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0" r:id="rId1"/>
  </p:sldMasterIdLst>
  <p:notesMasterIdLst>
    <p:notesMasterId r:id="rId16"/>
  </p:notesMasterIdLst>
  <p:sldIdLst>
    <p:sldId id="256" r:id="rId2"/>
    <p:sldId id="257" r:id="rId3"/>
    <p:sldId id="258" r:id="rId4"/>
    <p:sldId id="277" r:id="rId5"/>
    <p:sldId id="261" r:id="rId6"/>
    <p:sldId id="260" r:id="rId7"/>
    <p:sldId id="287" r:id="rId8"/>
    <p:sldId id="264" r:id="rId9"/>
    <p:sldId id="265" r:id="rId10"/>
    <p:sldId id="285" r:id="rId11"/>
    <p:sldId id="286" r:id="rId12"/>
    <p:sldId id="279" r:id="rId13"/>
    <p:sldId id="280" r:id="rId14"/>
    <p:sldId id="288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8EEF9"/>
    <a:srgbClr val="E1E6FB"/>
    <a:srgbClr val="FFFFFF"/>
    <a:srgbClr val="E9EDFA"/>
    <a:srgbClr val="BAC6F2"/>
    <a:srgbClr val="BAC5F4"/>
    <a:srgbClr val="B2C3FB"/>
    <a:srgbClr val="DEE6F7"/>
    <a:srgbClr val="DCE4F6"/>
    <a:srgbClr val="1B3C8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06B4962-F2A3-49F8-B017-43804775A144}" v="20" dt="2022-10-26T07:28:00.02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99" autoAdjust="0"/>
    <p:restoredTop sz="96274" autoAdjust="0"/>
  </p:normalViewPr>
  <p:slideViewPr>
    <p:cSldViewPr snapToGrid="0">
      <p:cViewPr varScale="1">
        <p:scale>
          <a:sx n="95" d="100"/>
          <a:sy n="95" d="100"/>
        </p:scale>
        <p:origin x="102" y="450"/>
      </p:cViewPr>
      <p:guideLst/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-2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1307146780218073"/>
          <c:y val="0.21653976943436132"/>
          <c:w val="0.84876888898197278"/>
          <c:h val="0.7469321796236509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E8EEF9"/>
            </a:solidFill>
            <a:ln>
              <a:solidFill>
                <a:schemeClr val="accent2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…项目</c:v>
                </c:pt>
                <c:pt idx="1">
                  <c:v>…项目</c:v>
                </c:pt>
                <c:pt idx="2">
                  <c:v>…项目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0.9</c:v>
                </c:pt>
                <c:pt idx="1">
                  <c:v>0.75</c:v>
                </c:pt>
                <c:pt idx="2">
                  <c:v>0.8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EA0-4225-B9CC-B830CDAD3EA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992073055"/>
        <c:axId val="992073471"/>
      </c:barChart>
      <c:catAx>
        <c:axId val="992073055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992073471"/>
        <c:crosses val="autoZero"/>
        <c:auto val="1"/>
        <c:lblAlgn val="ctr"/>
        <c:lblOffset val="100"/>
        <c:noMultiLvlLbl val="0"/>
      </c:catAx>
      <c:valAx>
        <c:axId val="992073471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992073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2616382053956854"/>
          <c:y val="0.16318716816187517"/>
          <c:w val="0.54404539479490943"/>
          <c:h val="0.77609107570691394"/>
        </c:manualLayout>
      </c:layout>
      <c:radarChart>
        <c:radarStyle val="fill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…能力</c:v>
                </c:pt>
                <c:pt idx="1">
                  <c:v>…能力</c:v>
                </c:pt>
                <c:pt idx="2">
                  <c:v>…能力</c:v>
                </c:pt>
                <c:pt idx="3">
                  <c:v>…能力</c:v>
                </c:pt>
                <c:pt idx="4">
                  <c:v>…能力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80</c:v>
                </c:pt>
                <c:pt idx="1">
                  <c:v>95</c:v>
                </c:pt>
                <c:pt idx="2">
                  <c:v>75</c:v>
                </c:pt>
                <c:pt idx="3">
                  <c:v>70</c:v>
                </c:pt>
                <c:pt idx="4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D85-4859-B8CE-54A205B85DF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cat>
            <c:strRef>
              <c:f>Sheet1!$A$2:$A$6</c:f>
              <c:strCache>
                <c:ptCount val="5"/>
                <c:pt idx="0">
                  <c:v>…能力</c:v>
                </c:pt>
                <c:pt idx="1">
                  <c:v>…能力</c:v>
                </c:pt>
                <c:pt idx="2">
                  <c:v>…能力</c:v>
                </c:pt>
                <c:pt idx="3">
                  <c:v>…能力</c:v>
                </c:pt>
                <c:pt idx="4">
                  <c:v>…能力</c:v>
                </c:pt>
              </c:strCache>
            </c:strRef>
          </c:cat>
          <c:val>
            <c:numRef>
              <c:f>Sheet1!$C$2:$C$6</c:f>
            </c:numRef>
          </c:val>
          <c:extLst>
            <c:ext xmlns:c16="http://schemas.microsoft.com/office/drawing/2014/chart" uri="{C3380CC4-5D6E-409C-BE32-E72D297353CC}">
              <c16:uniqueId val="{00000001-6D85-4859-B8CE-54A205B85DF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439352463"/>
        <c:axId val="439352879"/>
      </c:radarChart>
      <c:catAx>
        <c:axId val="43935246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439352879"/>
        <c:crosses val="autoZero"/>
        <c:auto val="1"/>
        <c:lblAlgn val="ctr"/>
        <c:lblOffset val="100"/>
        <c:noMultiLvlLbl val="0"/>
      </c:catAx>
      <c:valAx>
        <c:axId val="439352879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439352463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31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BBE6FB-4983-42F5-B216-1A2ADEE7DF7A}" type="datetimeFigureOut">
              <a:rPr lang="zh-CN" altLang="en-US" smtClean="0"/>
              <a:t>2023/2/12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735503-9D21-443F-BC18-5459550EB72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610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735503-9D21-443F-BC18-5459550EB72F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306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bg>
      <p:bgPr>
        <a:solidFill>
          <a:schemeClr val="accent2">
            <a:alpha val="1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DEB7A2-A5CD-5680-173F-2004975D40A3}"/>
              </a:ext>
            </a:extLst>
          </p:cNvPr>
          <p:cNvSpPr/>
          <p:nvPr userDrawn="1"/>
        </p:nvSpPr>
        <p:spPr>
          <a:xfrm>
            <a:off x="567300" y="480446"/>
            <a:ext cx="11057402" cy="6071480"/>
          </a:xfrm>
          <a:prstGeom prst="roundRect">
            <a:avLst>
              <a:gd name="adj" fmla="val 4287"/>
            </a:avLst>
          </a:prstGeom>
          <a:solidFill>
            <a:schemeClr val="bg1"/>
          </a:solidFill>
          <a:ln>
            <a:solidFill>
              <a:schemeClr val="accent1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2A51152-AF65-2ADD-86A0-FAF0FC2466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23121" r="-53" b="17185"/>
          <a:stretch/>
        </p:blipFill>
        <p:spPr>
          <a:xfrm>
            <a:off x="567297" y="480446"/>
            <a:ext cx="11057403" cy="6142028"/>
          </a:xfrm>
          <a:prstGeom prst="roundRect">
            <a:avLst>
              <a:gd name="adj" fmla="val 6444"/>
            </a:avLst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85393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1">
    <p:bg>
      <p:bgPr>
        <a:solidFill>
          <a:schemeClr val="accent2">
            <a:alpha val="1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DEB7A2-A5CD-5680-173F-2004975D40A3}"/>
              </a:ext>
            </a:extLst>
          </p:cNvPr>
          <p:cNvSpPr/>
          <p:nvPr userDrawn="1"/>
        </p:nvSpPr>
        <p:spPr>
          <a:xfrm>
            <a:off x="567300" y="480446"/>
            <a:ext cx="11057402" cy="6071480"/>
          </a:xfrm>
          <a:prstGeom prst="roundRect">
            <a:avLst>
              <a:gd name="adj" fmla="val 4287"/>
            </a:avLst>
          </a:prstGeom>
          <a:solidFill>
            <a:schemeClr val="bg1"/>
          </a:solidFill>
          <a:ln>
            <a:solidFill>
              <a:schemeClr val="accent1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2A51152-AF65-2ADD-86A0-FAF0FC2466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23121" r="-53" b="17185"/>
          <a:stretch/>
        </p:blipFill>
        <p:spPr>
          <a:xfrm>
            <a:off x="567299" y="480446"/>
            <a:ext cx="11057402" cy="6142028"/>
          </a:xfrm>
          <a:prstGeom prst="roundRect">
            <a:avLst>
              <a:gd name="adj" fmla="val 6444"/>
            </a:avLst>
          </a:prstGeom>
          <a:ln>
            <a:noFill/>
          </a:ln>
        </p:spPr>
      </p:pic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3EBD1CF-D95E-50B6-9D76-E88A36836BA0}"/>
              </a:ext>
            </a:extLst>
          </p:cNvPr>
          <p:cNvSpPr/>
          <p:nvPr userDrawn="1"/>
        </p:nvSpPr>
        <p:spPr>
          <a:xfrm>
            <a:off x="550323" y="867652"/>
            <a:ext cx="2266039" cy="646332"/>
          </a:xfrm>
          <a:custGeom>
            <a:avLst/>
            <a:gdLst>
              <a:gd name="connsiteX0" fmla="*/ 0 w 2170032"/>
              <a:gd name="connsiteY0" fmla="*/ 0 h 646332"/>
              <a:gd name="connsiteX1" fmla="*/ 1846866 w 2170032"/>
              <a:gd name="connsiteY1" fmla="*/ 0 h 646332"/>
              <a:gd name="connsiteX2" fmla="*/ 2170032 w 2170032"/>
              <a:gd name="connsiteY2" fmla="*/ 323166 h 646332"/>
              <a:gd name="connsiteX3" fmla="*/ 2170031 w 2170032"/>
              <a:gd name="connsiteY3" fmla="*/ 323166 h 646332"/>
              <a:gd name="connsiteX4" fmla="*/ 1846865 w 2170032"/>
              <a:gd name="connsiteY4" fmla="*/ 646332 h 646332"/>
              <a:gd name="connsiteX5" fmla="*/ 0 w 2170032"/>
              <a:gd name="connsiteY5" fmla="*/ 646331 h 64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0032" h="646332">
                <a:moveTo>
                  <a:pt x="0" y="0"/>
                </a:moveTo>
                <a:lnTo>
                  <a:pt x="1846866" y="0"/>
                </a:lnTo>
                <a:cubicBezTo>
                  <a:pt x="2025346" y="0"/>
                  <a:pt x="2170032" y="144686"/>
                  <a:pt x="2170032" y="323166"/>
                </a:cubicBezTo>
                <a:lnTo>
                  <a:pt x="2170031" y="323166"/>
                </a:lnTo>
                <a:cubicBezTo>
                  <a:pt x="2170031" y="501646"/>
                  <a:pt x="2025345" y="646332"/>
                  <a:pt x="1846865" y="646332"/>
                </a:cubicBezTo>
                <a:lnTo>
                  <a:pt x="0" y="6463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0BB0ADA9-1F09-0B2B-1A10-50E01B7467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1368" y="1016000"/>
            <a:ext cx="1583948" cy="4247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2400"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6963373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-2">
    <p:bg>
      <p:bgPr>
        <a:solidFill>
          <a:schemeClr val="accent2">
            <a:alpha val="1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DEB7A2-A5CD-5680-173F-2004975D40A3}"/>
              </a:ext>
            </a:extLst>
          </p:cNvPr>
          <p:cNvSpPr/>
          <p:nvPr userDrawn="1"/>
        </p:nvSpPr>
        <p:spPr>
          <a:xfrm>
            <a:off x="567300" y="480446"/>
            <a:ext cx="11057402" cy="6071480"/>
          </a:xfrm>
          <a:prstGeom prst="roundRect">
            <a:avLst>
              <a:gd name="adj" fmla="val 4287"/>
            </a:avLst>
          </a:prstGeom>
          <a:solidFill>
            <a:schemeClr val="bg1"/>
          </a:solidFill>
          <a:ln>
            <a:solidFill>
              <a:schemeClr val="accent1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3EBD1CF-D95E-50B6-9D76-E88A36836BA0}"/>
              </a:ext>
            </a:extLst>
          </p:cNvPr>
          <p:cNvSpPr/>
          <p:nvPr userDrawn="1"/>
        </p:nvSpPr>
        <p:spPr>
          <a:xfrm>
            <a:off x="550323" y="867652"/>
            <a:ext cx="2266039" cy="646332"/>
          </a:xfrm>
          <a:custGeom>
            <a:avLst/>
            <a:gdLst>
              <a:gd name="connsiteX0" fmla="*/ 0 w 2170032"/>
              <a:gd name="connsiteY0" fmla="*/ 0 h 646332"/>
              <a:gd name="connsiteX1" fmla="*/ 1846866 w 2170032"/>
              <a:gd name="connsiteY1" fmla="*/ 0 h 646332"/>
              <a:gd name="connsiteX2" fmla="*/ 2170032 w 2170032"/>
              <a:gd name="connsiteY2" fmla="*/ 323166 h 646332"/>
              <a:gd name="connsiteX3" fmla="*/ 2170031 w 2170032"/>
              <a:gd name="connsiteY3" fmla="*/ 323166 h 646332"/>
              <a:gd name="connsiteX4" fmla="*/ 1846865 w 2170032"/>
              <a:gd name="connsiteY4" fmla="*/ 646332 h 646332"/>
              <a:gd name="connsiteX5" fmla="*/ 0 w 2170032"/>
              <a:gd name="connsiteY5" fmla="*/ 646331 h 6463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170032" h="646332">
                <a:moveTo>
                  <a:pt x="0" y="0"/>
                </a:moveTo>
                <a:lnTo>
                  <a:pt x="1846866" y="0"/>
                </a:lnTo>
                <a:cubicBezTo>
                  <a:pt x="2025346" y="0"/>
                  <a:pt x="2170032" y="144686"/>
                  <a:pt x="2170032" y="323166"/>
                </a:cubicBezTo>
                <a:lnTo>
                  <a:pt x="2170031" y="323166"/>
                </a:lnTo>
                <a:cubicBezTo>
                  <a:pt x="2170031" y="501646"/>
                  <a:pt x="2025345" y="646332"/>
                  <a:pt x="1846865" y="646332"/>
                </a:cubicBezTo>
                <a:lnTo>
                  <a:pt x="0" y="64633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占位符 8">
            <a:extLst>
              <a:ext uri="{FF2B5EF4-FFF2-40B4-BE49-F238E27FC236}">
                <a16:creationId xmlns:a16="http://schemas.microsoft.com/office/drawing/2014/main" id="{0BB0ADA9-1F09-0B2B-1A10-50E01B7467F6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891368" y="1016000"/>
            <a:ext cx="1583948" cy="424732"/>
          </a:xfrm>
          <a:prstGeom prst="rect">
            <a:avLst/>
          </a:prstGeom>
        </p:spPr>
        <p:txBody>
          <a:bodyPr>
            <a:spAutoFit/>
          </a:bodyPr>
          <a:lstStyle>
            <a:lvl1pPr marL="0" indent="0">
              <a:buNone/>
              <a:defRPr sz="2400">
                <a:latin typeface="+mn-ea"/>
                <a:ea typeface="+mn-ea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15306237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bg>
      <p:bgPr>
        <a:solidFill>
          <a:schemeClr val="accent2">
            <a:alpha val="17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92DEB7A2-A5CD-5680-173F-2004975D40A3}"/>
              </a:ext>
            </a:extLst>
          </p:cNvPr>
          <p:cNvSpPr/>
          <p:nvPr userDrawn="1"/>
        </p:nvSpPr>
        <p:spPr>
          <a:xfrm>
            <a:off x="567300" y="2427514"/>
            <a:ext cx="11057402" cy="3024954"/>
          </a:xfrm>
          <a:prstGeom prst="roundRect">
            <a:avLst>
              <a:gd name="adj" fmla="val 4287"/>
            </a:avLst>
          </a:prstGeom>
          <a:solidFill>
            <a:schemeClr val="bg1"/>
          </a:solidFill>
          <a:ln>
            <a:solidFill>
              <a:schemeClr val="accent1">
                <a:lumMod val="9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2A51152-AF65-2ADD-86A0-FAF0FC24662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2">
                <a:shade val="45000"/>
                <a:satMod val="135000"/>
              </a:schemeClr>
              <a:prstClr val="white"/>
            </a:duotone>
          </a:blip>
          <a:srcRect t="51720" r="-53" b="17186"/>
          <a:stretch/>
        </p:blipFill>
        <p:spPr>
          <a:xfrm>
            <a:off x="567299" y="2427514"/>
            <a:ext cx="11057402" cy="3199327"/>
          </a:xfrm>
          <a:prstGeom prst="roundRect">
            <a:avLst>
              <a:gd name="adj" fmla="val 6444"/>
            </a:avLst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99301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69457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AC73392-72BD-2EC9-7315-B931C243E9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6596473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2937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76" r:id="rId2"/>
    <p:sldLayoutId id="2147483680" r:id="rId3"/>
    <p:sldLayoutId id="2147483678" r:id="rId4"/>
    <p:sldLayoutId id="2147483677" r:id="rId5"/>
    <p:sldLayoutId id="2147483681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840" userDrawn="1">
          <p15:clr>
            <a:srgbClr val="F26B43"/>
          </p15:clr>
        </p15:guide>
        <p15:guide id="2" orient="horz" pos="2160" userDrawn="1">
          <p15:clr>
            <a:srgbClr val="F26B43"/>
          </p15:clr>
        </p15:guide>
        <p15:guide id="3" pos="415" userDrawn="1">
          <p15:clr>
            <a:srgbClr val="F26B43"/>
          </p15:clr>
        </p15:guide>
        <p15:guide id="4" pos="7265" userDrawn="1">
          <p15:clr>
            <a:srgbClr val="F26B43"/>
          </p15:clr>
        </p15:guide>
        <p15:guide id="5" orient="horz" pos="3929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  <p15:guide id="7" orient="horz" pos="640" userDrawn="1">
          <p15:clr>
            <a:srgbClr val="F26B43"/>
          </p15:clr>
        </p15:guide>
        <p15:guide id="8" orient="horz" pos="70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sv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8714AB6-83BC-CA33-019A-055F0793F966}"/>
              </a:ext>
            </a:extLst>
          </p:cNvPr>
          <p:cNvSpPr txBox="1"/>
          <p:nvPr/>
        </p:nvSpPr>
        <p:spPr>
          <a:xfrm>
            <a:off x="1049105" y="2092053"/>
            <a:ext cx="28549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MY RESUME</a:t>
            </a:r>
            <a:endParaRPr lang="zh-CN" altLang="en-US" sz="28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3C7270-8D90-50B8-B978-DEDD371E15F4}"/>
              </a:ext>
            </a:extLst>
          </p:cNvPr>
          <p:cNvSpPr txBox="1"/>
          <p:nvPr/>
        </p:nvSpPr>
        <p:spPr>
          <a:xfrm>
            <a:off x="1074057" y="419408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应聘：</a:t>
            </a:r>
            <a:r>
              <a:rPr lang="en-US" altLang="zh-CN" dirty="0"/>
              <a:t>XXX</a:t>
            </a:r>
            <a:r>
              <a:rPr lang="zh-CN" altLang="en-US" dirty="0"/>
              <a:t>职位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498023-930F-1315-E968-9277A4A3773A}"/>
              </a:ext>
            </a:extLst>
          </p:cNvPr>
          <p:cNvSpPr txBox="1"/>
          <p:nvPr/>
        </p:nvSpPr>
        <p:spPr>
          <a:xfrm>
            <a:off x="1049105" y="266972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latin typeface="+mj-ea"/>
                <a:ea typeface="+mj-ea"/>
              </a:rPr>
              <a:t>个人简历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1B549E-B537-A911-7F65-A72925182B19}"/>
              </a:ext>
            </a:extLst>
          </p:cNvPr>
          <p:cNvSpPr txBox="1"/>
          <p:nvPr/>
        </p:nvSpPr>
        <p:spPr>
          <a:xfrm>
            <a:off x="1060143" y="3774388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求职人：</a:t>
            </a:r>
            <a:r>
              <a:rPr lang="en-US" altLang="zh-CN" dirty="0"/>
              <a:t>51PPT</a:t>
            </a:r>
            <a:r>
              <a:rPr lang="zh-CN" altLang="en-US" dirty="0"/>
              <a:t>模板网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957634DA-6C05-C52E-6715-B03382362B0F}"/>
              </a:ext>
            </a:extLst>
          </p:cNvPr>
          <p:cNvGrpSpPr/>
          <p:nvPr/>
        </p:nvGrpSpPr>
        <p:grpSpPr>
          <a:xfrm>
            <a:off x="4476379" y="1286839"/>
            <a:ext cx="6892892" cy="5266151"/>
            <a:chOff x="4476379" y="1286839"/>
            <a:chExt cx="6892892" cy="5266151"/>
          </a:xfrm>
        </p:grpSpPr>
        <p:grpSp>
          <p:nvGrpSpPr>
            <p:cNvPr id="163" name="图形 144">
              <a:extLst>
                <a:ext uri="{FF2B5EF4-FFF2-40B4-BE49-F238E27FC236}">
                  <a16:creationId xmlns:a16="http://schemas.microsoft.com/office/drawing/2014/main" id="{8EB833B2-EFFD-4DF4-2D7F-69B72B6826BB}"/>
                </a:ext>
              </a:extLst>
            </p:cNvPr>
            <p:cNvGrpSpPr/>
            <p:nvPr/>
          </p:nvGrpSpPr>
          <p:grpSpPr>
            <a:xfrm>
              <a:off x="4476379" y="1286839"/>
              <a:ext cx="6892892" cy="4764885"/>
              <a:chOff x="4476379" y="1286839"/>
              <a:chExt cx="6892892" cy="4764885"/>
            </a:xfrm>
          </p:grpSpPr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DBB149BF-4145-DFFA-EFA7-948DB3B6F9B7}"/>
                  </a:ext>
                </a:extLst>
              </p:cNvPr>
              <p:cNvSpPr/>
              <p:nvPr/>
            </p:nvSpPr>
            <p:spPr>
              <a:xfrm>
                <a:off x="4476379" y="1286839"/>
                <a:ext cx="6892892" cy="4306313"/>
              </a:xfrm>
              <a:custGeom>
                <a:avLst/>
                <a:gdLst>
                  <a:gd name="connsiteX0" fmla="*/ 212048 w 6892892"/>
                  <a:gd name="connsiteY0" fmla="*/ 2134880 h 4306313"/>
                  <a:gd name="connsiteX1" fmla="*/ 131539 w 6892892"/>
                  <a:gd name="connsiteY1" fmla="*/ 1523493 h 4306313"/>
                  <a:gd name="connsiteX2" fmla="*/ 1737235 w 6892892"/>
                  <a:gd name="connsiteY2" fmla="*/ 57734 h 4306313"/>
                  <a:gd name="connsiteX3" fmla="*/ 4245351 w 6892892"/>
                  <a:gd name="connsiteY3" fmla="*/ 120751 h 4306313"/>
                  <a:gd name="connsiteX4" fmla="*/ 6224103 w 6892892"/>
                  <a:gd name="connsiteY4" fmla="*/ 360204 h 4306313"/>
                  <a:gd name="connsiteX5" fmla="*/ 6665221 w 6892892"/>
                  <a:gd name="connsiteY5" fmla="*/ 2187917 h 4306313"/>
                  <a:gd name="connsiteX6" fmla="*/ 6892059 w 6892892"/>
                  <a:gd name="connsiteY6" fmla="*/ 3813797 h 4306313"/>
                  <a:gd name="connsiteX7" fmla="*/ 5530917 w 6892892"/>
                  <a:gd name="connsiteY7" fmla="*/ 4305374 h 4306313"/>
                  <a:gd name="connsiteX8" fmla="*/ 293566 w 6892892"/>
                  <a:gd name="connsiteY8" fmla="*/ 4171435 h 4306313"/>
                  <a:gd name="connsiteX9" fmla="*/ 174428 w 6892892"/>
                  <a:gd name="connsiteY9" fmla="*/ 2830476 h 4306313"/>
                  <a:gd name="connsiteX10" fmla="*/ 212048 w 6892892"/>
                  <a:gd name="connsiteY10" fmla="*/ 2134880 h 4306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6892892" h="4306313">
                    <a:moveTo>
                      <a:pt x="212048" y="2134880"/>
                    </a:moveTo>
                    <a:cubicBezTo>
                      <a:pt x="110318" y="1948122"/>
                      <a:pt x="81624" y="1730221"/>
                      <a:pt x="131539" y="1523493"/>
                    </a:cubicBezTo>
                    <a:cubicBezTo>
                      <a:pt x="272990" y="938737"/>
                      <a:pt x="674526" y="-87586"/>
                      <a:pt x="1737235" y="57734"/>
                    </a:cubicBezTo>
                    <a:cubicBezTo>
                      <a:pt x="3211740" y="259567"/>
                      <a:pt x="3640356" y="310026"/>
                      <a:pt x="4245351" y="120751"/>
                    </a:cubicBezTo>
                    <a:cubicBezTo>
                      <a:pt x="4850346" y="-68524"/>
                      <a:pt x="5896404" y="-68300"/>
                      <a:pt x="6224103" y="360204"/>
                    </a:cubicBezTo>
                    <a:cubicBezTo>
                      <a:pt x="6422741" y="619952"/>
                      <a:pt x="7093724" y="1784250"/>
                      <a:pt x="6665221" y="2187917"/>
                    </a:cubicBezTo>
                    <a:cubicBezTo>
                      <a:pt x="6236717" y="2591584"/>
                      <a:pt x="6872661" y="3389667"/>
                      <a:pt x="6892059" y="3813797"/>
                    </a:cubicBezTo>
                    <a:cubicBezTo>
                      <a:pt x="6911457" y="4237927"/>
                      <a:pt x="6299734" y="4292479"/>
                      <a:pt x="5530917" y="4305374"/>
                    </a:cubicBezTo>
                    <a:cubicBezTo>
                      <a:pt x="4762100" y="4318268"/>
                      <a:pt x="293566" y="4171435"/>
                      <a:pt x="293566" y="4171435"/>
                    </a:cubicBezTo>
                    <a:cubicBezTo>
                      <a:pt x="293566" y="4171435"/>
                      <a:pt x="-279304" y="3183404"/>
                      <a:pt x="174428" y="2830476"/>
                    </a:cubicBezTo>
                    <a:cubicBezTo>
                      <a:pt x="455201" y="2612216"/>
                      <a:pt x="329504" y="2350617"/>
                      <a:pt x="212048" y="2134880"/>
                    </a:cubicBezTo>
                    <a:close/>
                  </a:path>
                </a:pathLst>
              </a:custGeom>
              <a:solidFill>
                <a:srgbClr val="DEE6F7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12F12D8E-F975-5B6F-5F02-8F409072C9D5}"/>
                  </a:ext>
                </a:extLst>
              </p:cNvPr>
              <p:cNvSpPr/>
              <p:nvPr/>
            </p:nvSpPr>
            <p:spPr>
              <a:xfrm>
                <a:off x="4635836" y="4950538"/>
                <a:ext cx="6710070" cy="1101186"/>
              </a:xfrm>
              <a:custGeom>
                <a:avLst/>
                <a:gdLst>
                  <a:gd name="connsiteX0" fmla="*/ 499652 w 6710070"/>
                  <a:gd name="connsiteY0" fmla="*/ 45594 h 1101186"/>
                  <a:gd name="connsiteX1" fmla="*/ 11328 w 6710070"/>
                  <a:gd name="connsiteY1" fmla="*/ 111750 h 1101186"/>
                  <a:gd name="connsiteX2" fmla="*/ 279654 w 6710070"/>
                  <a:gd name="connsiteY2" fmla="*/ 666175 h 1101186"/>
                  <a:gd name="connsiteX3" fmla="*/ 2867718 w 6710070"/>
                  <a:gd name="connsiteY3" fmla="*/ 990062 h 1101186"/>
                  <a:gd name="connsiteX4" fmla="*/ 6001742 w 6710070"/>
                  <a:gd name="connsiteY4" fmla="*/ 1033120 h 1101186"/>
                  <a:gd name="connsiteX5" fmla="*/ 6633928 w 6710070"/>
                  <a:gd name="connsiteY5" fmla="*/ 69085 h 1101186"/>
                  <a:gd name="connsiteX6" fmla="*/ 6179803 w 6710070"/>
                  <a:gd name="connsiteY6" fmla="*/ 99248 h 1101186"/>
                  <a:gd name="connsiteX7" fmla="*/ 5477311 w 6710070"/>
                  <a:gd name="connsiteY7" fmla="*/ 28214 h 1101186"/>
                  <a:gd name="connsiteX8" fmla="*/ 5466098 w 6710070"/>
                  <a:gd name="connsiteY8" fmla="*/ 47741 h 1101186"/>
                  <a:gd name="connsiteX9" fmla="*/ 5484487 w 6710070"/>
                  <a:gd name="connsiteY9" fmla="*/ 59217 h 1101186"/>
                  <a:gd name="connsiteX10" fmla="*/ 5376058 w 6710070"/>
                  <a:gd name="connsiteY10" fmla="*/ 93810 h 1101186"/>
                  <a:gd name="connsiteX11" fmla="*/ 5000087 w 6710070"/>
                  <a:gd name="connsiteY11" fmla="*/ 48958 h 1101186"/>
                  <a:gd name="connsiteX12" fmla="*/ 4166796 w 6710070"/>
                  <a:gd name="connsiteY12" fmla="*/ 28382 h 1101186"/>
                  <a:gd name="connsiteX13" fmla="*/ 2273992 w 6710070"/>
                  <a:gd name="connsiteY13" fmla="*/ 69814 h 1101186"/>
                  <a:gd name="connsiteX14" fmla="*/ 2027306 w 6710070"/>
                  <a:gd name="connsiteY14" fmla="*/ 69814 h 1101186"/>
                  <a:gd name="connsiteX15" fmla="*/ 1420349 w 6710070"/>
                  <a:gd name="connsiteY15" fmla="*/ 38978 h 11011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6710070" h="1101186">
                    <a:moveTo>
                      <a:pt x="499652" y="45594"/>
                    </a:moveTo>
                    <a:cubicBezTo>
                      <a:pt x="401314" y="42174"/>
                      <a:pt x="32912" y="92464"/>
                      <a:pt x="11328" y="111750"/>
                    </a:cubicBezTo>
                    <a:cubicBezTo>
                      <a:pt x="5721" y="116964"/>
                      <a:pt x="-74844" y="356529"/>
                      <a:pt x="279654" y="666175"/>
                    </a:cubicBezTo>
                    <a:cubicBezTo>
                      <a:pt x="846806" y="1161564"/>
                      <a:pt x="2373058" y="1178496"/>
                      <a:pt x="2867718" y="990062"/>
                    </a:cubicBezTo>
                    <a:cubicBezTo>
                      <a:pt x="3585348" y="716634"/>
                      <a:pt x="4371713" y="1229346"/>
                      <a:pt x="6001742" y="1033120"/>
                    </a:cubicBezTo>
                    <a:cubicBezTo>
                      <a:pt x="6522640" y="970439"/>
                      <a:pt x="6870746" y="172525"/>
                      <a:pt x="6633928" y="69085"/>
                    </a:cubicBezTo>
                    <a:cubicBezTo>
                      <a:pt x="6492140" y="7414"/>
                      <a:pt x="6322376" y="171067"/>
                      <a:pt x="6179803" y="99248"/>
                    </a:cubicBezTo>
                    <a:cubicBezTo>
                      <a:pt x="6015702" y="16440"/>
                      <a:pt x="5683181" y="-35308"/>
                      <a:pt x="5477311" y="28214"/>
                    </a:cubicBezTo>
                    <a:cubicBezTo>
                      <a:pt x="5468845" y="30507"/>
                      <a:pt x="5463799" y="39253"/>
                      <a:pt x="5466098" y="47741"/>
                    </a:cubicBezTo>
                    <a:cubicBezTo>
                      <a:pt x="5468285" y="55792"/>
                      <a:pt x="5476302" y="60799"/>
                      <a:pt x="5484487" y="59217"/>
                    </a:cubicBezTo>
                    <a:lnTo>
                      <a:pt x="5376058" y="93810"/>
                    </a:lnTo>
                    <a:cubicBezTo>
                      <a:pt x="5255575" y="183513"/>
                      <a:pt x="5282710" y="64319"/>
                      <a:pt x="5000087" y="48958"/>
                    </a:cubicBezTo>
                    <a:lnTo>
                      <a:pt x="4166796" y="28382"/>
                    </a:lnTo>
                    <a:cubicBezTo>
                      <a:pt x="3868867" y="37352"/>
                      <a:pt x="2722510" y="87755"/>
                      <a:pt x="2273992" y="69814"/>
                    </a:cubicBezTo>
                    <a:lnTo>
                      <a:pt x="2027306" y="69814"/>
                    </a:lnTo>
                    <a:cubicBezTo>
                      <a:pt x="1862700" y="49238"/>
                      <a:pt x="1435710" y="39483"/>
                      <a:pt x="1420349" y="38978"/>
                    </a:cubicBezTo>
                    <a:close/>
                  </a:path>
                </a:pathLst>
              </a:custGeom>
              <a:solidFill>
                <a:srgbClr val="DCE4F6">
                  <a:alpha val="90000"/>
                </a:srgbClr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 dirty="0"/>
              </a:p>
            </p:txBody>
          </p:sp>
        </p:grpSp>
        <p:grpSp>
          <p:nvGrpSpPr>
            <p:cNvPr id="196" name="组合 195">
              <a:extLst>
                <a:ext uri="{FF2B5EF4-FFF2-40B4-BE49-F238E27FC236}">
                  <a16:creationId xmlns:a16="http://schemas.microsoft.com/office/drawing/2014/main" id="{96F75D73-5365-3D77-E926-4CA9DD9B14DC}"/>
                </a:ext>
              </a:extLst>
            </p:cNvPr>
            <p:cNvGrpSpPr/>
            <p:nvPr/>
          </p:nvGrpSpPr>
          <p:grpSpPr>
            <a:xfrm>
              <a:off x="5393970" y="3775850"/>
              <a:ext cx="972413" cy="1732403"/>
              <a:chOff x="5393970" y="3775850"/>
              <a:chExt cx="972413" cy="1732403"/>
            </a:xfrm>
          </p:grpSpPr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0459804F-04E0-4E7E-D5A5-F1C6A3B05576}"/>
                  </a:ext>
                </a:extLst>
              </p:cNvPr>
              <p:cNvSpPr/>
              <p:nvPr/>
            </p:nvSpPr>
            <p:spPr>
              <a:xfrm>
                <a:off x="5474953" y="3775850"/>
                <a:ext cx="891430" cy="997953"/>
              </a:xfrm>
              <a:custGeom>
                <a:avLst/>
                <a:gdLst>
                  <a:gd name="connsiteX0" fmla="*/ -385 w 891430"/>
                  <a:gd name="connsiteY0" fmla="*/ -138 h 997953"/>
                  <a:gd name="connsiteX1" fmla="*/ 251907 w 891430"/>
                  <a:gd name="connsiteY1" fmla="*/ -138 h 997953"/>
                  <a:gd name="connsiteX2" fmla="*/ 336004 w 891430"/>
                  <a:gd name="connsiteY2" fmla="*/ 67140 h 997953"/>
                  <a:gd name="connsiteX3" fmla="*/ 334154 w 891430"/>
                  <a:gd name="connsiteY3" fmla="*/ 852496 h 997953"/>
                  <a:gd name="connsiteX4" fmla="*/ 840587 w 891430"/>
                  <a:gd name="connsiteY4" fmla="*/ 846441 h 997953"/>
                  <a:gd name="connsiteX5" fmla="*/ 891046 w 891430"/>
                  <a:gd name="connsiteY5" fmla="*/ 919325 h 997953"/>
                  <a:gd name="connsiteX6" fmla="*/ 851800 w 891430"/>
                  <a:gd name="connsiteY6" fmla="*/ 997816 h 997953"/>
                  <a:gd name="connsiteX7" fmla="*/ 82367 w 891430"/>
                  <a:gd name="connsiteY7" fmla="*/ 994340 h 997953"/>
                  <a:gd name="connsiteX8" fmla="*/ -385 w 891430"/>
                  <a:gd name="connsiteY8" fmla="*/ -138 h 997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891430" h="997953">
                    <a:moveTo>
                      <a:pt x="-385" y="-138"/>
                    </a:moveTo>
                    <a:lnTo>
                      <a:pt x="251907" y="-138"/>
                    </a:lnTo>
                    <a:cubicBezTo>
                      <a:pt x="251907" y="-138"/>
                      <a:pt x="330398" y="11075"/>
                      <a:pt x="336004" y="67140"/>
                    </a:cubicBezTo>
                    <a:cubicBezTo>
                      <a:pt x="341611" y="123205"/>
                      <a:pt x="334154" y="852496"/>
                      <a:pt x="334154" y="852496"/>
                    </a:cubicBezTo>
                    <a:lnTo>
                      <a:pt x="840587" y="846441"/>
                    </a:lnTo>
                    <a:cubicBezTo>
                      <a:pt x="840587" y="846441"/>
                      <a:pt x="891046" y="863260"/>
                      <a:pt x="891046" y="919325"/>
                    </a:cubicBezTo>
                    <a:cubicBezTo>
                      <a:pt x="891046" y="975390"/>
                      <a:pt x="851800" y="997816"/>
                      <a:pt x="851800" y="997816"/>
                    </a:cubicBezTo>
                    <a:lnTo>
                      <a:pt x="82367" y="994340"/>
                    </a:lnTo>
                    <a:lnTo>
                      <a:pt x="-385" y="-138"/>
                    </a:lnTo>
                  </a:path>
                </a:pathLst>
              </a:custGeom>
              <a:solidFill>
                <a:srgbClr val="BAC6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47A08D4F-7107-C6AE-9752-C0713E663DA8}"/>
                  </a:ext>
                </a:extLst>
              </p:cNvPr>
              <p:cNvSpPr/>
              <p:nvPr/>
            </p:nvSpPr>
            <p:spPr>
              <a:xfrm>
                <a:off x="5393970" y="3775850"/>
                <a:ext cx="826644" cy="997954"/>
              </a:xfrm>
              <a:custGeom>
                <a:avLst/>
                <a:gdLst>
                  <a:gd name="connsiteX0" fmla="*/ 80598 w 826644"/>
                  <a:gd name="connsiteY0" fmla="*/ -138 h 997954"/>
                  <a:gd name="connsiteX1" fmla="*/ 2107 w 826644"/>
                  <a:gd name="connsiteY1" fmla="*/ 123205 h 997954"/>
                  <a:gd name="connsiteX2" fmla="*/ 2107 w 826644"/>
                  <a:gd name="connsiteY2" fmla="*/ 992209 h 997954"/>
                  <a:gd name="connsiteX3" fmla="*/ 770812 w 826644"/>
                  <a:gd name="connsiteY3" fmla="*/ 997816 h 997954"/>
                  <a:gd name="connsiteX4" fmla="*/ 800134 w 826644"/>
                  <a:gd name="connsiteY4" fmla="*/ 985033 h 997954"/>
                  <a:gd name="connsiteX5" fmla="*/ 826260 w 826644"/>
                  <a:gd name="connsiteY5" fmla="*/ 936257 h 997954"/>
                  <a:gd name="connsiteX6" fmla="*/ 753375 w 826644"/>
                  <a:gd name="connsiteY6" fmla="*/ 857766 h 997954"/>
                  <a:gd name="connsiteX7" fmla="*/ 170301 w 826644"/>
                  <a:gd name="connsiteY7" fmla="*/ 852160 h 997954"/>
                  <a:gd name="connsiteX8" fmla="*/ 159088 w 826644"/>
                  <a:gd name="connsiteY8" fmla="*/ 67252 h 997954"/>
                  <a:gd name="connsiteX9" fmla="*/ 80598 w 826644"/>
                  <a:gd name="connsiteY9" fmla="*/ -138 h 9979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26644" h="997954">
                    <a:moveTo>
                      <a:pt x="80598" y="-138"/>
                    </a:moveTo>
                    <a:cubicBezTo>
                      <a:pt x="80598" y="-138"/>
                      <a:pt x="7713" y="11075"/>
                      <a:pt x="2107" y="123205"/>
                    </a:cubicBezTo>
                    <a:cubicBezTo>
                      <a:pt x="-3500" y="235334"/>
                      <a:pt x="2107" y="992209"/>
                      <a:pt x="2107" y="992209"/>
                    </a:cubicBezTo>
                    <a:lnTo>
                      <a:pt x="770812" y="997816"/>
                    </a:lnTo>
                    <a:cubicBezTo>
                      <a:pt x="781952" y="997877"/>
                      <a:pt x="792598" y="993235"/>
                      <a:pt x="800134" y="985033"/>
                    </a:cubicBezTo>
                    <a:cubicBezTo>
                      <a:pt x="811347" y="972699"/>
                      <a:pt x="826260" y="953413"/>
                      <a:pt x="826260" y="936257"/>
                    </a:cubicBezTo>
                    <a:cubicBezTo>
                      <a:pt x="826260" y="906038"/>
                      <a:pt x="815047" y="857766"/>
                      <a:pt x="753375" y="857766"/>
                    </a:cubicBezTo>
                    <a:cubicBezTo>
                      <a:pt x="691704" y="857766"/>
                      <a:pt x="170301" y="852160"/>
                      <a:pt x="170301" y="852160"/>
                    </a:cubicBezTo>
                    <a:lnTo>
                      <a:pt x="159088" y="67252"/>
                    </a:lnTo>
                    <a:cubicBezTo>
                      <a:pt x="159088" y="67252"/>
                      <a:pt x="159088" y="11075"/>
                      <a:pt x="80598" y="-138"/>
                    </a:cubicBezTo>
                    <a:close/>
                  </a:path>
                </a:pathLst>
              </a:custGeom>
              <a:solidFill>
                <a:srgbClr val="B1C1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BB600A70-2B79-A045-8434-7D4E488609F6}"/>
                  </a:ext>
                </a:extLst>
              </p:cNvPr>
              <p:cNvSpPr/>
              <p:nvPr/>
            </p:nvSpPr>
            <p:spPr>
              <a:xfrm>
                <a:off x="5794949" y="4760815"/>
                <a:ext cx="125577" cy="74660"/>
              </a:xfrm>
              <a:custGeom>
                <a:avLst/>
                <a:gdLst>
                  <a:gd name="connsiteX0" fmla="*/ 1543 w 125577"/>
                  <a:gd name="connsiteY0" fmla="*/ 10944 h 74660"/>
                  <a:gd name="connsiteX1" fmla="*/ 32827 w 125577"/>
                  <a:gd name="connsiteY1" fmla="*/ 74522 h 74660"/>
                  <a:gd name="connsiteX2" fmla="*/ 105711 w 125577"/>
                  <a:gd name="connsiteY2" fmla="*/ 74522 h 74660"/>
                  <a:gd name="connsiteX3" fmla="*/ 120457 w 125577"/>
                  <a:gd name="connsiteY3" fmla="*/ 12851 h 74660"/>
                  <a:gd name="connsiteX4" fmla="*/ 1599 w 125577"/>
                  <a:gd name="connsiteY4" fmla="*/ 10889 h 746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5577" h="74660">
                    <a:moveTo>
                      <a:pt x="1543" y="10944"/>
                    </a:moveTo>
                    <a:cubicBezTo>
                      <a:pt x="1543" y="10944"/>
                      <a:pt x="-12025" y="74522"/>
                      <a:pt x="32827" y="74522"/>
                    </a:cubicBezTo>
                    <a:lnTo>
                      <a:pt x="105711" y="74522"/>
                    </a:lnTo>
                    <a:cubicBezTo>
                      <a:pt x="111318" y="74522"/>
                      <a:pt x="135202" y="40883"/>
                      <a:pt x="120457" y="12851"/>
                    </a:cubicBezTo>
                    <a:cubicBezTo>
                      <a:pt x="105711" y="-15182"/>
                      <a:pt x="1599" y="10889"/>
                      <a:pt x="1599" y="10889"/>
                    </a:cubicBezTo>
                  </a:path>
                </a:pathLst>
              </a:custGeom>
              <a:solidFill>
                <a:srgbClr val="BAC6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690806F8-EFAC-AE74-5161-BE6EDE12EBCE}"/>
                  </a:ext>
                </a:extLst>
              </p:cNvPr>
              <p:cNvSpPr/>
              <p:nvPr/>
            </p:nvSpPr>
            <p:spPr>
              <a:xfrm>
                <a:off x="5828161" y="4832167"/>
                <a:ext cx="58868" cy="636840"/>
              </a:xfrm>
              <a:custGeom>
                <a:avLst/>
                <a:gdLst>
                  <a:gd name="connsiteX0" fmla="*/ 0 w 58868"/>
                  <a:gd name="connsiteY0" fmla="*/ 3644 h 636840"/>
                  <a:gd name="connsiteX1" fmla="*/ 5606 w 58868"/>
                  <a:gd name="connsiteY1" fmla="*/ 636841 h 636840"/>
                  <a:gd name="connsiteX2" fmla="*/ 56065 w 58868"/>
                  <a:gd name="connsiteY2" fmla="*/ 636841 h 636840"/>
                  <a:gd name="connsiteX3" fmla="*/ 58868 w 58868"/>
                  <a:gd name="connsiteY3" fmla="*/ 0 h 636840"/>
                  <a:gd name="connsiteX4" fmla="*/ 0 w 58868"/>
                  <a:gd name="connsiteY4" fmla="*/ 3644 h 6368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8868" h="636840">
                    <a:moveTo>
                      <a:pt x="0" y="3644"/>
                    </a:moveTo>
                    <a:lnTo>
                      <a:pt x="5606" y="636841"/>
                    </a:lnTo>
                    <a:lnTo>
                      <a:pt x="56065" y="636841"/>
                    </a:lnTo>
                    <a:lnTo>
                      <a:pt x="58868" y="0"/>
                    </a:lnTo>
                    <a:lnTo>
                      <a:pt x="0" y="3644"/>
                    </a:lnTo>
                    <a:close/>
                  </a:path>
                </a:pathLst>
              </a:custGeom>
              <a:solidFill>
                <a:srgbClr val="E9EDFA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0888963F-16B6-CFC8-099F-B0107F0C5F77}"/>
                  </a:ext>
                </a:extLst>
              </p:cNvPr>
              <p:cNvSpPr/>
              <p:nvPr/>
            </p:nvSpPr>
            <p:spPr>
              <a:xfrm>
                <a:off x="5620721" y="5457795"/>
                <a:ext cx="482157" cy="50458"/>
              </a:xfrm>
              <a:custGeom>
                <a:avLst/>
                <a:gdLst>
                  <a:gd name="connsiteX0" fmla="*/ 0 w 482157"/>
                  <a:gd name="connsiteY0" fmla="*/ 0 h 50458"/>
                  <a:gd name="connsiteX1" fmla="*/ 482157 w 482157"/>
                  <a:gd name="connsiteY1" fmla="*/ 5606 h 50458"/>
                  <a:gd name="connsiteX2" fmla="*/ 482157 w 482157"/>
                  <a:gd name="connsiteY2" fmla="*/ 50458 h 50458"/>
                  <a:gd name="connsiteX3" fmla="*/ 0 w 482157"/>
                  <a:gd name="connsiteY3" fmla="*/ 44852 h 50458"/>
                  <a:gd name="connsiteX4" fmla="*/ 0 w 482157"/>
                  <a:gd name="connsiteY4" fmla="*/ 0 h 50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157" h="50458">
                    <a:moveTo>
                      <a:pt x="0" y="0"/>
                    </a:moveTo>
                    <a:lnTo>
                      <a:pt x="482157" y="5606"/>
                    </a:lnTo>
                    <a:lnTo>
                      <a:pt x="482157" y="50458"/>
                    </a:lnTo>
                    <a:lnTo>
                      <a:pt x="0" y="4485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FA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3" name="图形 144">
              <a:extLst>
                <a:ext uri="{FF2B5EF4-FFF2-40B4-BE49-F238E27FC236}">
                  <a16:creationId xmlns:a16="http://schemas.microsoft.com/office/drawing/2014/main" id="{71F8C3EC-4351-748B-F1E4-939C8154A043}"/>
                </a:ext>
              </a:extLst>
            </p:cNvPr>
            <p:cNvGrpSpPr/>
            <p:nvPr/>
          </p:nvGrpSpPr>
          <p:grpSpPr>
            <a:xfrm>
              <a:off x="6287893" y="4033748"/>
              <a:ext cx="3206907" cy="1491324"/>
              <a:chOff x="6287893" y="4033748"/>
              <a:chExt cx="3206907" cy="1491324"/>
            </a:xfrm>
          </p:grpSpPr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766A1590-6EBE-EEEE-5143-4133D271375F}"/>
                  </a:ext>
                </a:extLst>
              </p:cNvPr>
              <p:cNvSpPr/>
              <p:nvPr/>
            </p:nvSpPr>
            <p:spPr>
              <a:xfrm>
                <a:off x="6551397" y="4342105"/>
                <a:ext cx="117736" cy="1171754"/>
              </a:xfrm>
              <a:custGeom>
                <a:avLst/>
                <a:gdLst>
                  <a:gd name="connsiteX0" fmla="*/ 22426 w 117736"/>
                  <a:gd name="connsiteY0" fmla="*/ 1171755 h 1171754"/>
                  <a:gd name="connsiteX1" fmla="*/ 0 w 117736"/>
                  <a:gd name="connsiteY1" fmla="*/ 0 h 1171754"/>
                  <a:gd name="connsiteX2" fmla="*/ 117736 w 117736"/>
                  <a:gd name="connsiteY2" fmla="*/ 0 h 1171754"/>
                  <a:gd name="connsiteX3" fmla="*/ 112130 w 117736"/>
                  <a:gd name="connsiteY3" fmla="*/ 1171755 h 1171754"/>
                  <a:gd name="connsiteX4" fmla="*/ 22426 w 117736"/>
                  <a:gd name="connsiteY4" fmla="*/ 1171755 h 11717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7736" h="1171754">
                    <a:moveTo>
                      <a:pt x="22426" y="1171755"/>
                    </a:moveTo>
                    <a:lnTo>
                      <a:pt x="0" y="0"/>
                    </a:lnTo>
                    <a:lnTo>
                      <a:pt x="117736" y="0"/>
                    </a:lnTo>
                    <a:lnTo>
                      <a:pt x="112130" y="1171755"/>
                    </a:lnTo>
                    <a:lnTo>
                      <a:pt x="22426" y="1171755"/>
                    </a:lnTo>
                    <a:close/>
                  </a:path>
                </a:pathLst>
              </a:custGeom>
              <a:solidFill>
                <a:srgbClr val="FFFFFF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9646DB75-9842-A50F-8AB2-C5D37148B84D}"/>
                  </a:ext>
                </a:extLst>
              </p:cNvPr>
              <p:cNvSpPr/>
              <p:nvPr/>
            </p:nvSpPr>
            <p:spPr>
              <a:xfrm>
                <a:off x="9135985" y="4347711"/>
                <a:ext cx="128949" cy="1177361"/>
              </a:xfrm>
              <a:custGeom>
                <a:avLst/>
                <a:gdLst>
                  <a:gd name="connsiteX0" fmla="*/ 0 w 128949"/>
                  <a:gd name="connsiteY0" fmla="*/ 0 h 1177361"/>
                  <a:gd name="connsiteX1" fmla="*/ 128949 w 128949"/>
                  <a:gd name="connsiteY1" fmla="*/ 0 h 1177361"/>
                  <a:gd name="connsiteX2" fmla="*/ 84097 w 128949"/>
                  <a:gd name="connsiteY2" fmla="*/ 1171755 h 1177361"/>
                  <a:gd name="connsiteX3" fmla="*/ 0 w 128949"/>
                  <a:gd name="connsiteY3" fmla="*/ 1177361 h 1177361"/>
                  <a:gd name="connsiteX4" fmla="*/ 0 w 128949"/>
                  <a:gd name="connsiteY4" fmla="*/ 0 h 11773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8949" h="1177361">
                    <a:moveTo>
                      <a:pt x="0" y="0"/>
                    </a:moveTo>
                    <a:lnTo>
                      <a:pt x="128949" y="0"/>
                    </a:lnTo>
                    <a:lnTo>
                      <a:pt x="84097" y="1171755"/>
                    </a:lnTo>
                    <a:lnTo>
                      <a:pt x="0" y="117736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1C931F88-FE9F-A7CB-2101-AB8FF9E6DF29}"/>
                  </a:ext>
                </a:extLst>
              </p:cNvPr>
              <p:cNvSpPr/>
              <p:nvPr/>
            </p:nvSpPr>
            <p:spPr>
              <a:xfrm>
                <a:off x="6461694" y="4134497"/>
                <a:ext cx="2862333" cy="213214"/>
              </a:xfrm>
              <a:custGeom>
                <a:avLst/>
                <a:gdLst>
                  <a:gd name="connsiteX0" fmla="*/ 0 w 2862333"/>
                  <a:gd name="connsiteY0" fmla="*/ 5775 h 213214"/>
                  <a:gd name="connsiteX1" fmla="*/ 5606 w 2862333"/>
                  <a:gd name="connsiteY1" fmla="*/ 196395 h 213214"/>
                  <a:gd name="connsiteX2" fmla="*/ 2859306 w 2862333"/>
                  <a:gd name="connsiteY2" fmla="*/ 213215 h 213214"/>
                  <a:gd name="connsiteX3" fmla="*/ 2862334 w 2862333"/>
                  <a:gd name="connsiteY3" fmla="*/ 0 h 213214"/>
                  <a:gd name="connsiteX4" fmla="*/ 0 w 2862333"/>
                  <a:gd name="connsiteY4" fmla="*/ 5775 h 213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862333" h="213214">
                    <a:moveTo>
                      <a:pt x="0" y="5775"/>
                    </a:moveTo>
                    <a:lnTo>
                      <a:pt x="5606" y="196395"/>
                    </a:lnTo>
                    <a:lnTo>
                      <a:pt x="2859306" y="213215"/>
                    </a:lnTo>
                    <a:lnTo>
                      <a:pt x="2862334" y="0"/>
                    </a:lnTo>
                    <a:lnTo>
                      <a:pt x="0" y="5775"/>
                    </a:lnTo>
                    <a:close/>
                  </a:path>
                </a:pathLst>
              </a:custGeom>
              <a:solidFill>
                <a:srgbClr val="E9EDFA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:a16="http://schemas.microsoft.com/office/drawing/2014/main" id="{DEA42C5F-FC01-CAC0-F269-C3B450D0F197}"/>
                  </a:ext>
                </a:extLst>
              </p:cNvPr>
              <p:cNvSpPr/>
              <p:nvPr/>
            </p:nvSpPr>
            <p:spPr>
              <a:xfrm>
                <a:off x="6287893" y="4033748"/>
                <a:ext cx="3206907" cy="117736"/>
              </a:xfrm>
              <a:custGeom>
                <a:avLst/>
                <a:gdLst>
                  <a:gd name="connsiteX0" fmla="*/ 0 w 3206907"/>
                  <a:gd name="connsiteY0" fmla="*/ 0 h 117736"/>
                  <a:gd name="connsiteX1" fmla="*/ 3206908 w 3206907"/>
                  <a:gd name="connsiteY1" fmla="*/ 11213 h 117736"/>
                  <a:gd name="connsiteX2" fmla="*/ 3206908 w 3206907"/>
                  <a:gd name="connsiteY2" fmla="*/ 117736 h 117736"/>
                  <a:gd name="connsiteX3" fmla="*/ 5606 w 3206907"/>
                  <a:gd name="connsiteY3" fmla="*/ 112130 h 117736"/>
                  <a:gd name="connsiteX4" fmla="*/ 0 w 3206907"/>
                  <a:gd name="connsiteY4" fmla="*/ 0 h 1177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206907" h="117736">
                    <a:moveTo>
                      <a:pt x="0" y="0"/>
                    </a:moveTo>
                    <a:lnTo>
                      <a:pt x="3206908" y="11213"/>
                    </a:lnTo>
                    <a:lnTo>
                      <a:pt x="3206908" y="117736"/>
                    </a:lnTo>
                    <a:lnTo>
                      <a:pt x="5606" y="1121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C6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78" name="图形 144">
              <a:extLst>
                <a:ext uri="{FF2B5EF4-FFF2-40B4-BE49-F238E27FC236}">
                  <a16:creationId xmlns:a16="http://schemas.microsoft.com/office/drawing/2014/main" id="{C822E6E9-B56B-81F2-2248-CF224DD266FF}"/>
                </a:ext>
              </a:extLst>
            </p:cNvPr>
            <p:cNvGrpSpPr/>
            <p:nvPr/>
          </p:nvGrpSpPr>
          <p:grpSpPr>
            <a:xfrm>
              <a:off x="9921810" y="3673867"/>
              <a:ext cx="1152735" cy="1832984"/>
              <a:chOff x="9921810" y="3673867"/>
              <a:chExt cx="1152735" cy="1832984"/>
            </a:xfrm>
          </p:grpSpPr>
          <p:sp>
            <p:nvSpPr>
              <p:cNvPr id="179" name="任意多边形: 形状 178">
                <a:extLst>
                  <a:ext uri="{FF2B5EF4-FFF2-40B4-BE49-F238E27FC236}">
                    <a16:creationId xmlns:a16="http://schemas.microsoft.com/office/drawing/2014/main" id="{C4D6108F-928F-E830-BA20-48360D5FC96C}"/>
                  </a:ext>
                </a:extLst>
              </p:cNvPr>
              <p:cNvSpPr/>
              <p:nvPr/>
            </p:nvSpPr>
            <p:spPr>
              <a:xfrm>
                <a:off x="10210804" y="5030301"/>
                <a:ext cx="644745" cy="476550"/>
              </a:xfrm>
              <a:custGeom>
                <a:avLst/>
                <a:gdLst>
                  <a:gd name="connsiteX0" fmla="*/ 0 w 644745"/>
                  <a:gd name="connsiteY0" fmla="*/ 0 h 476550"/>
                  <a:gd name="connsiteX1" fmla="*/ 5606 w 644745"/>
                  <a:gd name="connsiteY1" fmla="*/ 476551 h 476550"/>
                  <a:gd name="connsiteX2" fmla="*/ 644745 w 644745"/>
                  <a:gd name="connsiteY2" fmla="*/ 465338 h 476550"/>
                  <a:gd name="connsiteX3" fmla="*/ 644745 w 644745"/>
                  <a:gd name="connsiteY3" fmla="*/ 0 h 476550"/>
                  <a:gd name="connsiteX4" fmla="*/ 0 w 644745"/>
                  <a:gd name="connsiteY4" fmla="*/ 0 h 47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4745" h="476550">
                    <a:moveTo>
                      <a:pt x="0" y="0"/>
                    </a:moveTo>
                    <a:lnTo>
                      <a:pt x="5606" y="476551"/>
                    </a:lnTo>
                    <a:lnTo>
                      <a:pt x="644745" y="465338"/>
                    </a:lnTo>
                    <a:lnTo>
                      <a:pt x="64474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E9EDFA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:a16="http://schemas.microsoft.com/office/drawing/2014/main" id="{9E1EF656-0AB7-8A53-4056-C9DA5352E9C6}"/>
                  </a:ext>
                </a:extLst>
              </p:cNvPr>
              <p:cNvSpPr/>
              <p:nvPr/>
            </p:nvSpPr>
            <p:spPr>
              <a:xfrm>
                <a:off x="10675133" y="5030301"/>
                <a:ext cx="40478" cy="467636"/>
              </a:xfrm>
              <a:custGeom>
                <a:avLst/>
                <a:gdLst>
                  <a:gd name="connsiteX0" fmla="*/ 40086 w 40478"/>
                  <a:gd name="connsiteY0" fmla="*/ 467637 h 467636"/>
                  <a:gd name="connsiteX1" fmla="*/ 40479 w 40478"/>
                  <a:gd name="connsiteY1" fmla="*/ 0 h 467636"/>
                  <a:gd name="connsiteX2" fmla="*/ 0 w 40478"/>
                  <a:gd name="connsiteY2" fmla="*/ 0 h 4676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40478" h="467636">
                    <a:moveTo>
                      <a:pt x="40086" y="467637"/>
                    </a:moveTo>
                    <a:lnTo>
                      <a:pt x="40479" y="0"/>
                    </a:lnTo>
                    <a:lnTo>
                      <a:pt x="0" y="0"/>
                    </a:lnTo>
                  </a:path>
                </a:pathLst>
              </a:custGeom>
              <a:solidFill>
                <a:srgbClr val="FFFFFF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:a16="http://schemas.microsoft.com/office/drawing/2014/main" id="{84D69936-3499-4E06-E068-02CE9152E79D}"/>
                  </a:ext>
                </a:extLst>
              </p:cNvPr>
              <p:cNvSpPr/>
              <p:nvPr/>
            </p:nvSpPr>
            <p:spPr>
              <a:xfrm>
                <a:off x="10375893" y="3673867"/>
                <a:ext cx="675274" cy="1357861"/>
              </a:xfrm>
              <a:custGeom>
                <a:avLst/>
                <a:gdLst>
                  <a:gd name="connsiteX0" fmla="*/ 141 w 675274"/>
                  <a:gd name="connsiteY0" fmla="*/ 1355287 h 1357861"/>
                  <a:gd name="connsiteX1" fmla="*/ 118550 w 675274"/>
                  <a:gd name="connsiteY1" fmla="*/ 992435 h 1357861"/>
                  <a:gd name="connsiteX2" fmla="*/ 164356 w 675274"/>
                  <a:gd name="connsiteY2" fmla="*/ 625771 h 1357861"/>
                  <a:gd name="connsiteX3" fmla="*/ 317132 w 675274"/>
                  <a:gd name="connsiteY3" fmla="*/ 377516 h 1357861"/>
                  <a:gd name="connsiteX4" fmla="*/ 450791 w 675274"/>
                  <a:gd name="connsiteY4" fmla="*/ 22345 h 1357861"/>
                  <a:gd name="connsiteX5" fmla="*/ 664678 w 675274"/>
                  <a:gd name="connsiteY5" fmla="*/ 167497 h 1357861"/>
                  <a:gd name="connsiteX6" fmla="*/ 534832 w 675274"/>
                  <a:gd name="connsiteY6" fmla="*/ 484488 h 1357861"/>
                  <a:gd name="connsiteX7" fmla="*/ 511901 w 675274"/>
                  <a:gd name="connsiteY7" fmla="*/ 690750 h 1357861"/>
                  <a:gd name="connsiteX8" fmla="*/ 412610 w 675274"/>
                  <a:gd name="connsiteY8" fmla="*/ 977185 h 1357861"/>
                  <a:gd name="connsiteX9" fmla="*/ 401397 w 675274"/>
                  <a:gd name="connsiteY9" fmla="*/ 1217816 h 1357861"/>
                  <a:gd name="connsiteX10" fmla="*/ 359573 w 675274"/>
                  <a:gd name="connsiteY10" fmla="*/ 1355903 h 1357861"/>
                  <a:gd name="connsiteX11" fmla="*/ 141 w 675274"/>
                  <a:gd name="connsiteY11" fmla="*/ 1355287 h 135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675274" h="1357861">
                    <a:moveTo>
                      <a:pt x="141" y="1355287"/>
                    </a:moveTo>
                    <a:cubicBezTo>
                      <a:pt x="141" y="1355287"/>
                      <a:pt x="-15108" y="1072664"/>
                      <a:pt x="118550" y="992435"/>
                    </a:cubicBezTo>
                    <a:cubicBezTo>
                      <a:pt x="252209" y="912206"/>
                      <a:pt x="137669" y="725062"/>
                      <a:pt x="164356" y="625771"/>
                    </a:cubicBezTo>
                    <a:cubicBezTo>
                      <a:pt x="191042" y="526480"/>
                      <a:pt x="317132" y="453932"/>
                      <a:pt x="317132" y="377516"/>
                    </a:cubicBezTo>
                    <a:cubicBezTo>
                      <a:pt x="317132" y="301100"/>
                      <a:pt x="305919" y="87269"/>
                      <a:pt x="450791" y="22345"/>
                    </a:cubicBezTo>
                    <a:cubicBezTo>
                      <a:pt x="595662" y="-42578"/>
                      <a:pt x="710482" y="41463"/>
                      <a:pt x="664678" y="167497"/>
                    </a:cubicBezTo>
                    <a:cubicBezTo>
                      <a:pt x="618873" y="293531"/>
                      <a:pt x="584449" y="438683"/>
                      <a:pt x="534832" y="484488"/>
                    </a:cubicBezTo>
                    <a:cubicBezTo>
                      <a:pt x="485214" y="530293"/>
                      <a:pt x="504277" y="602897"/>
                      <a:pt x="511901" y="690750"/>
                    </a:cubicBezTo>
                    <a:cubicBezTo>
                      <a:pt x="519526" y="778604"/>
                      <a:pt x="450791" y="923700"/>
                      <a:pt x="412610" y="977185"/>
                    </a:cubicBezTo>
                    <a:cubicBezTo>
                      <a:pt x="374430" y="1030671"/>
                      <a:pt x="412610" y="1122337"/>
                      <a:pt x="401397" y="1217816"/>
                    </a:cubicBezTo>
                    <a:cubicBezTo>
                      <a:pt x="401397" y="1217816"/>
                      <a:pt x="380541" y="1351474"/>
                      <a:pt x="359573" y="1355903"/>
                    </a:cubicBezTo>
                    <a:cubicBezTo>
                      <a:pt x="338605" y="1360332"/>
                      <a:pt x="141" y="1355287"/>
                      <a:pt x="141" y="1355287"/>
                    </a:cubicBezTo>
                    <a:close/>
                  </a:path>
                </a:pathLst>
              </a:custGeom>
              <a:solidFill>
                <a:srgbClr val="BAC6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:a16="http://schemas.microsoft.com/office/drawing/2014/main" id="{37397A74-F3B7-3B08-430F-360D74649E07}"/>
                  </a:ext>
                </a:extLst>
              </p:cNvPr>
              <p:cNvSpPr/>
              <p:nvPr/>
            </p:nvSpPr>
            <p:spPr>
              <a:xfrm>
                <a:off x="9921810" y="4394051"/>
                <a:ext cx="753669" cy="645356"/>
              </a:xfrm>
              <a:custGeom>
                <a:avLst/>
                <a:gdLst>
                  <a:gd name="connsiteX0" fmla="*/ 752714 w 753669"/>
                  <a:gd name="connsiteY0" fmla="*/ 643792 h 645356"/>
                  <a:gd name="connsiteX1" fmla="*/ 620569 w 753669"/>
                  <a:gd name="connsiteY1" fmla="*/ 471337 h 645356"/>
                  <a:gd name="connsiteX2" fmla="*/ 569438 w 753669"/>
                  <a:gd name="connsiteY2" fmla="*/ 297088 h 645356"/>
                  <a:gd name="connsiteX3" fmla="*/ 398945 w 753669"/>
                  <a:gd name="connsiteY3" fmla="*/ 179352 h 645356"/>
                  <a:gd name="connsiteX4" fmla="*/ 249756 w 753669"/>
                  <a:gd name="connsiteY4" fmla="*/ 10540 h 645356"/>
                  <a:gd name="connsiteX5" fmla="*/ 11032 w 753669"/>
                  <a:gd name="connsiteY5" fmla="*/ 79500 h 645356"/>
                  <a:gd name="connsiteX6" fmla="*/ 155960 w 753669"/>
                  <a:gd name="connsiteY6" fmla="*/ 230202 h 645356"/>
                  <a:gd name="connsiteX7" fmla="*/ 181525 w 753669"/>
                  <a:gd name="connsiteY7" fmla="*/ 328260 h 645356"/>
                  <a:gd name="connsiteX8" fmla="*/ 292366 w 753669"/>
                  <a:gd name="connsiteY8" fmla="*/ 464385 h 645356"/>
                  <a:gd name="connsiteX9" fmla="*/ 305148 w 753669"/>
                  <a:gd name="connsiteY9" fmla="*/ 578757 h 645356"/>
                  <a:gd name="connsiteX10" fmla="*/ 351794 w 753669"/>
                  <a:gd name="connsiteY10" fmla="*/ 644409 h 645356"/>
                  <a:gd name="connsiteX11" fmla="*/ 752714 w 753669"/>
                  <a:gd name="connsiteY11" fmla="*/ 643792 h 645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753669" h="645356">
                    <a:moveTo>
                      <a:pt x="752714" y="643792"/>
                    </a:moveTo>
                    <a:cubicBezTo>
                      <a:pt x="752714" y="643792"/>
                      <a:pt x="769533" y="509237"/>
                      <a:pt x="620569" y="471337"/>
                    </a:cubicBezTo>
                    <a:cubicBezTo>
                      <a:pt x="471605" y="433437"/>
                      <a:pt x="599264" y="344238"/>
                      <a:pt x="569438" y="297088"/>
                    </a:cubicBezTo>
                    <a:cubicBezTo>
                      <a:pt x="539611" y="249937"/>
                      <a:pt x="398945" y="215401"/>
                      <a:pt x="398945" y="179352"/>
                    </a:cubicBezTo>
                    <a:cubicBezTo>
                      <a:pt x="398945" y="143302"/>
                      <a:pt x="411728" y="41376"/>
                      <a:pt x="249756" y="10540"/>
                    </a:cubicBezTo>
                    <a:cubicBezTo>
                      <a:pt x="87785" y="-20296"/>
                      <a:pt x="-40099" y="19623"/>
                      <a:pt x="11032" y="79500"/>
                    </a:cubicBezTo>
                    <a:cubicBezTo>
                      <a:pt x="62163" y="139377"/>
                      <a:pt x="100736" y="208449"/>
                      <a:pt x="155960" y="230202"/>
                    </a:cubicBezTo>
                    <a:cubicBezTo>
                      <a:pt x="211184" y="251955"/>
                      <a:pt x="190047" y="286267"/>
                      <a:pt x="181525" y="328260"/>
                    </a:cubicBezTo>
                    <a:cubicBezTo>
                      <a:pt x="173003" y="370252"/>
                      <a:pt x="249700" y="438988"/>
                      <a:pt x="292366" y="464385"/>
                    </a:cubicBezTo>
                    <a:cubicBezTo>
                      <a:pt x="335031" y="489782"/>
                      <a:pt x="292366" y="533345"/>
                      <a:pt x="305148" y="578757"/>
                    </a:cubicBezTo>
                    <a:cubicBezTo>
                      <a:pt x="305148" y="578757"/>
                      <a:pt x="328416" y="642278"/>
                      <a:pt x="351794" y="644409"/>
                    </a:cubicBezTo>
                    <a:cubicBezTo>
                      <a:pt x="375173" y="646539"/>
                      <a:pt x="752714" y="643792"/>
                      <a:pt x="752714" y="643792"/>
                    </a:cubicBezTo>
                    <a:close/>
                  </a:path>
                </a:pathLst>
              </a:custGeom>
              <a:solidFill>
                <a:srgbClr val="BAC6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:a16="http://schemas.microsoft.com/office/drawing/2014/main" id="{DE4A6943-94CE-D03A-EB6B-04E021837A40}"/>
                  </a:ext>
                </a:extLst>
              </p:cNvPr>
              <p:cNvSpPr/>
              <p:nvPr/>
            </p:nvSpPr>
            <p:spPr>
              <a:xfrm>
                <a:off x="10549865" y="4364242"/>
                <a:ext cx="524681" cy="674955"/>
              </a:xfrm>
              <a:custGeom>
                <a:avLst/>
                <a:gdLst>
                  <a:gd name="connsiteX0" fmla="*/ 27 w 524681"/>
                  <a:gd name="connsiteY0" fmla="*/ 673545 h 674955"/>
                  <a:gd name="connsiteX1" fmla="*/ 92030 w 524681"/>
                  <a:gd name="connsiteY1" fmla="*/ 493185 h 674955"/>
                  <a:gd name="connsiteX2" fmla="*/ 127631 w 524681"/>
                  <a:gd name="connsiteY2" fmla="*/ 310918 h 674955"/>
                  <a:gd name="connsiteX3" fmla="*/ 246320 w 524681"/>
                  <a:gd name="connsiteY3" fmla="*/ 187575 h 674955"/>
                  <a:gd name="connsiteX4" fmla="*/ 350152 w 524681"/>
                  <a:gd name="connsiteY4" fmla="*/ 11027 h 674955"/>
                  <a:gd name="connsiteX5" fmla="*/ 516328 w 524681"/>
                  <a:gd name="connsiteY5" fmla="*/ 83183 h 674955"/>
                  <a:gd name="connsiteX6" fmla="*/ 415411 w 524681"/>
                  <a:gd name="connsiteY6" fmla="*/ 240781 h 674955"/>
                  <a:gd name="connsiteX7" fmla="*/ 397583 w 524681"/>
                  <a:gd name="connsiteY7" fmla="*/ 343324 h 674955"/>
                  <a:gd name="connsiteX8" fmla="*/ 320438 w 524681"/>
                  <a:gd name="connsiteY8" fmla="*/ 485728 h 674955"/>
                  <a:gd name="connsiteX9" fmla="*/ 311523 w 524681"/>
                  <a:gd name="connsiteY9" fmla="*/ 605314 h 674955"/>
                  <a:gd name="connsiteX10" fmla="*/ 279062 w 524681"/>
                  <a:gd name="connsiteY10" fmla="*/ 673938 h 674955"/>
                  <a:gd name="connsiteX11" fmla="*/ 27 w 524681"/>
                  <a:gd name="connsiteY11" fmla="*/ 673545 h 674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524681" h="674955">
                    <a:moveTo>
                      <a:pt x="27" y="673545"/>
                    </a:moveTo>
                    <a:cubicBezTo>
                      <a:pt x="27" y="673545"/>
                      <a:pt x="-11858" y="533047"/>
                      <a:pt x="92030" y="493185"/>
                    </a:cubicBezTo>
                    <a:cubicBezTo>
                      <a:pt x="195917" y="453323"/>
                      <a:pt x="106886" y="360311"/>
                      <a:pt x="127631" y="310918"/>
                    </a:cubicBezTo>
                    <a:cubicBezTo>
                      <a:pt x="148375" y="261525"/>
                      <a:pt x="246320" y="225475"/>
                      <a:pt x="246320" y="187575"/>
                    </a:cubicBezTo>
                    <a:cubicBezTo>
                      <a:pt x="246320" y="149675"/>
                      <a:pt x="237405" y="43265"/>
                      <a:pt x="350152" y="11027"/>
                    </a:cubicBezTo>
                    <a:cubicBezTo>
                      <a:pt x="462898" y="-21210"/>
                      <a:pt x="551985" y="20502"/>
                      <a:pt x="516328" y="83183"/>
                    </a:cubicBezTo>
                    <a:cubicBezTo>
                      <a:pt x="480671" y="145863"/>
                      <a:pt x="454040" y="217738"/>
                      <a:pt x="415411" y="240781"/>
                    </a:cubicBezTo>
                    <a:cubicBezTo>
                      <a:pt x="376783" y="263824"/>
                      <a:pt x="391696" y="299649"/>
                      <a:pt x="397583" y="343324"/>
                    </a:cubicBezTo>
                    <a:cubicBezTo>
                      <a:pt x="403469" y="386998"/>
                      <a:pt x="350096" y="459153"/>
                      <a:pt x="320438" y="485728"/>
                    </a:cubicBezTo>
                    <a:cubicBezTo>
                      <a:pt x="290779" y="512303"/>
                      <a:pt x="320438" y="557883"/>
                      <a:pt x="311523" y="605314"/>
                    </a:cubicBezTo>
                    <a:cubicBezTo>
                      <a:pt x="311523" y="605314"/>
                      <a:pt x="295321" y="671751"/>
                      <a:pt x="279062" y="673938"/>
                    </a:cubicBezTo>
                    <a:cubicBezTo>
                      <a:pt x="262803" y="676124"/>
                      <a:pt x="27" y="673545"/>
                      <a:pt x="27" y="673545"/>
                    </a:cubicBezTo>
                    <a:close/>
                  </a:path>
                </a:pathLst>
              </a:custGeom>
              <a:solidFill>
                <a:srgbClr val="BAC6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84" name="图形 144">
              <a:extLst>
                <a:ext uri="{FF2B5EF4-FFF2-40B4-BE49-F238E27FC236}">
                  <a16:creationId xmlns:a16="http://schemas.microsoft.com/office/drawing/2014/main" id="{C623A1C4-27D5-964C-44CE-B2D2E03249C3}"/>
                </a:ext>
              </a:extLst>
            </p:cNvPr>
            <p:cNvGrpSpPr/>
            <p:nvPr/>
          </p:nvGrpSpPr>
          <p:grpSpPr>
            <a:xfrm>
              <a:off x="5638550" y="2328200"/>
              <a:ext cx="4310543" cy="1074874"/>
              <a:chOff x="5638550" y="2328200"/>
              <a:chExt cx="4310543" cy="1074874"/>
            </a:xfrm>
          </p:grpSpPr>
          <p:sp>
            <p:nvSpPr>
              <p:cNvPr id="185" name="任意多边形: 形状 184">
                <a:extLst>
                  <a:ext uri="{FF2B5EF4-FFF2-40B4-BE49-F238E27FC236}">
                    <a16:creationId xmlns:a16="http://schemas.microsoft.com/office/drawing/2014/main" id="{6804D424-56D0-8931-C361-2D2D04BED6EC}"/>
                  </a:ext>
                </a:extLst>
              </p:cNvPr>
              <p:cNvSpPr/>
              <p:nvPr/>
            </p:nvSpPr>
            <p:spPr>
              <a:xfrm>
                <a:off x="6953606" y="2328200"/>
                <a:ext cx="2995487" cy="1074874"/>
              </a:xfrm>
              <a:custGeom>
                <a:avLst/>
                <a:gdLst>
                  <a:gd name="connsiteX0" fmla="*/ 0 w 2995487"/>
                  <a:gd name="connsiteY0" fmla="*/ 0 h 1074874"/>
                  <a:gd name="connsiteX1" fmla="*/ 4149 w 2995487"/>
                  <a:gd name="connsiteY1" fmla="*/ 1074875 h 1074874"/>
                  <a:gd name="connsiteX2" fmla="*/ 2995487 w 2995487"/>
                  <a:gd name="connsiteY2" fmla="*/ 1070726 h 1074874"/>
                  <a:gd name="connsiteX3" fmla="*/ 2995487 w 2995487"/>
                  <a:gd name="connsiteY3" fmla="*/ 8354 h 1074874"/>
                  <a:gd name="connsiteX4" fmla="*/ 0 w 2995487"/>
                  <a:gd name="connsiteY4" fmla="*/ 0 h 10748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5487" h="1074874">
                    <a:moveTo>
                      <a:pt x="0" y="0"/>
                    </a:moveTo>
                    <a:lnTo>
                      <a:pt x="4149" y="1074875"/>
                    </a:lnTo>
                    <a:lnTo>
                      <a:pt x="2995487" y="1070726"/>
                    </a:lnTo>
                    <a:lnTo>
                      <a:pt x="2995487" y="835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:a16="http://schemas.microsoft.com/office/drawing/2014/main" id="{E906300C-D8B5-5063-43BB-CDC9FF64CD71}"/>
                  </a:ext>
                </a:extLst>
              </p:cNvPr>
              <p:cNvSpPr/>
              <p:nvPr/>
            </p:nvSpPr>
            <p:spPr>
              <a:xfrm>
                <a:off x="7488913" y="2664589"/>
                <a:ext cx="1225016" cy="132312"/>
              </a:xfrm>
              <a:custGeom>
                <a:avLst/>
                <a:gdLst>
                  <a:gd name="connsiteX0" fmla="*/ 0 w 1225016"/>
                  <a:gd name="connsiteY0" fmla="*/ 0 h 132312"/>
                  <a:gd name="connsiteX1" fmla="*/ 0 w 1225016"/>
                  <a:gd name="connsiteY1" fmla="*/ 132313 h 132312"/>
                  <a:gd name="connsiteX2" fmla="*/ 1225016 w 1225016"/>
                  <a:gd name="connsiteY2" fmla="*/ 126538 h 132312"/>
                  <a:gd name="connsiteX3" fmla="*/ 1225016 w 1225016"/>
                  <a:gd name="connsiteY3" fmla="*/ 0 h 132312"/>
                  <a:gd name="connsiteX4" fmla="*/ 0 w 1225016"/>
                  <a:gd name="connsiteY4" fmla="*/ 0 h 1323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5016" h="132312">
                    <a:moveTo>
                      <a:pt x="0" y="0"/>
                    </a:moveTo>
                    <a:lnTo>
                      <a:pt x="0" y="132313"/>
                    </a:lnTo>
                    <a:lnTo>
                      <a:pt x="1225016" y="126538"/>
                    </a:lnTo>
                    <a:lnTo>
                      <a:pt x="12250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C6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:a16="http://schemas.microsoft.com/office/drawing/2014/main" id="{05A24463-4448-84C6-9325-E4CD61C0FF52}"/>
                  </a:ext>
                </a:extLst>
              </p:cNvPr>
              <p:cNvSpPr/>
              <p:nvPr/>
            </p:nvSpPr>
            <p:spPr>
              <a:xfrm>
                <a:off x="7488913" y="3032655"/>
                <a:ext cx="1225016" cy="132313"/>
              </a:xfrm>
              <a:custGeom>
                <a:avLst/>
                <a:gdLst>
                  <a:gd name="connsiteX0" fmla="*/ 0 w 1225016"/>
                  <a:gd name="connsiteY0" fmla="*/ 0 h 132313"/>
                  <a:gd name="connsiteX1" fmla="*/ 0 w 1225016"/>
                  <a:gd name="connsiteY1" fmla="*/ 132313 h 132313"/>
                  <a:gd name="connsiteX2" fmla="*/ 1225016 w 1225016"/>
                  <a:gd name="connsiteY2" fmla="*/ 126538 h 132313"/>
                  <a:gd name="connsiteX3" fmla="*/ 1225016 w 1225016"/>
                  <a:gd name="connsiteY3" fmla="*/ 0 h 132313"/>
                  <a:gd name="connsiteX4" fmla="*/ 0 w 1225016"/>
                  <a:gd name="connsiteY4" fmla="*/ 0 h 1323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225016" h="132313">
                    <a:moveTo>
                      <a:pt x="0" y="0"/>
                    </a:moveTo>
                    <a:lnTo>
                      <a:pt x="0" y="132313"/>
                    </a:lnTo>
                    <a:lnTo>
                      <a:pt x="1225016" y="126538"/>
                    </a:lnTo>
                    <a:lnTo>
                      <a:pt x="122501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C6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:a16="http://schemas.microsoft.com/office/drawing/2014/main" id="{BA4EEDF8-EDB1-4B0F-1BEA-288259CEEAFF}"/>
                  </a:ext>
                </a:extLst>
              </p:cNvPr>
              <p:cNvSpPr/>
              <p:nvPr/>
            </p:nvSpPr>
            <p:spPr>
              <a:xfrm>
                <a:off x="7189864" y="2659039"/>
                <a:ext cx="184004" cy="184004"/>
              </a:xfrm>
              <a:custGeom>
                <a:avLst/>
                <a:gdLst>
                  <a:gd name="connsiteX0" fmla="*/ 184005 w 184004"/>
                  <a:gd name="connsiteY0" fmla="*/ 92002 h 184004"/>
                  <a:gd name="connsiteX1" fmla="*/ 92002 w 184004"/>
                  <a:gd name="connsiteY1" fmla="*/ 184005 h 184004"/>
                  <a:gd name="connsiteX2" fmla="*/ 0 w 184004"/>
                  <a:gd name="connsiteY2" fmla="*/ 92002 h 184004"/>
                  <a:gd name="connsiteX3" fmla="*/ 92002 w 184004"/>
                  <a:gd name="connsiteY3" fmla="*/ 0 h 184004"/>
                  <a:gd name="connsiteX4" fmla="*/ 184005 w 184004"/>
                  <a:gd name="connsiteY4" fmla="*/ 92002 h 18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004" h="184004">
                    <a:moveTo>
                      <a:pt x="184005" y="92002"/>
                    </a:moveTo>
                    <a:cubicBezTo>
                      <a:pt x="184005" y="142814"/>
                      <a:pt x="142814" y="184005"/>
                      <a:pt x="92002" y="184005"/>
                    </a:cubicBezTo>
                    <a:cubicBezTo>
                      <a:pt x="41191" y="184005"/>
                      <a:pt x="0" y="142814"/>
                      <a:pt x="0" y="92002"/>
                    </a:cubicBezTo>
                    <a:cubicBezTo>
                      <a:pt x="0" y="41191"/>
                      <a:pt x="41191" y="0"/>
                      <a:pt x="92002" y="0"/>
                    </a:cubicBezTo>
                    <a:cubicBezTo>
                      <a:pt x="142814" y="0"/>
                      <a:pt x="184005" y="41191"/>
                      <a:pt x="184005" y="92002"/>
                    </a:cubicBezTo>
                    <a:close/>
                  </a:path>
                </a:pathLst>
              </a:custGeom>
              <a:solidFill>
                <a:srgbClr val="BAC6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:a16="http://schemas.microsoft.com/office/drawing/2014/main" id="{13EF3B59-419D-1BEE-6374-B01319749D0A}"/>
                  </a:ext>
                </a:extLst>
              </p:cNvPr>
              <p:cNvSpPr/>
              <p:nvPr/>
            </p:nvSpPr>
            <p:spPr>
              <a:xfrm>
                <a:off x="7189864" y="3002660"/>
                <a:ext cx="184004" cy="184004"/>
              </a:xfrm>
              <a:custGeom>
                <a:avLst/>
                <a:gdLst>
                  <a:gd name="connsiteX0" fmla="*/ 184005 w 184004"/>
                  <a:gd name="connsiteY0" fmla="*/ 92002 h 184004"/>
                  <a:gd name="connsiteX1" fmla="*/ 92002 w 184004"/>
                  <a:gd name="connsiteY1" fmla="*/ 184005 h 184004"/>
                  <a:gd name="connsiteX2" fmla="*/ 0 w 184004"/>
                  <a:gd name="connsiteY2" fmla="*/ 92002 h 184004"/>
                  <a:gd name="connsiteX3" fmla="*/ 92002 w 184004"/>
                  <a:gd name="connsiteY3" fmla="*/ 0 h 184004"/>
                  <a:gd name="connsiteX4" fmla="*/ 184005 w 184004"/>
                  <a:gd name="connsiteY4" fmla="*/ 92002 h 1840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004" h="184004">
                    <a:moveTo>
                      <a:pt x="184005" y="92002"/>
                    </a:moveTo>
                    <a:cubicBezTo>
                      <a:pt x="184005" y="142814"/>
                      <a:pt x="142814" y="184005"/>
                      <a:pt x="92002" y="184005"/>
                    </a:cubicBezTo>
                    <a:cubicBezTo>
                      <a:pt x="41191" y="184005"/>
                      <a:pt x="0" y="142814"/>
                      <a:pt x="0" y="92002"/>
                    </a:cubicBezTo>
                    <a:cubicBezTo>
                      <a:pt x="0" y="41191"/>
                      <a:pt x="41191" y="0"/>
                      <a:pt x="92002" y="0"/>
                    </a:cubicBezTo>
                    <a:cubicBezTo>
                      <a:pt x="142814" y="0"/>
                      <a:pt x="184005" y="41191"/>
                      <a:pt x="184005" y="92002"/>
                    </a:cubicBezTo>
                    <a:close/>
                  </a:path>
                </a:pathLst>
              </a:custGeom>
              <a:solidFill>
                <a:srgbClr val="BAC6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:a16="http://schemas.microsoft.com/office/drawing/2014/main" id="{229AC91D-D886-9127-237A-0649A5B5A72F}"/>
                  </a:ext>
                </a:extLst>
              </p:cNvPr>
              <p:cNvSpPr/>
              <p:nvPr/>
            </p:nvSpPr>
            <p:spPr>
              <a:xfrm>
                <a:off x="9048300" y="2809349"/>
                <a:ext cx="727272" cy="354778"/>
              </a:xfrm>
              <a:custGeom>
                <a:avLst/>
                <a:gdLst>
                  <a:gd name="connsiteX0" fmla="*/ 0 w 727272"/>
                  <a:gd name="connsiteY0" fmla="*/ 0 h 354778"/>
                  <a:gd name="connsiteX1" fmla="*/ 727273 w 727272"/>
                  <a:gd name="connsiteY1" fmla="*/ 0 h 354778"/>
                  <a:gd name="connsiteX2" fmla="*/ 727273 w 727272"/>
                  <a:gd name="connsiteY2" fmla="*/ 354778 h 354778"/>
                  <a:gd name="connsiteX3" fmla="*/ 0 w 727272"/>
                  <a:gd name="connsiteY3" fmla="*/ 354778 h 3547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27272" h="354778">
                    <a:moveTo>
                      <a:pt x="0" y="0"/>
                    </a:moveTo>
                    <a:lnTo>
                      <a:pt x="727273" y="0"/>
                    </a:lnTo>
                    <a:lnTo>
                      <a:pt x="727273" y="354778"/>
                    </a:lnTo>
                    <a:lnTo>
                      <a:pt x="0" y="354778"/>
                    </a:lnTo>
                    <a:close/>
                  </a:path>
                </a:pathLst>
              </a:custGeom>
              <a:solidFill>
                <a:srgbClr val="E9EDFA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:a16="http://schemas.microsoft.com/office/drawing/2014/main" id="{05CA9AC3-8422-4B39-1DC4-28138EC14C45}"/>
                  </a:ext>
                </a:extLst>
              </p:cNvPr>
              <p:cNvSpPr/>
              <p:nvPr/>
            </p:nvSpPr>
            <p:spPr>
              <a:xfrm>
                <a:off x="9036975" y="2849155"/>
                <a:ext cx="752950" cy="298040"/>
              </a:xfrm>
              <a:custGeom>
                <a:avLst/>
                <a:gdLst>
                  <a:gd name="connsiteX0" fmla="*/ -385 w 752950"/>
                  <a:gd name="connsiteY0" fmla="*/ 297903 h 298040"/>
                  <a:gd name="connsiteX1" fmla="*/ 110119 w 752950"/>
                  <a:gd name="connsiteY1" fmla="*/ 187399 h 298040"/>
                  <a:gd name="connsiteX2" fmla="*/ 217932 w 752950"/>
                  <a:gd name="connsiteY2" fmla="*/ 233204 h 298040"/>
                  <a:gd name="connsiteX3" fmla="*/ 323950 w 752950"/>
                  <a:gd name="connsiteY3" fmla="*/ 96125 h 298040"/>
                  <a:gd name="connsiteX4" fmla="*/ 474036 w 752950"/>
                  <a:gd name="connsiteY4" fmla="*/ 141538 h 298040"/>
                  <a:gd name="connsiteX5" fmla="*/ 612740 w 752950"/>
                  <a:gd name="connsiteY5" fmla="*/ 143332 h 298040"/>
                  <a:gd name="connsiteX6" fmla="*/ 752566 w 752950"/>
                  <a:gd name="connsiteY6" fmla="*/ -138 h 298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52950" h="298040">
                    <a:moveTo>
                      <a:pt x="-385" y="297903"/>
                    </a:moveTo>
                    <a:cubicBezTo>
                      <a:pt x="-385" y="297903"/>
                      <a:pt x="56240" y="173887"/>
                      <a:pt x="110119" y="187399"/>
                    </a:cubicBezTo>
                    <a:cubicBezTo>
                      <a:pt x="163998" y="200910"/>
                      <a:pt x="177397" y="257480"/>
                      <a:pt x="217932" y="233204"/>
                    </a:cubicBezTo>
                    <a:cubicBezTo>
                      <a:pt x="258467" y="208928"/>
                      <a:pt x="284649" y="111375"/>
                      <a:pt x="323950" y="96125"/>
                    </a:cubicBezTo>
                    <a:cubicBezTo>
                      <a:pt x="380015" y="74316"/>
                      <a:pt x="398516" y="98368"/>
                      <a:pt x="474036" y="141538"/>
                    </a:cubicBezTo>
                    <a:cubicBezTo>
                      <a:pt x="549555" y="184708"/>
                      <a:pt x="581624" y="175177"/>
                      <a:pt x="612740" y="143332"/>
                    </a:cubicBezTo>
                    <a:cubicBezTo>
                      <a:pt x="641165" y="114178"/>
                      <a:pt x="694034" y="35071"/>
                      <a:pt x="752566" y="-138"/>
                    </a:cubicBezTo>
                  </a:path>
                </a:pathLst>
              </a:custGeom>
              <a:noFill/>
              <a:ln w="16810" cap="rnd">
                <a:solidFill>
                  <a:srgbClr val="BAC6F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:a16="http://schemas.microsoft.com/office/drawing/2014/main" id="{D49B2780-521D-F710-4FEB-FCDB5F6F632D}"/>
                  </a:ext>
                </a:extLst>
              </p:cNvPr>
              <p:cNvSpPr/>
              <p:nvPr/>
            </p:nvSpPr>
            <p:spPr>
              <a:xfrm>
                <a:off x="5638550" y="2342105"/>
                <a:ext cx="1082050" cy="1028621"/>
              </a:xfrm>
              <a:custGeom>
                <a:avLst/>
                <a:gdLst>
                  <a:gd name="connsiteX0" fmla="*/ 0 w 1082050"/>
                  <a:gd name="connsiteY0" fmla="*/ 0 h 1028621"/>
                  <a:gd name="connsiteX1" fmla="*/ 1082051 w 1082050"/>
                  <a:gd name="connsiteY1" fmla="*/ 0 h 1028621"/>
                  <a:gd name="connsiteX2" fmla="*/ 1082051 w 1082050"/>
                  <a:gd name="connsiteY2" fmla="*/ 1028621 h 1028621"/>
                  <a:gd name="connsiteX3" fmla="*/ 0 w 1082050"/>
                  <a:gd name="connsiteY3" fmla="*/ 1028621 h 102862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82050" h="1028621">
                    <a:moveTo>
                      <a:pt x="0" y="0"/>
                    </a:moveTo>
                    <a:lnTo>
                      <a:pt x="1082051" y="0"/>
                    </a:lnTo>
                    <a:lnTo>
                      <a:pt x="1082051" y="1028621"/>
                    </a:lnTo>
                    <a:lnTo>
                      <a:pt x="0" y="1028621"/>
                    </a:lnTo>
                    <a:close/>
                  </a:path>
                </a:pathLst>
              </a:custGeom>
              <a:solidFill>
                <a:srgbClr val="FFFFFF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:a16="http://schemas.microsoft.com/office/drawing/2014/main" id="{84FFFD4A-6FA2-709A-2B77-FE6559BC0494}"/>
                  </a:ext>
                </a:extLst>
              </p:cNvPr>
              <p:cNvSpPr/>
              <p:nvPr/>
            </p:nvSpPr>
            <p:spPr>
              <a:xfrm>
                <a:off x="5885460" y="2684885"/>
                <a:ext cx="559863" cy="559863"/>
              </a:xfrm>
              <a:custGeom>
                <a:avLst/>
                <a:gdLst>
                  <a:gd name="connsiteX0" fmla="*/ 559863 w 559863"/>
                  <a:gd name="connsiteY0" fmla="*/ 279932 h 559863"/>
                  <a:gd name="connsiteX1" fmla="*/ 279932 w 559863"/>
                  <a:gd name="connsiteY1" fmla="*/ 559863 h 559863"/>
                  <a:gd name="connsiteX2" fmla="*/ 0 w 559863"/>
                  <a:gd name="connsiteY2" fmla="*/ 279932 h 559863"/>
                  <a:gd name="connsiteX3" fmla="*/ 279932 w 559863"/>
                  <a:gd name="connsiteY3" fmla="*/ 0 h 559863"/>
                  <a:gd name="connsiteX4" fmla="*/ 559863 w 559863"/>
                  <a:gd name="connsiteY4" fmla="*/ 279932 h 5598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59863" h="559863">
                    <a:moveTo>
                      <a:pt x="559863" y="279932"/>
                    </a:moveTo>
                    <a:cubicBezTo>
                      <a:pt x="559863" y="434534"/>
                      <a:pt x="434534" y="559863"/>
                      <a:pt x="279932" y="559863"/>
                    </a:cubicBezTo>
                    <a:cubicBezTo>
                      <a:pt x="125330" y="559863"/>
                      <a:pt x="0" y="434534"/>
                      <a:pt x="0" y="279932"/>
                    </a:cubicBezTo>
                    <a:cubicBezTo>
                      <a:pt x="0" y="125330"/>
                      <a:pt x="125330" y="0"/>
                      <a:pt x="279932" y="0"/>
                    </a:cubicBezTo>
                    <a:cubicBezTo>
                      <a:pt x="434534" y="0"/>
                      <a:pt x="559863" y="125330"/>
                      <a:pt x="559863" y="279932"/>
                    </a:cubicBezTo>
                    <a:close/>
                  </a:path>
                </a:pathLst>
              </a:custGeom>
              <a:noFill/>
              <a:ln w="33620" cap="rnd">
                <a:solidFill>
                  <a:srgbClr val="BAC6F2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:a16="http://schemas.microsoft.com/office/drawing/2014/main" id="{F77DDAE9-EBCE-4F46-4CBB-298068FEA024}"/>
                  </a:ext>
                </a:extLst>
              </p:cNvPr>
              <p:cNvSpPr/>
              <p:nvPr/>
            </p:nvSpPr>
            <p:spPr>
              <a:xfrm>
                <a:off x="5709640" y="2430911"/>
                <a:ext cx="275278" cy="65091"/>
              </a:xfrm>
              <a:custGeom>
                <a:avLst/>
                <a:gdLst>
                  <a:gd name="connsiteX0" fmla="*/ 0 w 275278"/>
                  <a:gd name="connsiteY0" fmla="*/ 0 h 65091"/>
                  <a:gd name="connsiteX1" fmla="*/ 275278 w 275278"/>
                  <a:gd name="connsiteY1" fmla="*/ 0 h 65091"/>
                  <a:gd name="connsiteX2" fmla="*/ 275278 w 275278"/>
                  <a:gd name="connsiteY2" fmla="*/ 65091 h 65091"/>
                  <a:gd name="connsiteX3" fmla="*/ 0 w 275278"/>
                  <a:gd name="connsiteY3" fmla="*/ 65091 h 65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8" h="65091">
                    <a:moveTo>
                      <a:pt x="0" y="0"/>
                    </a:moveTo>
                    <a:lnTo>
                      <a:pt x="275278" y="0"/>
                    </a:lnTo>
                    <a:lnTo>
                      <a:pt x="275278" y="65091"/>
                    </a:lnTo>
                    <a:lnTo>
                      <a:pt x="0" y="65091"/>
                    </a:lnTo>
                    <a:close/>
                  </a:path>
                </a:pathLst>
              </a:custGeom>
              <a:solidFill>
                <a:srgbClr val="BAC6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:a16="http://schemas.microsoft.com/office/drawing/2014/main" id="{DE2D0BA6-BB82-C588-0B24-6EAC837B3D31}"/>
                  </a:ext>
                </a:extLst>
              </p:cNvPr>
              <p:cNvSpPr/>
              <p:nvPr/>
            </p:nvSpPr>
            <p:spPr>
              <a:xfrm>
                <a:off x="5709640" y="2533005"/>
                <a:ext cx="275278" cy="65091"/>
              </a:xfrm>
              <a:custGeom>
                <a:avLst/>
                <a:gdLst>
                  <a:gd name="connsiteX0" fmla="*/ 0 w 275278"/>
                  <a:gd name="connsiteY0" fmla="*/ 0 h 65091"/>
                  <a:gd name="connsiteX1" fmla="*/ 275278 w 275278"/>
                  <a:gd name="connsiteY1" fmla="*/ 0 h 65091"/>
                  <a:gd name="connsiteX2" fmla="*/ 275278 w 275278"/>
                  <a:gd name="connsiteY2" fmla="*/ 65091 h 65091"/>
                  <a:gd name="connsiteX3" fmla="*/ 0 w 275278"/>
                  <a:gd name="connsiteY3" fmla="*/ 65091 h 650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75278" h="65091">
                    <a:moveTo>
                      <a:pt x="0" y="0"/>
                    </a:moveTo>
                    <a:lnTo>
                      <a:pt x="275278" y="0"/>
                    </a:lnTo>
                    <a:lnTo>
                      <a:pt x="275278" y="65091"/>
                    </a:lnTo>
                    <a:lnTo>
                      <a:pt x="0" y="65091"/>
                    </a:lnTo>
                    <a:close/>
                  </a:path>
                </a:pathLst>
              </a:custGeom>
              <a:solidFill>
                <a:srgbClr val="BAC6F2"/>
              </a:solidFill>
              <a:ln w="5603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892EFDED-0BC6-8695-1F0D-C14D8707712B}"/>
                </a:ext>
              </a:extLst>
            </p:cNvPr>
            <p:cNvGrpSpPr/>
            <p:nvPr/>
          </p:nvGrpSpPr>
          <p:grpSpPr>
            <a:xfrm>
              <a:off x="7556282" y="1806612"/>
              <a:ext cx="2607698" cy="4746378"/>
              <a:chOff x="7414983" y="946677"/>
              <a:chExt cx="2347848" cy="4273414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FDDE44B-FF6B-1EF4-D0F9-DCDDFB005C40}"/>
                  </a:ext>
                </a:extLst>
              </p:cNvPr>
              <p:cNvSpPr/>
              <p:nvPr/>
            </p:nvSpPr>
            <p:spPr>
              <a:xfrm>
                <a:off x="7932443" y="2475258"/>
                <a:ext cx="373761" cy="543201"/>
              </a:xfrm>
              <a:custGeom>
                <a:avLst/>
                <a:gdLst>
                  <a:gd name="connsiteX0" fmla="*/ 541460 w 542763"/>
                  <a:gd name="connsiteY0" fmla="*/ 5268 h 788818"/>
                  <a:gd name="connsiteX1" fmla="*/ 1082 w 542763"/>
                  <a:gd name="connsiteY1" fmla="*/ 726028 h 788818"/>
                  <a:gd name="connsiteX2" fmla="*/ 303472 w 542763"/>
                  <a:gd name="connsiteY2" fmla="*/ 788819 h 788818"/>
                  <a:gd name="connsiteX3" fmla="*/ 541460 w 542763"/>
                  <a:gd name="connsiteY3" fmla="*/ 5268 h 788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763" h="788818">
                    <a:moveTo>
                      <a:pt x="541460" y="5268"/>
                    </a:moveTo>
                    <a:cubicBezTo>
                      <a:pt x="290809" y="-44763"/>
                      <a:pt x="-20704" y="266558"/>
                      <a:pt x="1082" y="726028"/>
                    </a:cubicBezTo>
                    <a:lnTo>
                      <a:pt x="303472" y="788819"/>
                    </a:lnTo>
                    <a:cubicBezTo>
                      <a:pt x="303472" y="788819"/>
                      <a:pt x="563295" y="9622"/>
                      <a:pt x="541460" y="5268"/>
                    </a:cubicBezTo>
                    <a:close/>
                  </a:path>
                </a:pathLst>
              </a:custGeom>
              <a:solidFill>
                <a:srgbClr val="46DBC9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7A92C7CF-3412-3498-301A-F6ADD7097C07}"/>
                  </a:ext>
                </a:extLst>
              </p:cNvPr>
              <p:cNvSpPr/>
              <p:nvPr/>
            </p:nvSpPr>
            <p:spPr>
              <a:xfrm>
                <a:off x="7904411" y="2828380"/>
                <a:ext cx="5592" cy="115319"/>
              </a:xfrm>
              <a:custGeom>
                <a:avLst/>
                <a:gdLst>
                  <a:gd name="connsiteX0" fmla="*/ 8121 w 8120"/>
                  <a:gd name="connsiteY0" fmla="*/ 0 h 167462"/>
                  <a:gd name="connsiteX1" fmla="*/ 1120 w 8120"/>
                  <a:gd name="connsiteY1" fmla="*/ 167463 h 167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20" h="167462">
                    <a:moveTo>
                      <a:pt x="8121" y="0"/>
                    </a:moveTo>
                    <a:cubicBezTo>
                      <a:pt x="705" y="55486"/>
                      <a:pt x="-1640" y="111546"/>
                      <a:pt x="1120" y="167463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DE66A52-635F-5E11-D02D-FC5C6BB9C7C8}"/>
                  </a:ext>
                </a:extLst>
              </p:cNvPr>
              <p:cNvSpPr/>
              <p:nvPr/>
            </p:nvSpPr>
            <p:spPr>
              <a:xfrm>
                <a:off x="7967872" y="2443717"/>
                <a:ext cx="309407" cy="200218"/>
              </a:xfrm>
              <a:custGeom>
                <a:avLst/>
                <a:gdLst>
                  <a:gd name="connsiteX0" fmla="*/ 449311 w 449310"/>
                  <a:gd name="connsiteY0" fmla="*/ 5266 h 290750"/>
                  <a:gd name="connsiteX1" fmla="*/ 0 w 449310"/>
                  <a:gd name="connsiteY1" fmla="*/ 290750 h 29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9310" h="290750">
                    <a:moveTo>
                      <a:pt x="449311" y="5266"/>
                    </a:moveTo>
                    <a:cubicBezTo>
                      <a:pt x="290572" y="-26408"/>
                      <a:pt x="107448" y="86812"/>
                      <a:pt x="0" y="29075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613D19CF-F4E5-0E7C-66A4-E6FAFAFF351E}"/>
                  </a:ext>
                </a:extLst>
              </p:cNvPr>
              <p:cNvSpPr/>
              <p:nvPr/>
            </p:nvSpPr>
            <p:spPr>
              <a:xfrm>
                <a:off x="8020183" y="2349464"/>
                <a:ext cx="1400870" cy="1914517"/>
              </a:xfrm>
              <a:custGeom>
                <a:avLst/>
                <a:gdLst>
                  <a:gd name="connsiteX0" fmla="*/ 995448 w 2034296"/>
                  <a:gd name="connsiteY0" fmla="*/ 0 h 2780197"/>
                  <a:gd name="connsiteX1" fmla="*/ 1999076 w 2034296"/>
                  <a:gd name="connsiteY1" fmla="*/ 2618209 h 2780197"/>
                  <a:gd name="connsiteX2" fmla="*/ 135215 w 2034296"/>
                  <a:gd name="connsiteY2" fmla="*/ 2607189 h 2780197"/>
                  <a:gd name="connsiteX3" fmla="*/ 995448 w 2034296"/>
                  <a:gd name="connsiteY3" fmla="*/ 0 h 278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4296" h="2780197">
                    <a:moveTo>
                      <a:pt x="995448" y="0"/>
                    </a:moveTo>
                    <a:cubicBezTo>
                      <a:pt x="1941724" y="0"/>
                      <a:pt x="2124785" y="1094090"/>
                      <a:pt x="1999076" y="2618209"/>
                    </a:cubicBezTo>
                    <a:cubicBezTo>
                      <a:pt x="1588808" y="2790265"/>
                      <a:pt x="580778" y="2878494"/>
                      <a:pt x="135215" y="2607189"/>
                    </a:cubicBezTo>
                    <a:cubicBezTo>
                      <a:pt x="-74337" y="2020447"/>
                      <a:pt x="-196042" y="0"/>
                      <a:pt x="995448" y="0"/>
                    </a:cubicBezTo>
                    <a:close/>
                  </a:path>
                </a:pathLst>
              </a:custGeom>
              <a:solidFill>
                <a:srgbClr val="46DBC9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CDFF8D8-3D2F-DF7A-67D1-AEC7E6ABE976}"/>
                  </a:ext>
                </a:extLst>
              </p:cNvPr>
              <p:cNvSpPr/>
              <p:nvPr/>
            </p:nvSpPr>
            <p:spPr>
              <a:xfrm>
                <a:off x="8236127" y="1172823"/>
                <a:ext cx="745742" cy="1001245"/>
              </a:xfrm>
              <a:custGeom>
                <a:avLst/>
                <a:gdLst>
                  <a:gd name="connsiteX0" fmla="*/ 0 w 1082942"/>
                  <a:gd name="connsiteY0" fmla="*/ 726980 h 1453975"/>
                  <a:gd name="connsiteX1" fmla="*/ 541479 w 1082942"/>
                  <a:gd name="connsiteY1" fmla="*/ 0 h 1453975"/>
                  <a:gd name="connsiteX2" fmla="*/ 1082942 w 1082942"/>
                  <a:gd name="connsiteY2" fmla="*/ 726980 h 1453975"/>
                  <a:gd name="connsiteX3" fmla="*/ 541479 w 1082942"/>
                  <a:gd name="connsiteY3" fmla="*/ 1453976 h 1453975"/>
                  <a:gd name="connsiteX4" fmla="*/ 0 w 1082942"/>
                  <a:gd name="connsiteY4" fmla="*/ 726980 h 1453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942" h="1453975">
                    <a:moveTo>
                      <a:pt x="0" y="726980"/>
                    </a:moveTo>
                    <a:cubicBezTo>
                      <a:pt x="0" y="325484"/>
                      <a:pt x="242422" y="0"/>
                      <a:pt x="541479" y="0"/>
                    </a:cubicBezTo>
                    <a:cubicBezTo>
                      <a:pt x="840536" y="0"/>
                      <a:pt x="1082942" y="325484"/>
                      <a:pt x="1082942" y="726980"/>
                    </a:cubicBezTo>
                    <a:cubicBezTo>
                      <a:pt x="1082942" y="1128476"/>
                      <a:pt x="840520" y="1453976"/>
                      <a:pt x="541479" y="1453976"/>
                    </a:cubicBezTo>
                    <a:cubicBezTo>
                      <a:pt x="242438" y="1453976"/>
                      <a:pt x="0" y="1128492"/>
                      <a:pt x="0" y="7269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51B3706B-89DE-A48B-C3D8-9A22B31DF447}"/>
                  </a:ext>
                </a:extLst>
              </p:cNvPr>
              <p:cNvSpPr/>
              <p:nvPr/>
            </p:nvSpPr>
            <p:spPr>
              <a:xfrm>
                <a:off x="8539317" y="1630092"/>
                <a:ext cx="44755" cy="87378"/>
              </a:xfrm>
              <a:custGeom>
                <a:avLst/>
                <a:gdLst>
                  <a:gd name="connsiteX0" fmla="*/ 0 w 64991"/>
                  <a:gd name="connsiteY0" fmla="*/ 63460 h 126888"/>
                  <a:gd name="connsiteX1" fmla="*/ 32488 w 64991"/>
                  <a:gd name="connsiteY1" fmla="*/ 0 h 126888"/>
                  <a:gd name="connsiteX2" fmla="*/ 64992 w 64991"/>
                  <a:gd name="connsiteY2" fmla="*/ 63460 h 126888"/>
                  <a:gd name="connsiteX3" fmla="*/ 32488 w 64991"/>
                  <a:gd name="connsiteY3" fmla="*/ 126889 h 126888"/>
                  <a:gd name="connsiteX4" fmla="*/ 0 w 64991"/>
                  <a:gd name="connsiteY4" fmla="*/ 63460 h 12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91" h="126888">
                    <a:moveTo>
                      <a:pt x="0" y="63460"/>
                    </a:moveTo>
                    <a:cubicBezTo>
                      <a:pt x="0" y="28373"/>
                      <a:pt x="14561" y="0"/>
                      <a:pt x="32488" y="0"/>
                    </a:cubicBezTo>
                    <a:cubicBezTo>
                      <a:pt x="50414" y="0"/>
                      <a:pt x="64992" y="28405"/>
                      <a:pt x="64992" y="63460"/>
                    </a:cubicBezTo>
                    <a:cubicBezTo>
                      <a:pt x="64992" y="98516"/>
                      <a:pt x="50446" y="126889"/>
                      <a:pt x="32488" y="126889"/>
                    </a:cubicBezTo>
                    <a:cubicBezTo>
                      <a:pt x="14530" y="126889"/>
                      <a:pt x="0" y="98484"/>
                      <a:pt x="0" y="63460"/>
                    </a:cubicBezTo>
                    <a:close/>
                  </a:path>
                </a:pathLst>
              </a:custGeom>
              <a:solidFill>
                <a:srgbClr val="1B3C87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0222A181-7A52-B116-54C3-E4F70B04AEE7}"/>
                  </a:ext>
                </a:extLst>
              </p:cNvPr>
              <p:cNvSpPr/>
              <p:nvPr/>
            </p:nvSpPr>
            <p:spPr>
              <a:xfrm>
                <a:off x="8390226" y="1755142"/>
                <a:ext cx="46128" cy="122908"/>
              </a:xfrm>
              <a:custGeom>
                <a:avLst/>
                <a:gdLst>
                  <a:gd name="connsiteX0" fmla="*/ 66985 w 66985"/>
                  <a:gd name="connsiteY0" fmla="*/ 0 h 178483"/>
                  <a:gd name="connsiteX1" fmla="*/ 0 w 66985"/>
                  <a:gd name="connsiteY1" fmla="*/ 178483 h 178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985" h="178483">
                    <a:moveTo>
                      <a:pt x="66985" y="0"/>
                    </a:moveTo>
                    <a:cubicBezTo>
                      <a:pt x="65949" y="39186"/>
                      <a:pt x="54593" y="123795"/>
                      <a:pt x="0" y="178483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73792DA6-49A9-BAFE-B434-1B46917B2F48}"/>
                  </a:ext>
                </a:extLst>
              </p:cNvPr>
              <p:cNvSpPr/>
              <p:nvPr/>
            </p:nvSpPr>
            <p:spPr>
              <a:xfrm>
                <a:off x="8521558" y="1933470"/>
                <a:ext cx="95198" cy="53277"/>
              </a:xfrm>
              <a:custGeom>
                <a:avLst/>
                <a:gdLst>
                  <a:gd name="connsiteX0" fmla="*/ 0 w 138244"/>
                  <a:gd name="connsiteY0" fmla="*/ 77368 h 77367"/>
                  <a:gd name="connsiteX1" fmla="*/ 138244 w 138244"/>
                  <a:gd name="connsiteY1" fmla="*/ 0 h 77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244" h="77367">
                    <a:moveTo>
                      <a:pt x="0" y="77368"/>
                    </a:moveTo>
                    <a:cubicBezTo>
                      <a:pt x="45390" y="71196"/>
                      <a:pt x="102073" y="53652"/>
                      <a:pt x="138244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3F2FF78-7D4F-FEEA-030B-AF33015E3B33}"/>
                  </a:ext>
                </a:extLst>
              </p:cNvPr>
              <p:cNvSpPr/>
              <p:nvPr/>
            </p:nvSpPr>
            <p:spPr>
              <a:xfrm>
                <a:off x="8806298" y="3126552"/>
                <a:ext cx="483681" cy="246937"/>
              </a:xfrm>
              <a:custGeom>
                <a:avLst/>
                <a:gdLst>
                  <a:gd name="connsiteX0" fmla="*/ 604285 w 702386"/>
                  <a:gd name="connsiteY0" fmla="*/ 38261 h 358593"/>
                  <a:gd name="connsiteX1" fmla="*/ 702387 w 702386"/>
                  <a:gd name="connsiteY1" fmla="*/ 358594 h 358593"/>
                  <a:gd name="connsiteX2" fmla="*/ 0 w 702386"/>
                  <a:gd name="connsiteY2" fmla="*/ 0 h 358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2386" h="358593">
                    <a:moveTo>
                      <a:pt x="604285" y="38261"/>
                    </a:moveTo>
                    <a:cubicBezTo>
                      <a:pt x="634923" y="125709"/>
                      <a:pt x="702387" y="358594"/>
                      <a:pt x="702387" y="358594"/>
                    </a:cubicBezTo>
                    <a:cubicBezTo>
                      <a:pt x="702387" y="358594"/>
                      <a:pt x="224591" y="113348"/>
                      <a:pt x="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2F5AE8A-3CF7-1F61-E139-B8D766A58A10}"/>
                  </a:ext>
                </a:extLst>
              </p:cNvPr>
              <p:cNvSpPr/>
              <p:nvPr/>
            </p:nvSpPr>
            <p:spPr>
              <a:xfrm>
                <a:off x="7973479" y="2541729"/>
                <a:ext cx="834895" cy="1685271"/>
              </a:xfrm>
              <a:custGeom>
                <a:avLst/>
                <a:gdLst>
                  <a:gd name="connsiteX0" fmla="*/ 1212407 w 1212406"/>
                  <a:gd name="connsiteY0" fmla="*/ 2440061 h 2447294"/>
                  <a:gd name="connsiteX1" fmla="*/ 135222 w 1212406"/>
                  <a:gd name="connsiteY1" fmla="*/ 2274304 h 2447294"/>
                  <a:gd name="connsiteX2" fmla="*/ 322844 w 1212406"/>
                  <a:gd name="connsiteY2" fmla="*/ 0 h 2447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2406" h="2447294">
                    <a:moveTo>
                      <a:pt x="1212407" y="2440061"/>
                    </a:moveTo>
                    <a:cubicBezTo>
                      <a:pt x="812936" y="2465579"/>
                      <a:pt x="385396" y="2426632"/>
                      <a:pt x="135222" y="2274304"/>
                    </a:cubicBezTo>
                    <a:cubicBezTo>
                      <a:pt x="-21252" y="1836190"/>
                      <a:pt x="-128747" y="598752"/>
                      <a:pt x="322844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10D9B2F-D7F2-86B5-584E-D116BF8B9FB8}"/>
                  </a:ext>
                </a:extLst>
              </p:cNvPr>
              <p:cNvSpPr/>
              <p:nvPr/>
            </p:nvSpPr>
            <p:spPr>
              <a:xfrm>
                <a:off x="8382450" y="2312496"/>
                <a:ext cx="991896" cy="1852389"/>
              </a:xfrm>
              <a:custGeom>
                <a:avLst/>
                <a:gdLst>
                  <a:gd name="connsiteX0" fmla="*/ 0 w 1440398"/>
                  <a:gd name="connsiteY0" fmla="*/ 95246 h 2689978"/>
                  <a:gd name="connsiteX1" fmla="*/ 401560 w 1440398"/>
                  <a:gd name="connsiteY1" fmla="*/ 0 h 2689978"/>
                  <a:gd name="connsiteX2" fmla="*/ 1405172 w 1440398"/>
                  <a:gd name="connsiteY2" fmla="*/ 2618209 h 2689978"/>
                  <a:gd name="connsiteX3" fmla="*/ 1180485 w 1440398"/>
                  <a:gd name="connsiteY3" fmla="*/ 2689979 h 2689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398" h="2689978">
                    <a:moveTo>
                      <a:pt x="0" y="95246"/>
                    </a:moveTo>
                    <a:cubicBezTo>
                      <a:pt x="113380" y="34290"/>
                      <a:pt x="246330" y="0"/>
                      <a:pt x="401560" y="0"/>
                    </a:cubicBezTo>
                    <a:cubicBezTo>
                      <a:pt x="1347820" y="0"/>
                      <a:pt x="1530897" y="1094090"/>
                      <a:pt x="1405172" y="2618209"/>
                    </a:cubicBezTo>
                    <a:cubicBezTo>
                      <a:pt x="1342749" y="2644381"/>
                      <a:pt x="1266497" y="2668623"/>
                      <a:pt x="1180485" y="2689979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B120F989-396E-44E3-B5D0-8DEE5D1CF672}"/>
                  </a:ext>
                </a:extLst>
              </p:cNvPr>
              <p:cNvSpPr/>
              <p:nvPr/>
            </p:nvSpPr>
            <p:spPr>
              <a:xfrm>
                <a:off x="9325817" y="4101483"/>
                <a:ext cx="10862" cy="1118607"/>
              </a:xfrm>
              <a:custGeom>
                <a:avLst/>
                <a:gdLst>
                  <a:gd name="connsiteX0" fmla="*/ 15773 w 15773"/>
                  <a:gd name="connsiteY0" fmla="*/ 0 h 1624404"/>
                  <a:gd name="connsiteX1" fmla="*/ 0 w 15773"/>
                  <a:gd name="connsiteY1" fmla="*/ 1624405 h 1624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73" h="1624404">
                    <a:moveTo>
                      <a:pt x="15773" y="0"/>
                    </a:moveTo>
                    <a:cubicBezTo>
                      <a:pt x="15773" y="101737"/>
                      <a:pt x="0" y="1624405"/>
                      <a:pt x="0" y="1624405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8EB5E18B-F8F0-55FF-0850-C6C0828F1607}"/>
                  </a:ext>
                </a:extLst>
              </p:cNvPr>
              <p:cNvSpPr/>
              <p:nvPr/>
            </p:nvSpPr>
            <p:spPr>
              <a:xfrm>
                <a:off x="8392561" y="2992430"/>
                <a:ext cx="1370270" cy="898175"/>
              </a:xfrm>
              <a:custGeom>
                <a:avLst/>
                <a:gdLst>
                  <a:gd name="connsiteX0" fmla="*/ 206289 w 1989861"/>
                  <a:gd name="connsiteY0" fmla="*/ 0 h 1304300"/>
                  <a:gd name="connsiteX1" fmla="*/ 42223 w 1989861"/>
                  <a:gd name="connsiteY1" fmla="*/ 259503 h 1304300"/>
                  <a:gd name="connsiteX2" fmla="*/ 188825 w 1989861"/>
                  <a:gd name="connsiteY2" fmla="*/ 311273 h 1304300"/>
                  <a:gd name="connsiteX3" fmla="*/ 281216 w 1989861"/>
                  <a:gd name="connsiteY3" fmla="*/ 378514 h 1304300"/>
                  <a:gd name="connsiteX4" fmla="*/ 280690 w 1989861"/>
                  <a:gd name="connsiteY4" fmla="*/ 379805 h 1304300"/>
                  <a:gd name="connsiteX5" fmla="*/ 1473886 w 1989861"/>
                  <a:gd name="connsiteY5" fmla="*/ 1296481 h 1304300"/>
                  <a:gd name="connsiteX6" fmla="*/ 1963516 w 1989861"/>
                  <a:gd name="connsiteY6" fmla="*/ 1013373 h 1304300"/>
                  <a:gd name="connsiteX7" fmla="*/ 1851045 w 1989861"/>
                  <a:gd name="connsiteY7" fmla="*/ 148643 h 1304300"/>
                  <a:gd name="connsiteX8" fmla="*/ 1259949 w 1989861"/>
                  <a:gd name="connsiteY8" fmla="*/ 304351 h 1304300"/>
                  <a:gd name="connsiteX9" fmla="*/ 1374653 w 1989861"/>
                  <a:gd name="connsiteY9" fmla="*/ 688097 h 1304300"/>
                  <a:gd name="connsiteX10" fmla="*/ 380610 w 1989861"/>
                  <a:gd name="connsiteY10" fmla="*/ 126219 h 1304300"/>
                  <a:gd name="connsiteX11" fmla="*/ 380035 w 1989861"/>
                  <a:gd name="connsiteY11" fmla="*/ 127575 h 1304300"/>
                  <a:gd name="connsiteX12" fmla="*/ 206289 w 1989861"/>
                  <a:gd name="connsiteY12" fmla="*/ 0 h 130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89861" h="1304300">
                    <a:moveTo>
                      <a:pt x="206289" y="0"/>
                    </a:moveTo>
                    <a:cubicBezTo>
                      <a:pt x="149256" y="0"/>
                      <a:pt x="-97425" y="31419"/>
                      <a:pt x="42223" y="259503"/>
                    </a:cubicBezTo>
                    <a:cubicBezTo>
                      <a:pt x="122238" y="390204"/>
                      <a:pt x="155268" y="352613"/>
                      <a:pt x="188825" y="311273"/>
                    </a:cubicBezTo>
                    <a:cubicBezTo>
                      <a:pt x="214949" y="324878"/>
                      <a:pt x="255252" y="356983"/>
                      <a:pt x="281216" y="378514"/>
                    </a:cubicBezTo>
                    <a:cubicBezTo>
                      <a:pt x="281025" y="378944"/>
                      <a:pt x="280881" y="379375"/>
                      <a:pt x="280690" y="379805"/>
                    </a:cubicBezTo>
                    <a:cubicBezTo>
                      <a:pt x="351248" y="434829"/>
                      <a:pt x="1282389" y="1247741"/>
                      <a:pt x="1473886" y="1296481"/>
                    </a:cubicBezTo>
                    <a:cubicBezTo>
                      <a:pt x="1665384" y="1345221"/>
                      <a:pt x="1880741" y="1155828"/>
                      <a:pt x="1963516" y="1013373"/>
                    </a:cubicBezTo>
                    <a:cubicBezTo>
                      <a:pt x="2054903" y="856277"/>
                      <a:pt x="1881634" y="218930"/>
                      <a:pt x="1851045" y="148643"/>
                    </a:cubicBezTo>
                    <a:cubicBezTo>
                      <a:pt x="1820455" y="78356"/>
                      <a:pt x="1259949" y="304351"/>
                      <a:pt x="1259949" y="304351"/>
                    </a:cubicBezTo>
                    <a:cubicBezTo>
                      <a:pt x="1259949" y="304351"/>
                      <a:pt x="1350714" y="575864"/>
                      <a:pt x="1374653" y="688097"/>
                    </a:cubicBezTo>
                    <a:cubicBezTo>
                      <a:pt x="1321846" y="658384"/>
                      <a:pt x="489078" y="251353"/>
                      <a:pt x="380610" y="126219"/>
                    </a:cubicBezTo>
                    <a:cubicBezTo>
                      <a:pt x="380450" y="126586"/>
                      <a:pt x="380227" y="127224"/>
                      <a:pt x="380035" y="127575"/>
                    </a:cubicBezTo>
                    <a:cubicBezTo>
                      <a:pt x="340339" y="86985"/>
                      <a:pt x="250196" y="0"/>
                      <a:pt x="2062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C3AC3D9-DD3A-63B0-4241-09B6CCC5CA6B}"/>
                  </a:ext>
                </a:extLst>
              </p:cNvPr>
              <p:cNvSpPr/>
              <p:nvPr/>
            </p:nvSpPr>
            <p:spPr>
              <a:xfrm>
                <a:off x="8056964" y="4091269"/>
                <a:ext cx="791" cy="1013711"/>
              </a:xfrm>
              <a:custGeom>
                <a:avLst/>
                <a:gdLst>
                  <a:gd name="connsiteX0" fmla="*/ 1148 w 1148"/>
                  <a:gd name="connsiteY0" fmla="*/ 0 h 1472077"/>
                  <a:gd name="connsiteX1" fmla="*/ 0 w 1148"/>
                  <a:gd name="connsiteY1" fmla="*/ 1472077 h 147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8" h="1472077">
                    <a:moveTo>
                      <a:pt x="1148" y="0"/>
                    </a:moveTo>
                    <a:lnTo>
                      <a:pt x="0" y="1472077"/>
                    </a:ln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65F953F5-FBD5-DCF0-7DDD-69F7FA468040}"/>
                  </a:ext>
                </a:extLst>
              </p:cNvPr>
              <p:cNvSpPr/>
              <p:nvPr/>
            </p:nvSpPr>
            <p:spPr>
              <a:xfrm>
                <a:off x="8543491" y="4734652"/>
                <a:ext cx="112551" cy="485439"/>
              </a:xfrm>
              <a:custGeom>
                <a:avLst/>
                <a:gdLst>
                  <a:gd name="connsiteX0" fmla="*/ 0 w 163443"/>
                  <a:gd name="connsiteY0" fmla="*/ 0 h 704938"/>
                  <a:gd name="connsiteX1" fmla="*/ 163444 w 163443"/>
                  <a:gd name="connsiteY1" fmla="*/ 704939 h 704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3443" h="704938">
                    <a:moveTo>
                      <a:pt x="0" y="0"/>
                    </a:moveTo>
                    <a:cubicBezTo>
                      <a:pt x="51802" y="221450"/>
                      <a:pt x="108611" y="466902"/>
                      <a:pt x="163444" y="704939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18B95A0-2728-99B4-4E9F-3BA3BF197A5E}"/>
                  </a:ext>
                </a:extLst>
              </p:cNvPr>
              <p:cNvSpPr/>
              <p:nvPr/>
            </p:nvSpPr>
            <p:spPr>
              <a:xfrm>
                <a:off x="8522202" y="1880741"/>
                <a:ext cx="406246" cy="638586"/>
              </a:xfrm>
              <a:custGeom>
                <a:avLst/>
                <a:gdLst>
                  <a:gd name="connsiteX0" fmla="*/ 589937 w 589937"/>
                  <a:gd name="connsiteY0" fmla="*/ 0 h 927333"/>
                  <a:gd name="connsiteX1" fmla="*/ 535488 w 589937"/>
                  <a:gd name="connsiteY1" fmla="*/ 882657 h 927333"/>
                  <a:gd name="connsiteX2" fmla="*/ 149 w 589937"/>
                  <a:gd name="connsiteY2" fmla="*/ 862115 h 927333"/>
                  <a:gd name="connsiteX3" fmla="*/ 21712 w 589937"/>
                  <a:gd name="connsiteY3" fmla="*/ 370890 h 92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937" h="927333">
                    <a:moveTo>
                      <a:pt x="589937" y="0"/>
                    </a:moveTo>
                    <a:cubicBezTo>
                      <a:pt x="586875" y="36985"/>
                      <a:pt x="506732" y="660713"/>
                      <a:pt x="535488" y="882657"/>
                    </a:cubicBezTo>
                    <a:cubicBezTo>
                      <a:pt x="466653" y="941221"/>
                      <a:pt x="-9659" y="949833"/>
                      <a:pt x="149" y="862115"/>
                    </a:cubicBezTo>
                    <a:cubicBezTo>
                      <a:pt x="16593" y="715162"/>
                      <a:pt x="51536" y="487062"/>
                      <a:pt x="21712" y="370890"/>
                    </a:cubicBezTo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5CA0F654-14DF-8664-99E3-97BC7DD93B99}"/>
                  </a:ext>
                </a:extLst>
              </p:cNvPr>
              <p:cNvSpPr/>
              <p:nvPr/>
            </p:nvSpPr>
            <p:spPr>
              <a:xfrm>
                <a:off x="8493332" y="2129073"/>
                <a:ext cx="20584" cy="300774"/>
              </a:xfrm>
              <a:custGeom>
                <a:avLst/>
                <a:gdLst>
                  <a:gd name="connsiteX0" fmla="*/ 0 w 29892"/>
                  <a:gd name="connsiteY0" fmla="*/ 436775 h 436774"/>
                  <a:gd name="connsiteX1" fmla="*/ 24530 w 29892"/>
                  <a:gd name="connsiteY1" fmla="*/ 0 h 43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92" h="436774">
                    <a:moveTo>
                      <a:pt x="0" y="436775"/>
                    </a:moveTo>
                    <a:cubicBezTo>
                      <a:pt x="16443" y="289838"/>
                      <a:pt x="40781" y="130908"/>
                      <a:pt x="2453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7C1C04B-D356-90A1-128A-21AC2FA1481E}"/>
                  </a:ext>
                </a:extLst>
              </p:cNvPr>
              <p:cNvSpPr/>
              <p:nvPr/>
            </p:nvSpPr>
            <p:spPr>
              <a:xfrm>
                <a:off x="8712692" y="1897545"/>
                <a:ext cx="182358" cy="576102"/>
              </a:xfrm>
              <a:custGeom>
                <a:avLst/>
                <a:gdLst>
                  <a:gd name="connsiteX0" fmla="*/ 264814 w 264814"/>
                  <a:gd name="connsiteY0" fmla="*/ 0 h 836596"/>
                  <a:gd name="connsiteX1" fmla="*/ 216792 w 264814"/>
                  <a:gd name="connsiteY1" fmla="*/ 793534 h 836596"/>
                  <a:gd name="connsiteX2" fmla="*/ 0 w 264814"/>
                  <a:gd name="connsiteY2" fmla="*/ 836596 h 83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814" h="836596">
                    <a:moveTo>
                      <a:pt x="264814" y="0"/>
                    </a:moveTo>
                    <a:cubicBezTo>
                      <a:pt x="261720" y="36985"/>
                      <a:pt x="188037" y="571590"/>
                      <a:pt x="216792" y="793534"/>
                    </a:cubicBezTo>
                    <a:cubicBezTo>
                      <a:pt x="189679" y="816644"/>
                      <a:pt x="99090" y="831971"/>
                      <a:pt x="0" y="836596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08876B1-2C51-A1BA-5839-69EE60E2B7F8}"/>
                  </a:ext>
                </a:extLst>
              </p:cNvPr>
              <p:cNvSpPr/>
              <p:nvPr/>
            </p:nvSpPr>
            <p:spPr>
              <a:xfrm>
                <a:off x="8268932" y="1910131"/>
                <a:ext cx="474522" cy="224400"/>
              </a:xfrm>
              <a:custGeom>
                <a:avLst/>
                <a:gdLst>
                  <a:gd name="connsiteX0" fmla="*/ 689086 w 689085"/>
                  <a:gd name="connsiteY0" fmla="*/ 252502 h 325866"/>
                  <a:gd name="connsiteX1" fmla="*/ 451671 w 689085"/>
                  <a:gd name="connsiteY1" fmla="*/ 325867 h 325866"/>
                  <a:gd name="connsiteX2" fmla="*/ 0 w 689085"/>
                  <a:gd name="connsiteY2" fmla="*/ 0 h 325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9085" h="325866">
                    <a:moveTo>
                      <a:pt x="689086" y="252502"/>
                    </a:moveTo>
                    <a:cubicBezTo>
                      <a:pt x="617395" y="299551"/>
                      <a:pt x="536838" y="325867"/>
                      <a:pt x="451671" y="325867"/>
                    </a:cubicBezTo>
                    <a:cubicBezTo>
                      <a:pt x="263044" y="325867"/>
                      <a:pt x="96953" y="196394"/>
                      <a:pt x="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60550A89-D190-FD4A-ACA8-195C473FC4C9}"/>
                  </a:ext>
                </a:extLst>
              </p:cNvPr>
              <p:cNvSpPr/>
              <p:nvPr/>
            </p:nvSpPr>
            <p:spPr>
              <a:xfrm>
                <a:off x="8207088" y="1133340"/>
                <a:ext cx="745742" cy="823566"/>
              </a:xfrm>
              <a:custGeom>
                <a:avLst/>
                <a:gdLst>
                  <a:gd name="connsiteX0" fmla="*/ 16204 w 1082942"/>
                  <a:gd name="connsiteY0" fmla="*/ 904187 h 1195955"/>
                  <a:gd name="connsiteX1" fmla="*/ 0 w 1082942"/>
                  <a:gd name="connsiteY1" fmla="*/ 726980 h 1195955"/>
                  <a:gd name="connsiteX2" fmla="*/ 541479 w 1082942"/>
                  <a:gd name="connsiteY2" fmla="*/ 0 h 1195955"/>
                  <a:gd name="connsiteX3" fmla="*/ 1082942 w 1082942"/>
                  <a:gd name="connsiteY3" fmla="*/ 726980 h 1195955"/>
                  <a:gd name="connsiteX4" fmla="*/ 955240 w 1082942"/>
                  <a:gd name="connsiteY4" fmla="*/ 1195955 h 1195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942" h="1195955">
                    <a:moveTo>
                      <a:pt x="16204" y="904187"/>
                    </a:moveTo>
                    <a:cubicBezTo>
                      <a:pt x="5375" y="845735"/>
                      <a:pt x="-48" y="786421"/>
                      <a:pt x="0" y="726980"/>
                    </a:cubicBezTo>
                    <a:cubicBezTo>
                      <a:pt x="0" y="325468"/>
                      <a:pt x="242423" y="0"/>
                      <a:pt x="541479" y="0"/>
                    </a:cubicBezTo>
                    <a:cubicBezTo>
                      <a:pt x="840536" y="0"/>
                      <a:pt x="1082942" y="325468"/>
                      <a:pt x="1082942" y="726980"/>
                    </a:cubicBezTo>
                    <a:cubicBezTo>
                      <a:pt x="1082942" y="905703"/>
                      <a:pt x="1034904" y="1069354"/>
                      <a:pt x="955240" y="1195955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1EBB7467-0F3F-22A1-D0F0-B883AE296D79}"/>
                  </a:ext>
                </a:extLst>
              </p:cNvPr>
              <p:cNvSpPr/>
              <p:nvPr/>
            </p:nvSpPr>
            <p:spPr>
              <a:xfrm>
                <a:off x="8085172" y="994328"/>
                <a:ext cx="993430" cy="955032"/>
              </a:xfrm>
              <a:custGeom>
                <a:avLst/>
                <a:gdLst>
                  <a:gd name="connsiteX0" fmla="*/ 1255694 w 1442626"/>
                  <a:gd name="connsiteY0" fmla="*/ 1386597 h 1386866"/>
                  <a:gd name="connsiteX1" fmla="*/ 1440014 w 1442626"/>
                  <a:gd name="connsiteY1" fmla="*/ 871577 h 1386866"/>
                  <a:gd name="connsiteX2" fmla="*/ 831311 w 1442626"/>
                  <a:gd name="connsiteY2" fmla="*/ 42716 h 1386866"/>
                  <a:gd name="connsiteX3" fmla="*/ 749095 w 1442626"/>
                  <a:gd name="connsiteY3" fmla="*/ 186463 h 1386866"/>
                  <a:gd name="connsiteX4" fmla="*/ 354823 w 1442626"/>
                  <a:gd name="connsiteY4" fmla="*/ 3753 h 1386866"/>
                  <a:gd name="connsiteX5" fmla="*/ 13056 w 1442626"/>
                  <a:gd name="connsiteY5" fmla="*/ 195490 h 1386866"/>
                  <a:gd name="connsiteX6" fmla="*/ 137122 w 1442626"/>
                  <a:gd name="connsiteY6" fmla="*/ 543175 h 1386866"/>
                  <a:gd name="connsiteX7" fmla="*/ 3407 w 1442626"/>
                  <a:gd name="connsiteY7" fmla="*/ 602600 h 1386866"/>
                  <a:gd name="connsiteX8" fmla="*/ 235111 w 1442626"/>
                  <a:gd name="connsiteY8" fmla="*/ 904831 h 1386866"/>
                  <a:gd name="connsiteX9" fmla="*/ 299337 w 1442626"/>
                  <a:gd name="connsiteY9" fmla="*/ 658581 h 1386866"/>
                  <a:gd name="connsiteX10" fmla="*/ 937403 w 1442626"/>
                  <a:gd name="connsiteY10" fmla="*/ 858978 h 1386866"/>
                  <a:gd name="connsiteX11" fmla="*/ 1123031 w 1442626"/>
                  <a:gd name="connsiteY11" fmla="*/ 1017764 h 1386866"/>
                  <a:gd name="connsiteX12" fmla="*/ 1255694 w 1442626"/>
                  <a:gd name="connsiteY12" fmla="*/ 1386597 h 138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42626" h="1386866">
                    <a:moveTo>
                      <a:pt x="1255694" y="1386597"/>
                    </a:moveTo>
                    <a:cubicBezTo>
                      <a:pt x="1316427" y="1397602"/>
                      <a:pt x="1419057" y="1069486"/>
                      <a:pt x="1440014" y="871577"/>
                    </a:cubicBezTo>
                    <a:cubicBezTo>
                      <a:pt x="1477303" y="519012"/>
                      <a:pt x="1107545" y="70451"/>
                      <a:pt x="831311" y="42716"/>
                    </a:cubicBezTo>
                    <a:cubicBezTo>
                      <a:pt x="777085" y="37278"/>
                      <a:pt x="715841" y="93083"/>
                      <a:pt x="749095" y="186463"/>
                    </a:cubicBezTo>
                    <a:cubicBezTo>
                      <a:pt x="682109" y="116192"/>
                      <a:pt x="506497" y="23259"/>
                      <a:pt x="354823" y="3753"/>
                    </a:cubicBezTo>
                    <a:cubicBezTo>
                      <a:pt x="124395" y="-25848"/>
                      <a:pt x="13056" y="127277"/>
                      <a:pt x="13056" y="195490"/>
                    </a:cubicBezTo>
                    <a:cubicBezTo>
                      <a:pt x="13056" y="263703"/>
                      <a:pt x="54427" y="477210"/>
                      <a:pt x="137122" y="543175"/>
                    </a:cubicBezTo>
                    <a:cubicBezTo>
                      <a:pt x="70296" y="542345"/>
                      <a:pt x="10839" y="548486"/>
                      <a:pt x="3407" y="602600"/>
                    </a:cubicBezTo>
                    <a:cubicBezTo>
                      <a:pt x="-19528" y="769473"/>
                      <a:pt x="75065" y="920237"/>
                      <a:pt x="235111" y="904831"/>
                    </a:cubicBezTo>
                    <a:cubicBezTo>
                      <a:pt x="246276" y="810828"/>
                      <a:pt x="266403" y="719824"/>
                      <a:pt x="299337" y="658581"/>
                    </a:cubicBezTo>
                    <a:cubicBezTo>
                      <a:pt x="326084" y="899504"/>
                      <a:pt x="938583" y="818755"/>
                      <a:pt x="937403" y="858978"/>
                    </a:cubicBezTo>
                    <a:cubicBezTo>
                      <a:pt x="932762" y="1013921"/>
                      <a:pt x="1116651" y="1013937"/>
                      <a:pt x="1123031" y="1017764"/>
                    </a:cubicBezTo>
                    <a:cubicBezTo>
                      <a:pt x="1265039" y="1102931"/>
                      <a:pt x="1158852" y="1369006"/>
                      <a:pt x="1255694" y="1386597"/>
                    </a:cubicBezTo>
                    <a:close/>
                  </a:path>
                </a:pathLst>
              </a:custGeom>
              <a:solidFill>
                <a:srgbClr val="EDCA55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919CF070-D247-9FCF-B999-46CFC591BACC}"/>
                  </a:ext>
                </a:extLst>
              </p:cNvPr>
              <p:cNvSpPr/>
              <p:nvPr/>
            </p:nvSpPr>
            <p:spPr>
              <a:xfrm>
                <a:off x="8046001" y="1125213"/>
                <a:ext cx="118682" cy="442639"/>
              </a:xfrm>
              <a:custGeom>
                <a:avLst/>
                <a:gdLst>
                  <a:gd name="connsiteX0" fmla="*/ 19190 w 172346"/>
                  <a:gd name="connsiteY0" fmla="*/ 0 h 642786"/>
                  <a:gd name="connsiteX1" fmla="*/ 137115 w 172346"/>
                  <a:gd name="connsiteY1" fmla="*/ 283889 h 642786"/>
                  <a:gd name="connsiteX2" fmla="*/ 3400 w 172346"/>
                  <a:gd name="connsiteY2" fmla="*/ 343315 h 642786"/>
                  <a:gd name="connsiteX3" fmla="*/ 172346 w 172346"/>
                  <a:gd name="connsiteY3" fmla="*/ 642786 h 64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346" h="642786">
                    <a:moveTo>
                      <a:pt x="19190" y="0"/>
                    </a:moveTo>
                    <a:cubicBezTo>
                      <a:pt x="33544" y="92025"/>
                      <a:pt x="72810" y="232566"/>
                      <a:pt x="137115" y="283889"/>
                    </a:cubicBezTo>
                    <a:cubicBezTo>
                      <a:pt x="70322" y="283060"/>
                      <a:pt x="10833" y="289200"/>
                      <a:pt x="3400" y="343315"/>
                    </a:cubicBezTo>
                    <a:cubicBezTo>
                      <a:pt x="-16328" y="487046"/>
                      <a:pt x="51072" y="618735"/>
                      <a:pt x="172346" y="642786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995F561B-1B18-223D-360F-34356D6E1B28}"/>
                  </a:ext>
                </a:extLst>
              </p:cNvPr>
              <p:cNvSpPr/>
              <p:nvPr/>
            </p:nvSpPr>
            <p:spPr>
              <a:xfrm>
                <a:off x="8129879" y="946677"/>
                <a:ext cx="791628" cy="247694"/>
              </a:xfrm>
              <a:custGeom>
                <a:avLst/>
                <a:gdLst>
                  <a:gd name="connsiteX0" fmla="*/ 1149576 w 1149576"/>
                  <a:gd name="connsiteY0" fmla="*/ 359694 h 359693"/>
                  <a:gd name="connsiteX1" fmla="*/ 709532 w 1149576"/>
                  <a:gd name="connsiteY1" fmla="*/ 42695 h 359693"/>
                  <a:gd name="connsiteX2" fmla="*/ 627284 w 1149576"/>
                  <a:gd name="connsiteY2" fmla="*/ 186426 h 359693"/>
                  <a:gd name="connsiteX3" fmla="*/ 233029 w 1149576"/>
                  <a:gd name="connsiteY3" fmla="*/ 3732 h 359693"/>
                  <a:gd name="connsiteX4" fmla="*/ 0 w 1149576"/>
                  <a:gd name="connsiteY4" fmla="*/ 46347 h 35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9576" h="359693">
                    <a:moveTo>
                      <a:pt x="1149576" y="359694"/>
                    </a:moveTo>
                    <a:cubicBezTo>
                      <a:pt x="1025430" y="187877"/>
                      <a:pt x="854523" y="57256"/>
                      <a:pt x="709532" y="42695"/>
                    </a:cubicBezTo>
                    <a:cubicBezTo>
                      <a:pt x="655306" y="37256"/>
                      <a:pt x="594030" y="93045"/>
                      <a:pt x="627284" y="186426"/>
                    </a:cubicBezTo>
                    <a:cubicBezTo>
                      <a:pt x="560395" y="116155"/>
                      <a:pt x="384718" y="23221"/>
                      <a:pt x="233029" y="3732"/>
                    </a:cubicBezTo>
                    <a:cubicBezTo>
                      <a:pt x="133221" y="-9027"/>
                      <a:pt x="55757" y="12344"/>
                      <a:pt x="0" y="46347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AD12CFEC-A4B9-706D-501B-6737CB9EA32A}"/>
                  </a:ext>
                </a:extLst>
              </p:cNvPr>
              <p:cNvSpPr/>
              <p:nvPr/>
            </p:nvSpPr>
            <p:spPr>
              <a:xfrm>
                <a:off x="8878641" y="1423440"/>
                <a:ext cx="160791" cy="478234"/>
              </a:xfrm>
              <a:custGeom>
                <a:avLst/>
                <a:gdLst>
                  <a:gd name="connsiteX0" fmla="*/ 0 w 233496"/>
                  <a:gd name="connsiteY0" fmla="*/ 600474 h 694475"/>
                  <a:gd name="connsiteX1" fmla="*/ 46571 w 233496"/>
                  <a:gd name="connsiteY1" fmla="*/ 694205 h 694475"/>
                  <a:gd name="connsiteX2" fmla="*/ 230875 w 233496"/>
                  <a:gd name="connsiteY2" fmla="*/ 179201 h 694475"/>
                  <a:gd name="connsiteX3" fmla="*/ 218531 w 233496"/>
                  <a:gd name="connsiteY3" fmla="*/ 0 h 69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496" h="694475">
                    <a:moveTo>
                      <a:pt x="0" y="600474"/>
                    </a:moveTo>
                    <a:cubicBezTo>
                      <a:pt x="3365" y="650266"/>
                      <a:pt x="12137" y="687953"/>
                      <a:pt x="46571" y="694205"/>
                    </a:cubicBezTo>
                    <a:cubicBezTo>
                      <a:pt x="107288" y="705226"/>
                      <a:pt x="209951" y="377110"/>
                      <a:pt x="230875" y="179201"/>
                    </a:cubicBezTo>
                    <a:cubicBezTo>
                      <a:pt x="237016" y="121275"/>
                      <a:pt x="232151" y="60781"/>
                      <a:pt x="218531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8971AE36-1CC8-D903-E0C3-5E25B2471FBD}"/>
                  </a:ext>
                </a:extLst>
              </p:cNvPr>
              <p:cNvSpPr/>
              <p:nvPr/>
            </p:nvSpPr>
            <p:spPr>
              <a:xfrm>
                <a:off x="8233336" y="1400167"/>
                <a:ext cx="465385" cy="181128"/>
              </a:xfrm>
              <a:custGeom>
                <a:avLst/>
                <a:gdLst>
                  <a:gd name="connsiteX0" fmla="*/ 0 w 675816"/>
                  <a:gd name="connsiteY0" fmla="*/ 65502 h 263028"/>
                  <a:gd name="connsiteX1" fmla="*/ 27321 w 675816"/>
                  <a:gd name="connsiteY1" fmla="*/ 0 h 263028"/>
                  <a:gd name="connsiteX2" fmla="*/ 665274 w 675816"/>
                  <a:gd name="connsiteY2" fmla="*/ 200397 h 263028"/>
                  <a:gd name="connsiteX3" fmla="*/ 675816 w 675816"/>
                  <a:gd name="connsiteY3" fmla="*/ 263028 h 263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816" h="263028">
                    <a:moveTo>
                      <a:pt x="0" y="65502"/>
                    </a:moveTo>
                    <a:cubicBezTo>
                      <a:pt x="7177" y="42910"/>
                      <a:pt x="16316" y="20992"/>
                      <a:pt x="27321" y="0"/>
                    </a:cubicBezTo>
                    <a:cubicBezTo>
                      <a:pt x="54067" y="240923"/>
                      <a:pt x="666550" y="160174"/>
                      <a:pt x="665274" y="200397"/>
                    </a:cubicBezTo>
                    <a:cubicBezTo>
                      <a:pt x="664540" y="224942"/>
                      <a:pt x="668464" y="245612"/>
                      <a:pt x="675816" y="263028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CE0C0379-BCDE-1650-DBB6-BFF46E375E86}"/>
                  </a:ext>
                </a:extLst>
              </p:cNvPr>
              <p:cNvSpPr/>
              <p:nvPr/>
            </p:nvSpPr>
            <p:spPr>
              <a:xfrm>
                <a:off x="8770384" y="1628721"/>
                <a:ext cx="148329" cy="188912"/>
              </a:xfrm>
              <a:custGeom>
                <a:avLst/>
                <a:gdLst>
                  <a:gd name="connsiteX0" fmla="*/ 0 w 215399"/>
                  <a:gd name="connsiteY0" fmla="*/ 24510 h 274332"/>
                  <a:gd name="connsiteX1" fmla="*/ 190892 w 215399"/>
                  <a:gd name="connsiteY1" fmla="*/ 58941 h 274332"/>
                  <a:gd name="connsiteX2" fmla="*/ 156458 w 215399"/>
                  <a:gd name="connsiteY2" fmla="*/ 249835 h 274332"/>
                  <a:gd name="connsiteX3" fmla="*/ 78038 w 215399"/>
                  <a:gd name="connsiteY3" fmla="*/ 274332 h 274332"/>
                  <a:gd name="connsiteX4" fmla="*/ 53237 w 215399"/>
                  <a:gd name="connsiteY4" fmla="*/ 272099 h 2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399" h="274332">
                    <a:moveTo>
                      <a:pt x="0" y="24510"/>
                    </a:moveTo>
                    <a:cubicBezTo>
                      <a:pt x="62216" y="-18696"/>
                      <a:pt x="147686" y="-3280"/>
                      <a:pt x="190892" y="58941"/>
                    </a:cubicBezTo>
                    <a:cubicBezTo>
                      <a:pt x="234097" y="121159"/>
                      <a:pt x="218675" y="206629"/>
                      <a:pt x="156458" y="249835"/>
                    </a:cubicBezTo>
                    <a:cubicBezTo>
                      <a:pt x="133444" y="265816"/>
                      <a:pt x="106060" y="274364"/>
                      <a:pt x="78038" y="274332"/>
                    </a:cubicBezTo>
                    <a:cubicBezTo>
                      <a:pt x="69713" y="274332"/>
                      <a:pt x="61419" y="273583"/>
                      <a:pt x="53237" y="272099"/>
                    </a:cubicBezTo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7000B7E-B950-CCDF-BA96-3E08A1ABDD27}"/>
                  </a:ext>
                </a:extLst>
              </p:cNvPr>
              <p:cNvSpPr/>
              <p:nvPr/>
            </p:nvSpPr>
            <p:spPr>
              <a:xfrm>
                <a:off x="8761796" y="1609018"/>
                <a:ext cx="148332" cy="188912"/>
              </a:xfrm>
              <a:custGeom>
                <a:avLst/>
                <a:gdLst>
                  <a:gd name="connsiteX0" fmla="*/ 0 w 215403"/>
                  <a:gd name="connsiteY0" fmla="*/ 24510 h 274332"/>
                  <a:gd name="connsiteX1" fmla="*/ 190892 w 215403"/>
                  <a:gd name="connsiteY1" fmla="*/ 58941 h 274332"/>
                  <a:gd name="connsiteX2" fmla="*/ 156458 w 215403"/>
                  <a:gd name="connsiteY2" fmla="*/ 249835 h 274332"/>
                  <a:gd name="connsiteX3" fmla="*/ 78038 w 215403"/>
                  <a:gd name="connsiteY3" fmla="*/ 274332 h 274332"/>
                  <a:gd name="connsiteX4" fmla="*/ 53269 w 215403"/>
                  <a:gd name="connsiteY4" fmla="*/ 272115 h 2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403" h="274332">
                    <a:moveTo>
                      <a:pt x="0" y="24510"/>
                    </a:moveTo>
                    <a:cubicBezTo>
                      <a:pt x="62216" y="-18696"/>
                      <a:pt x="147686" y="-3280"/>
                      <a:pt x="190892" y="58941"/>
                    </a:cubicBezTo>
                    <a:cubicBezTo>
                      <a:pt x="234097" y="121159"/>
                      <a:pt x="218690" y="206629"/>
                      <a:pt x="156458" y="249835"/>
                    </a:cubicBezTo>
                    <a:cubicBezTo>
                      <a:pt x="133444" y="265815"/>
                      <a:pt x="106060" y="274364"/>
                      <a:pt x="78038" y="274332"/>
                    </a:cubicBezTo>
                    <a:cubicBezTo>
                      <a:pt x="69728" y="274348"/>
                      <a:pt x="61435" y="273598"/>
                      <a:pt x="53269" y="272115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5BB4AE63-4634-1381-7A3B-01DEDA015797}"/>
                  </a:ext>
                </a:extLst>
              </p:cNvPr>
              <p:cNvSpPr/>
              <p:nvPr/>
            </p:nvSpPr>
            <p:spPr>
              <a:xfrm>
                <a:off x="7483542" y="2963183"/>
                <a:ext cx="851331" cy="1147481"/>
              </a:xfrm>
              <a:custGeom>
                <a:avLst/>
                <a:gdLst>
                  <a:gd name="connsiteX0" fmla="*/ 240716 w 1236274"/>
                  <a:gd name="connsiteY0" fmla="*/ 0 h 1666334"/>
                  <a:gd name="connsiteX1" fmla="*/ 1236274 w 1236274"/>
                  <a:gd name="connsiteY1" fmla="*/ 158978 h 1666334"/>
                  <a:gd name="connsiteX2" fmla="*/ 995542 w 1236274"/>
                  <a:gd name="connsiteY2" fmla="*/ 1666335 h 1666334"/>
                  <a:gd name="connsiteX3" fmla="*/ 0 w 1236274"/>
                  <a:gd name="connsiteY3" fmla="*/ 1507357 h 166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6274" h="1666334">
                    <a:moveTo>
                      <a:pt x="240716" y="0"/>
                    </a:moveTo>
                    <a:lnTo>
                      <a:pt x="1236274" y="158978"/>
                    </a:lnTo>
                    <a:lnTo>
                      <a:pt x="995542" y="1666335"/>
                    </a:lnTo>
                    <a:lnTo>
                      <a:pt x="0" y="1507357"/>
                    </a:lnTo>
                    <a:close/>
                  </a:path>
                </a:pathLst>
              </a:custGeom>
              <a:solidFill>
                <a:srgbClr val="B2C3FB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BB981F96-49AE-45F2-A34E-8B16173AC62F}"/>
                  </a:ext>
                </a:extLst>
              </p:cNvPr>
              <p:cNvSpPr/>
              <p:nvPr/>
            </p:nvSpPr>
            <p:spPr>
              <a:xfrm>
                <a:off x="7451703" y="2897374"/>
                <a:ext cx="851331" cy="1038005"/>
              </a:xfrm>
              <a:custGeom>
                <a:avLst/>
                <a:gdLst>
                  <a:gd name="connsiteX0" fmla="*/ 0 w 1236274"/>
                  <a:gd name="connsiteY0" fmla="*/ 1507356 h 1507356"/>
                  <a:gd name="connsiteX1" fmla="*/ 240716 w 1236274"/>
                  <a:gd name="connsiteY1" fmla="*/ 0 h 1507356"/>
                  <a:gd name="connsiteX2" fmla="*/ 1236274 w 1236274"/>
                  <a:gd name="connsiteY2" fmla="*/ 159010 h 1507356"/>
                  <a:gd name="connsiteX3" fmla="*/ 1158747 w 1236274"/>
                  <a:gd name="connsiteY3" fmla="*/ 644828 h 1507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6274" h="1507356">
                    <a:moveTo>
                      <a:pt x="0" y="1507356"/>
                    </a:moveTo>
                    <a:lnTo>
                      <a:pt x="240716" y="0"/>
                    </a:lnTo>
                    <a:lnTo>
                      <a:pt x="1236274" y="159010"/>
                    </a:lnTo>
                    <a:lnTo>
                      <a:pt x="1158747" y="644828"/>
                    </a:ln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308898A2-B3DC-0EDD-DAE2-1C7672D3810F}"/>
                  </a:ext>
                </a:extLst>
              </p:cNvPr>
              <p:cNvSpPr/>
              <p:nvPr/>
            </p:nvSpPr>
            <p:spPr>
              <a:xfrm>
                <a:off x="7669711" y="3723708"/>
                <a:ext cx="518848" cy="321159"/>
              </a:xfrm>
              <a:custGeom>
                <a:avLst/>
                <a:gdLst>
                  <a:gd name="connsiteX0" fmla="*/ 753455 w 753454"/>
                  <a:gd name="connsiteY0" fmla="*/ 0 h 466376"/>
                  <a:gd name="connsiteX1" fmla="*/ 678958 w 753454"/>
                  <a:gd name="connsiteY1" fmla="*/ 466376 h 466376"/>
                  <a:gd name="connsiteX2" fmla="*/ 0 w 753454"/>
                  <a:gd name="connsiteY2" fmla="*/ 357924 h 466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3454" h="466376">
                    <a:moveTo>
                      <a:pt x="753455" y="0"/>
                    </a:moveTo>
                    <a:lnTo>
                      <a:pt x="678958" y="466376"/>
                    </a:lnTo>
                    <a:lnTo>
                      <a:pt x="0" y="357924"/>
                    </a:ln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F3C4A996-9A92-84B8-877B-6442C50BB368}"/>
                  </a:ext>
                </a:extLst>
              </p:cNvPr>
              <p:cNvSpPr/>
              <p:nvPr/>
            </p:nvSpPr>
            <p:spPr>
              <a:xfrm>
                <a:off x="7440195" y="3368555"/>
                <a:ext cx="162901" cy="434931"/>
              </a:xfrm>
              <a:custGeom>
                <a:avLst/>
                <a:gdLst>
                  <a:gd name="connsiteX0" fmla="*/ 17700 w 236559"/>
                  <a:gd name="connsiteY0" fmla="*/ 631594 h 631593"/>
                  <a:gd name="connsiteX1" fmla="*/ 202339 w 236559"/>
                  <a:gd name="connsiteY1" fmla="*/ 960 h 631593"/>
                  <a:gd name="connsiteX2" fmla="*/ 172148 w 236559"/>
                  <a:gd name="connsiteY2" fmla="*/ 558420 h 631593"/>
                  <a:gd name="connsiteX3" fmla="*/ 17700 w 236559"/>
                  <a:gd name="connsiteY3" fmla="*/ 631594 h 631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559" h="631593">
                    <a:moveTo>
                      <a:pt x="17700" y="631594"/>
                    </a:moveTo>
                    <a:cubicBezTo>
                      <a:pt x="-27611" y="288997"/>
                      <a:pt x="7253" y="64836"/>
                      <a:pt x="202339" y="960"/>
                    </a:cubicBezTo>
                    <a:cubicBezTo>
                      <a:pt x="281095" y="-24813"/>
                      <a:pt x="203520" y="475965"/>
                      <a:pt x="172148" y="558420"/>
                    </a:cubicBezTo>
                    <a:cubicBezTo>
                      <a:pt x="140777" y="640876"/>
                      <a:pt x="54845" y="546809"/>
                      <a:pt x="17700" y="6315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F3B42ECB-8C96-7691-54EB-12A2BDC836CB}"/>
                  </a:ext>
                </a:extLst>
              </p:cNvPr>
              <p:cNvSpPr/>
              <p:nvPr/>
            </p:nvSpPr>
            <p:spPr>
              <a:xfrm>
                <a:off x="7425616" y="3335807"/>
                <a:ext cx="166666" cy="213736"/>
              </a:xfrm>
              <a:custGeom>
                <a:avLst/>
                <a:gdLst>
                  <a:gd name="connsiteX0" fmla="*/ 7324 w 242027"/>
                  <a:gd name="connsiteY0" fmla="*/ 310381 h 310380"/>
                  <a:gd name="connsiteX1" fmla="*/ 242027 w 242027"/>
                  <a:gd name="connsiteY1" fmla="*/ 0 h 310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027" h="310380">
                    <a:moveTo>
                      <a:pt x="7324" y="310381"/>
                    </a:moveTo>
                    <a:cubicBezTo>
                      <a:pt x="-14318" y="239344"/>
                      <a:pt x="-1958" y="86491"/>
                      <a:pt x="242027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6847AE97-AF80-7256-B879-0F75E724D427}"/>
                  </a:ext>
                </a:extLst>
              </p:cNvPr>
              <p:cNvSpPr/>
              <p:nvPr/>
            </p:nvSpPr>
            <p:spPr>
              <a:xfrm>
                <a:off x="7414983" y="3480439"/>
                <a:ext cx="166668" cy="213725"/>
              </a:xfrm>
              <a:custGeom>
                <a:avLst/>
                <a:gdLst>
                  <a:gd name="connsiteX0" fmla="*/ 7310 w 242029"/>
                  <a:gd name="connsiteY0" fmla="*/ 310365 h 310364"/>
                  <a:gd name="connsiteX1" fmla="*/ 242030 w 242029"/>
                  <a:gd name="connsiteY1" fmla="*/ 0 h 31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029" h="310364">
                    <a:moveTo>
                      <a:pt x="7310" y="310365"/>
                    </a:moveTo>
                    <a:cubicBezTo>
                      <a:pt x="-14300" y="239344"/>
                      <a:pt x="-1956" y="86459"/>
                      <a:pt x="24203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E3C7D65-0EC1-515F-56B9-22C8E35D4725}"/>
                  </a:ext>
                </a:extLst>
              </p:cNvPr>
              <p:cNvSpPr/>
              <p:nvPr/>
            </p:nvSpPr>
            <p:spPr>
              <a:xfrm>
                <a:off x="7424555" y="3604841"/>
                <a:ext cx="166662" cy="213747"/>
              </a:xfrm>
              <a:custGeom>
                <a:avLst/>
                <a:gdLst>
                  <a:gd name="connsiteX0" fmla="*/ 7318 w 242021"/>
                  <a:gd name="connsiteY0" fmla="*/ 310396 h 310396"/>
                  <a:gd name="connsiteX1" fmla="*/ 242021 w 242021"/>
                  <a:gd name="connsiteY1" fmla="*/ 0 h 31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021" h="310396">
                    <a:moveTo>
                      <a:pt x="7318" y="310396"/>
                    </a:moveTo>
                    <a:cubicBezTo>
                      <a:pt x="-14308" y="239360"/>
                      <a:pt x="-1964" y="86475"/>
                      <a:pt x="242021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17DD207-46C2-8D00-42FF-E7E6B35851F8}"/>
                  </a:ext>
                </a:extLst>
              </p:cNvPr>
              <p:cNvSpPr/>
              <p:nvPr/>
            </p:nvSpPr>
            <p:spPr>
              <a:xfrm>
                <a:off x="8728496" y="1625897"/>
                <a:ext cx="33332" cy="41130"/>
              </a:xfrm>
              <a:custGeom>
                <a:avLst/>
                <a:gdLst>
                  <a:gd name="connsiteX0" fmla="*/ 0 w 48404"/>
                  <a:gd name="connsiteY0" fmla="*/ 59728 h 59728"/>
                  <a:gd name="connsiteX1" fmla="*/ 48405 w 48404"/>
                  <a:gd name="connsiteY1" fmla="*/ 0 h 5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404" h="59728">
                    <a:moveTo>
                      <a:pt x="0" y="59728"/>
                    </a:moveTo>
                    <a:cubicBezTo>
                      <a:pt x="10128" y="35625"/>
                      <a:pt x="26921" y="14906"/>
                      <a:pt x="48405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314F063A-4F73-C10F-F8E9-9CE6378E76CF}"/>
                  </a:ext>
                </a:extLst>
              </p:cNvPr>
              <p:cNvSpPr/>
              <p:nvPr/>
            </p:nvSpPr>
            <p:spPr>
              <a:xfrm>
                <a:off x="8558152" y="3190142"/>
                <a:ext cx="1173840" cy="636642"/>
              </a:xfrm>
              <a:custGeom>
                <a:avLst/>
                <a:gdLst>
                  <a:gd name="connsiteX0" fmla="*/ 1704612 w 1704611"/>
                  <a:gd name="connsiteY0" fmla="*/ 561000 h 924510"/>
                  <a:gd name="connsiteX1" fmla="*/ 1682826 w 1704611"/>
                  <a:gd name="connsiteY1" fmla="*/ 633568 h 924510"/>
                  <a:gd name="connsiteX2" fmla="*/ 1193197 w 1704611"/>
                  <a:gd name="connsiteY2" fmla="*/ 916691 h 924510"/>
                  <a:gd name="connsiteX3" fmla="*/ 0 w 1704611"/>
                  <a:gd name="connsiteY3" fmla="*/ 0 h 924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611" h="924510">
                    <a:moveTo>
                      <a:pt x="1704612" y="561000"/>
                    </a:moveTo>
                    <a:cubicBezTo>
                      <a:pt x="1700481" y="590585"/>
                      <a:pt x="1693448" y="615322"/>
                      <a:pt x="1682826" y="633568"/>
                    </a:cubicBezTo>
                    <a:cubicBezTo>
                      <a:pt x="1599988" y="776022"/>
                      <a:pt x="1384583" y="965431"/>
                      <a:pt x="1193197" y="916691"/>
                    </a:cubicBezTo>
                    <a:cubicBezTo>
                      <a:pt x="1001811" y="867952"/>
                      <a:pt x="81945" y="35869"/>
                      <a:pt x="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E2E2B1FD-DA56-1CD2-3B54-2B8A69724CA4}"/>
                  </a:ext>
                </a:extLst>
              </p:cNvPr>
              <p:cNvSpPr/>
              <p:nvPr/>
            </p:nvSpPr>
            <p:spPr>
              <a:xfrm>
                <a:off x="9639529" y="3030968"/>
                <a:ext cx="72387" cy="286838"/>
              </a:xfrm>
              <a:custGeom>
                <a:avLst/>
                <a:gdLst>
                  <a:gd name="connsiteX0" fmla="*/ 0 w 105118"/>
                  <a:gd name="connsiteY0" fmla="*/ 0 h 416536"/>
                  <a:gd name="connsiteX1" fmla="*/ 105119 w 105118"/>
                  <a:gd name="connsiteY1" fmla="*/ 416536 h 41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118" h="416536">
                    <a:moveTo>
                      <a:pt x="0" y="0"/>
                    </a:moveTo>
                    <a:cubicBezTo>
                      <a:pt x="15741" y="36188"/>
                      <a:pt x="69314" y="222678"/>
                      <a:pt x="105119" y="416536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839185B2-1C02-2AFA-FFAB-4E362DFCC492}"/>
                  </a:ext>
                </a:extLst>
              </p:cNvPr>
              <p:cNvSpPr/>
              <p:nvPr/>
            </p:nvSpPr>
            <p:spPr>
              <a:xfrm>
                <a:off x="8374257" y="2949885"/>
                <a:ext cx="245157" cy="86290"/>
              </a:xfrm>
              <a:custGeom>
                <a:avLst/>
                <a:gdLst>
                  <a:gd name="connsiteX0" fmla="*/ 356010 w 356009"/>
                  <a:gd name="connsiteY0" fmla="*/ 125307 h 125307"/>
                  <a:gd name="connsiteX1" fmla="*/ 0 w 356009"/>
                  <a:gd name="connsiteY1" fmla="*/ 111241 h 125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6009" h="125307">
                    <a:moveTo>
                      <a:pt x="356010" y="125307"/>
                    </a:moveTo>
                    <a:cubicBezTo>
                      <a:pt x="288243" y="-64930"/>
                      <a:pt x="142200" y="-12778"/>
                      <a:pt x="0" y="111241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189C026D-C934-5A7B-767C-78F3B0C5AD3A}"/>
                  </a:ext>
                </a:extLst>
              </p:cNvPr>
              <p:cNvSpPr/>
              <p:nvPr/>
            </p:nvSpPr>
            <p:spPr>
              <a:xfrm>
                <a:off x="8384723" y="3052944"/>
                <a:ext cx="126510" cy="50521"/>
              </a:xfrm>
              <a:custGeom>
                <a:avLst/>
                <a:gdLst>
                  <a:gd name="connsiteX0" fmla="*/ 183715 w 183714"/>
                  <a:gd name="connsiteY0" fmla="*/ 160 h 73365"/>
                  <a:gd name="connsiteX1" fmla="*/ 0 w 183714"/>
                  <a:gd name="connsiteY1" fmla="*/ 73365 h 7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3714" h="73365">
                    <a:moveTo>
                      <a:pt x="183715" y="160"/>
                    </a:moveTo>
                    <a:cubicBezTo>
                      <a:pt x="143842" y="-2759"/>
                      <a:pt x="45103" y="34673"/>
                      <a:pt x="0" y="73365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B84AAC0-D35E-4EAC-511F-E263ABE13510}"/>
                  </a:ext>
                </a:extLst>
              </p:cNvPr>
              <p:cNvSpPr/>
              <p:nvPr/>
            </p:nvSpPr>
            <p:spPr>
              <a:xfrm>
                <a:off x="8415992" y="3134743"/>
                <a:ext cx="115099" cy="41396"/>
              </a:xfrm>
              <a:custGeom>
                <a:avLst/>
                <a:gdLst>
                  <a:gd name="connsiteX0" fmla="*/ 167144 w 167143"/>
                  <a:gd name="connsiteY0" fmla="*/ 19 h 60114"/>
                  <a:gd name="connsiteX1" fmla="*/ 0 w 167143"/>
                  <a:gd name="connsiteY1" fmla="*/ 60114 h 6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7143" h="60114">
                    <a:moveTo>
                      <a:pt x="167144" y="19"/>
                    </a:moveTo>
                    <a:cubicBezTo>
                      <a:pt x="124082" y="-922"/>
                      <a:pt x="53907" y="33703"/>
                      <a:pt x="0" y="60114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41DAB414-FA99-E3C2-0FCF-94F674E44604}"/>
                  </a:ext>
                </a:extLst>
              </p:cNvPr>
              <p:cNvSpPr/>
              <p:nvPr/>
            </p:nvSpPr>
            <p:spPr>
              <a:xfrm>
                <a:off x="9077197" y="2420248"/>
                <a:ext cx="668878" cy="811308"/>
              </a:xfrm>
              <a:custGeom>
                <a:avLst/>
                <a:gdLst>
                  <a:gd name="connsiteX0" fmla="*/ 119524 w 971323"/>
                  <a:gd name="connsiteY0" fmla="*/ 16093 h 1178155"/>
                  <a:gd name="connsiteX1" fmla="*/ 970586 w 971323"/>
                  <a:gd name="connsiteY1" fmla="*/ 925942 h 1178155"/>
                  <a:gd name="connsiteX2" fmla="*/ 169268 w 971323"/>
                  <a:gd name="connsiteY2" fmla="*/ 1166068 h 1178155"/>
                  <a:gd name="connsiteX3" fmla="*/ 119524 w 971323"/>
                  <a:gd name="connsiteY3" fmla="*/ 16093 h 117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1323" h="1178155">
                    <a:moveTo>
                      <a:pt x="119524" y="16093"/>
                    </a:moveTo>
                    <a:cubicBezTo>
                      <a:pt x="564066" y="-135022"/>
                      <a:pt x="991510" y="825273"/>
                      <a:pt x="970586" y="925942"/>
                    </a:cubicBezTo>
                    <a:cubicBezTo>
                      <a:pt x="949661" y="1026612"/>
                      <a:pt x="249921" y="1229640"/>
                      <a:pt x="169268" y="1166068"/>
                    </a:cubicBezTo>
                    <a:cubicBezTo>
                      <a:pt x="88615" y="1102496"/>
                      <a:pt x="-137954" y="103620"/>
                      <a:pt x="119524" y="16093"/>
                    </a:cubicBezTo>
                    <a:close/>
                  </a:path>
                </a:pathLst>
              </a:custGeom>
              <a:solidFill>
                <a:srgbClr val="46DBC9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B3324E4F-DCA9-DEE6-8B14-AD550869D6D6}"/>
                  </a:ext>
                </a:extLst>
              </p:cNvPr>
              <p:cNvSpPr/>
              <p:nvPr/>
            </p:nvSpPr>
            <p:spPr>
              <a:xfrm>
                <a:off x="9060440" y="2856727"/>
                <a:ext cx="215559" cy="331333"/>
              </a:xfrm>
              <a:custGeom>
                <a:avLst/>
                <a:gdLst>
                  <a:gd name="connsiteX0" fmla="*/ 313028 w 313027"/>
                  <a:gd name="connsiteY0" fmla="*/ 469454 h 481151"/>
                  <a:gd name="connsiteX1" fmla="*/ 137447 w 313027"/>
                  <a:gd name="connsiteY1" fmla="*/ 469071 h 481151"/>
                  <a:gd name="connsiteX2" fmla="*/ 0 w 313027"/>
                  <a:gd name="connsiteY2" fmla="*/ 0 h 481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027" h="481151">
                    <a:moveTo>
                      <a:pt x="313028" y="469454"/>
                    </a:moveTo>
                    <a:cubicBezTo>
                      <a:pt x="226346" y="483935"/>
                      <a:pt x="159265" y="486264"/>
                      <a:pt x="137447" y="469071"/>
                    </a:cubicBezTo>
                    <a:cubicBezTo>
                      <a:pt x="102009" y="441113"/>
                      <a:pt x="38341" y="232502"/>
                      <a:pt x="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BBB2A059-EB5D-A9DE-148A-35406EDE2DB3}"/>
                  </a:ext>
                </a:extLst>
              </p:cNvPr>
              <p:cNvSpPr/>
              <p:nvPr/>
            </p:nvSpPr>
            <p:spPr>
              <a:xfrm>
                <a:off x="9217636" y="2378954"/>
                <a:ext cx="489770" cy="770508"/>
              </a:xfrm>
              <a:custGeom>
                <a:avLst/>
                <a:gdLst>
                  <a:gd name="connsiteX0" fmla="*/ 0 w 711227"/>
                  <a:gd name="connsiteY0" fmla="*/ 0 h 1118906"/>
                  <a:gd name="connsiteX1" fmla="*/ 710489 w 711227"/>
                  <a:gd name="connsiteY1" fmla="*/ 922736 h 1118906"/>
                  <a:gd name="connsiteX2" fmla="*/ 280923 w 711227"/>
                  <a:gd name="connsiteY2" fmla="*/ 1118907 h 1118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1227" h="1118906">
                    <a:moveTo>
                      <a:pt x="0" y="0"/>
                    </a:moveTo>
                    <a:cubicBezTo>
                      <a:pt x="389726" y="56092"/>
                      <a:pt x="729197" y="832784"/>
                      <a:pt x="710489" y="922736"/>
                    </a:cubicBezTo>
                    <a:cubicBezTo>
                      <a:pt x="699069" y="977648"/>
                      <a:pt x="485610" y="1063086"/>
                      <a:pt x="280923" y="1118907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8C4F526-5D10-BA3B-FFF1-42CA97092EA8}"/>
                  </a:ext>
                </a:extLst>
              </p:cNvPr>
              <p:cNvSpPr/>
              <p:nvPr/>
            </p:nvSpPr>
            <p:spPr>
              <a:xfrm>
                <a:off x="8087947" y="4153508"/>
                <a:ext cx="1271488" cy="1066582"/>
              </a:xfrm>
              <a:custGeom>
                <a:avLst/>
                <a:gdLst>
                  <a:gd name="connsiteX0" fmla="*/ 1844962 w 1846412"/>
                  <a:gd name="connsiteY0" fmla="*/ 1548855 h 1548855"/>
                  <a:gd name="connsiteX1" fmla="*/ 1846413 w 1846412"/>
                  <a:gd name="connsiteY1" fmla="*/ 11707 h 1548855"/>
                  <a:gd name="connsiteX2" fmla="*/ 6491 w 1846412"/>
                  <a:gd name="connsiteY2" fmla="*/ 0 h 1548855"/>
                  <a:gd name="connsiteX3" fmla="*/ 0 w 1846412"/>
                  <a:gd name="connsiteY3" fmla="*/ 1548855 h 1548855"/>
                  <a:gd name="connsiteX4" fmla="*/ 1844962 w 1846412"/>
                  <a:gd name="connsiteY4" fmla="*/ 1548855 h 1548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6412" h="1548855">
                    <a:moveTo>
                      <a:pt x="1844962" y="1548855"/>
                    </a:moveTo>
                    <a:lnTo>
                      <a:pt x="1846413" y="11707"/>
                    </a:lnTo>
                    <a:lnTo>
                      <a:pt x="6491" y="0"/>
                    </a:lnTo>
                    <a:lnTo>
                      <a:pt x="0" y="1548855"/>
                    </a:lnTo>
                    <a:lnTo>
                      <a:pt x="1844962" y="1548855"/>
                    </a:lnTo>
                    <a:close/>
                  </a:path>
                </a:pathLst>
              </a:custGeom>
              <a:solidFill>
                <a:srgbClr val="3C3744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04" name="图形 203">
            <a:extLst>
              <a:ext uri="{FF2B5EF4-FFF2-40B4-BE49-F238E27FC236}">
                <a16:creationId xmlns:a16="http://schemas.microsoft.com/office/drawing/2014/main" id="{E7CADAAE-05B1-84CF-1FA2-8959556E1A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510349">
            <a:off x="10360313" y="520770"/>
            <a:ext cx="360000" cy="360000"/>
          </a:xfrm>
          <a:prstGeom prst="rect">
            <a:avLst/>
          </a:prstGeom>
        </p:spPr>
      </p:pic>
      <p:pic>
        <p:nvPicPr>
          <p:cNvPr id="205" name="图形 204">
            <a:extLst>
              <a:ext uri="{FF2B5EF4-FFF2-40B4-BE49-F238E27FC236}">
                <a16:creationId xmlns:a16="http://schemas.microsoft.com/office/drawing/2014/main" id="{DE639F9F-F154-9D2A-2303-68C920765F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510349">
            <a:off x="3427471" y="1162763"/>
            <a:ext cx="360000" cy="360000"/>
          </a:xfrm>
          <a:prstGeom prst="rect">
            <a:avLst/>
          </a:prstGeom>
        </p:spPr>
      </p:pic>
      <p:pic>
        <p:nvPicPr>
          <p:cNvPr id="206" name="图形 205">
            <a:extLst>
              <a:ext uri="{FF2B5EF4-FFF2-40B4-BE49-F238E27FC236}">
                <a16:creationId xmlns:a16="http://schemas.microsoft.com/office/drawing/2014/main" id="{67C9D44E-3A37-C9A7-86B9-B92533F25A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20510349">
            <a:off x="3947980" y="5516143"/>
            <a:ext cx="360000" cy="360000"/>
          </a:xfrm>
          <a:prstGeom prst="rect">
            <a:avLst/>
          </a:prstGeom>
        </p:spPr>
      </p:pic>
      <p:pic>
        <p:nvPicPr>
          <p:cNvPr id="207" name="图形 206">
            <a:extLst>
              <a:ext uri="{FF2B5EF4-FFF2-40B4-BE49-F238E27FC236}">
                <a16:creationId xmlns:a16="http://schemas.microsoft.com/office/drawing/2014/main" id="{DB811BE6-829A-C799-BAA2-92EB97B38A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 rot="3286661">
            <a:off x="960833" y="490302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078031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7F43C944-9333-D829-A258-9C12E06FCB3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履职能力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4B2AD33-21C0-0BD5-0CDA-81863DB60EA6}"/>
              </a:ext>
            </a:extLst>
          </p:cNvPr>
          <p:cNvSpPr txBox="1"/>
          <p:nvPr/>
        </p:nvSpPr>
        <p:spPr>
          <a:xfrm>
            <a:off x="7910701" y="1812786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+mj-ea"/>
                <a:ea typeface="+mj-ea"/>
              </a:rPr>
              <a:t>…</a:t>
            </a:r>
            <a:r>
              <a:rPr lang="zh-CN" altLang="en-US" sz="2000" dirty="0">
                <a:latin typeface="+mj-ea"/>
                <a:ea typeface="+mj-ea"/>
              </a:rPr>
              <a:t>优势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276C740-DC45-B682-AB64-5FDE593C7A36}"/>
              </a:ext>
            </a:extLst>
          </p:cNvPr>
          <p:cNvSpPr txBox="1"/>
          <p:nvPr/>
        </p:nvSpPr>
        <p:spPr>
          <a:xfrm>
            <a:off x="7910702" y="2212896"/>
            <a:ext cx="267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/>
          </a:lstStyle>
          <a:p>
            <a:pPr algn="l"/>
            <a:r>
              <a:rPr lang="zh-CN" altLang="en-US" sz="1600" dirty="0"/>
              <a:t>根据需要添加内容，此处详细文本描述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8015A49-3E27-9314-D95B-6C647506F6BA}"/>
              </a:ext>
            </a:extLst>
          </p:cNvPr>
          <p:cNvSpPr txBox="1"/>
          <p:nvPr/>
        </p:nvSpPr>
        <p:spPr>
          <a:xfrm>
            <a:off x="7169721" y="1718803"/>
            <a:ext cx="65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</a:rPr>
              <a:t>01</a:t>
            </a:r>
            <a:endParaRPr lang="zh-CN" altLang="en-US" sz="3200" dirty="0">
              <a:solidFill>
                <a:schemeClr val="accent2"/>
              </a:solidFill>
            </a:endParaRPr>
          </a:p>
        </p:txBody>
      </p:sp>
      <p:graphicFrame>
        <p:nvGraphicFramePr>
          <p:cNvPr id="13" name="图表 12">
            <a:extLst>
              <a:ext uri="{FF2B5EF4-FFF2-40B4-BE49-F238E27FC236}">
                <a16:creationId xmlns:a16="http://schemas.microsoft.com/office/drawing/2014/main" id="{9D56A11C-C5C2-E62C-0A4A-96193E8C0F7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61954750"/>
              </p:ext>
            </p:extLst>
          </p:nvPr>
        </p:nvGraphicFramePr>
        <p:xfrm>
          <a:off x="520621" y="1485816"/>
          <a:ext cx="6002099" cy="44012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文本框 2">
            <a:extLst>
              <a:ext uri="{FF2B5EF4-FFF2-40B4-BE49-F238E27FC236}">
                <a16:creationId xmlns:a16="http://schemas.microsoft.com/office/drawing/2014/main" id="{56D8028C-08CB-372D-B046-FEFCCA718D7E}"/>
              </a:ext>
            </a:extLst>
          </p:cNvPr>
          <p:cNvSpPr txBox="1"/>
          <p:nvPr/>
        </p:nvSpPr>
        <p:spPr>
          <a:xfrm>
            <a:off x="7910702" y="3147003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+mj-ea"/>
                <a:ea typeface="+mj-ea"/>
              </a:rPr>
              <a:t>…</a:t>
            </a:r>
            <a:r>
              <a:rPr lang="zh-CN" altLang="en-US" sz="2000" dirty="0">
                <a:latin typeface="+mj-ea"/>
                <a:ea typeface="+mj-ea"/>
              </a:rPr>
              <a:t>优势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8B1C944-5238-986D-81E4-2BA117AA96E5}"/>
              </a:ext>
            </a:extLst>
          </p:cNvPr>
          <p:cNvSpPr txBox="1"/>
          <p:nvPr/>
        </p:nvSpPr>
        <p:spPr>
          <a:xfrm>
            <a:off x="7910701" y="3547113"/>
            <a:ext cx="267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/>
          </a:lstStyle>
          <a:p>
            <a:pPr algn="l"/>
            <a:r>
              <a:rPr lang="zh-CN" altLang="en-US" sz="1600" dirty="0"/>
              <a:t>根据需要添加内容，此处详细文本描述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F43AC173-E641-EF81-5597-25A37439519E}"/>
              </a:ext>
            </a:extLst>
          </p:cNvPr>
          <p:cNvSpPr txBox="1"/>
          <p:nvPr/>
        </p:nvSpPr>
        <p:spPr>
          <a:xfrm>
            <a:off x="7169721" y="3099871"/>
            <a:ext cx="65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</a:rPr>
              <a:t>02</a:t>
            </a:r>
            <a:endParaRPr lang="zh-CN" altLang="en-US" sz="3200" dirty="0">
              <a:solidFill>
                <a:schemeClr val="accent2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77D6C81-53D2-4CA5-2ACF-9047572FEFD7}"/>
              </a:ext>
            </a:extLst>
          </p:cNvPr>
          <p:cNvSpPr txBox="1"/>
          <p:nvPr/>
        </p:nvSpPr>
        <p:spPr>
          <a:xfrm>
            <a:off x="7910701" y="4573270"/>
            <a:ext cx="9541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latin typeface="+mj-ea"/>
                <a:ea typeface="+mj-ea"/>
              </a:rPr>
              <a:t>…</a:t>
            </a:r>
            <a:r>
              <a:rPr lang="zh-CN" altLang="en-US" sz="2000" dirty="0">
                <a:latin typeface="+mj-ea"/>
                <a:ea typeface="+mj-ea"/>
              </a:rPr>
              <a:t>优势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68BEAF28-7718-7884-51CB-7B89014AFADD}"/>
              </a:ext>
            </a:extLst>
          </p:cNvPr>
          <p:cNvSpPr txBox="1"/>
          <p:nvPr/>
        </p:nvSpPr>
        <p:spPr>
          <a:xfrm>
            <a:off x="7910701" y="4973380"/>
            <a:ext cx="267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r"/>
          </a:lstStyle>
          <a:p>
            <a:pPr algn="l"/>
            <a:r>
              <a:rPr lang="zh-CN" altLang="en-US" sz="1600" dirty="0"/>
              <a:t>根据需要添加内容，此处详细文本描述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01D1DF6-9761-6E28-3196-48D4678FAD25}"/>
              </a:ext>
            </a:extLst>
          </p:cNvPr>
          <p:cNvSpPr txBox="1"/>
          <p:nvPr/>
        </p:nvSpPr>
        <p:spPr>
          <a:xfrm>
            <a:off x="7169721" y="4480938"/>
            <a:ext cx="6581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accent2"/>
                </a:solidFill>
              </a:rPr>
              <a:t>03</a:t>
            </a:r>
            <a:endParaRPr lang="zh-CN" altLang="en-US" sz="3200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372928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45EF4F0A-70B7-4049-9FDB-C09F507550B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未来规划</a:t>
            </a:r>
          </a:p>
        </p:txBody>
      </p:sp>
      <p:sp>
        <p:nvSpPr>
          <p:cNvPr id="46" name="任意多边形: 形状 45">
            <a:extLst>
              <a:ext uri="{FF2B5EF4-FFF2-40B4-BE49-F238E27FC236}">
                <a16:creationId xmlns:a16="http://schemas.microsoft.com/office/drawing/2014/main" id="{5E31234A-C733-5C0A-1CDC-79AAA196D1B6}"/>
              </a:ext>
            </a:extLst>
          </p:cNvPr>
          <p:cNvSpPr/>
          <p:nvPr/>
        </p:nvSpPr>
        <p:spPr>
          <a:xfrm>
            <a:off x="-3062941" y="-3261315"/>
            <a:ext cx="9525" cy="9525"/>
          </a:xfrm>
          <a:custGeom>
            <a:avLst/>
            <a:gdLst/>
            <a:ahLst/>
            <a:cxnLst/>
            <a:rect l="l" t="t" r="r" b="b"/>
            <a:pathLst>
              <a:path w="9525" h="9525"/>
            </a:pathLst>
          </a:custGeom>
          <a:solidFill>
            <a:srgbClr val="4C4CBF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177" name="组合 176">
            <a:extLst>
              <a:ext uri="{FF2B5EF4-FFF2-40B4-BE49-F238E27FC236}">
                <a16:creationId xmlns:a16="http://schemas.microsoft.com/office/drawing/2014/main" id="{BE8EA25D-5F4A-A971-F782-0ABE9B195881}"/>
              </a:ext>
            </a:extLst>
          </p:cNvPr>
          <p:cNvGrpSpPr/>
          <p:nvPr/>
        </p:nvGrpSpPr>
        <p:grpSpPr>
          <a:xfrm>
            <a:off x="570000" y="3494801"/>
            <a:ext cx="7608800" cy="360000"/>
            <a:chOff x="570000" y="3494801"/>
            <a:chExt cx="7608800" cy="360000"/>
          </a:xfrm>
        </p:grpSpPr>
        <p:cxnSp>
          <p:nvCxnSpPr>
            <p:cNvPr id="56" name="直接连接符 55">
              <a:extLst>
                <a:ext uri="{FF2B5EF4-FFF2-40B4-BE49-F238E27FC236}">
                  <a16:creationId xmlns:a16="http://schemas.microsoft.com/office/drawing/2014/main" id="{CFB98362-AA7B-8159-053D-F5066BD94D9E}"/>
                </a:ext>
              </a:extLst>
            </p:cNvPr>
            <p:cNvCxnSpPr>
              <a:cxnSpLocks/>
            </p:cNvCxnSpPr>
            <p:nvPr/>
          </p:nvCxnSpPr>
          <p:spPr>
            <a:xfrm>
              <a:off x="570000" y="3833670"/>
              <a:ext cx="76088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1" name="图形 60">
              <a:extLst>
                <a:ext uri="{FF2B5EF4-FFF2-40B4-BE49-F238E27FC236}">
                  <a16:creationId xmlns:a16="http://schemas.microsoft.com/office/drawing/2014/main" id="{5118D26E-A0C3-0C7F-8EEA-F9F2ABE48EE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1497075" y="3494801"/>
              <a:ext cx="360000" cy="360000"/>
            </a:xfrm>
            <a:prstGeom prst="rect">
              <a:avLst/>
            </a:prstGeom>
          </p:spPr>
        </p:pic>
        <p:pic>
          <p:nvPicPr>
            <p:cNvPr id="62" name="图形 61">
              <a:extLst>
                <a:ext uri="{FF2B5EF4-FFF2-40B4-BE49-F238E27FC236}">
                  <a16:creationId xmlns:a16="http://schemas.microsoft.com/office/drawing/2014/main" id="{FADDAF6B-5B8B-5448-6095-9BC436A066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844807" y="3494801"/>
              <a:ext cx="360000" cy="360000"/>
            </a:xfrm>
            <a:prstGeom prst="rect">
              <a:avLst/>
            </a:prstGeom>
          </p:spPr>
        </p:pic>
        <p:pic>
          <p:nvPicPr>
            <p:cNvPr id="63" name="图形 62">
              <a:extLst>
                <a:ext uri="{FF2B5EF4-FFF2-40B4-BE49-F238E27FC236}">
                  <a16:creationId xmlns:a16="http://schemas.microsoft.com/office/drawing/2014/main" id="{F5B32ABA-9519-F5A2-3242-F0286EB3A48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192539" y="3494801"/>
              <a:ext cx="360000" cy="360000"/>
            </a:xfrm>
            <a:prstGeom prst="rect">
              <a:avLst/>
            </a:prstGeom>
          </p:spPr>
        </p:pic>
      </p:grpSp>
      <p:sp>
        <p:nvSpPr>
          <p:cNvPr id="64" name="文本框 63">
            <a:extLst>
              <a:ext uri="{FF2B5EF4-FFF2-40B4-BE49-F238E27FC236}">
                <a16:creationId xmlns:a16="http://schemas.microsoft.com/office/drawing/2014/main" id="{5F15031F-116F-A2AC-0882-503786198D88}"/>
              </a:ext>
            </a:extLst>
          </p:cNvPr>
          <p:cNvSpPr txBox="1"/>
          <p:nvPr/>
        </p:nvSpPr>
        <p:spPr>
          <a:xfrm>
            <a:off x="1272586" y="3944183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1</a:t>
            </a:r>
            <a:r>
              <a:rPr lang="zh-CN" altLang="en-US" dirty="0"/>
              <a:t>步</a:t>
            </a:r>
          </a:p>
        </p:txBody>
      </p:sp>
      <p:sp>
        <p:nvSpPr>
          <p:cNvPr id="65" name="文本框 64">
            <a:extLst>
              <a:ext uri="{FF2B5EF4-FFF2-40B4-BE49-F238E27FC236}">
                <a16:creationId xmlns:a16="http://schemas.microsoft.com/office/drawing/2014/main" id="{E2123564-D70F-3816-B8BC-CAE0A87C6613}"/>
              </a:ext>
            </a:extLst>
          </p:cNvPr>
          <p:cNvSpPr txBox="1"/>
          <p:nvPr/>
        </p:nvSpPr>
        <p:spPr>
          <a:xfrm>
            <a:off x="3671629" y="3087098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2</a:t>
            </a:r>
            <a:r>
              <a:rPr lang="zh-CN" altLang="en-US" dirty="0"/>
              <a:t>步</a:t>
            </a:r>
          </a:p>
        </p:txBody>
      </p:sp>
      <p:sp>
        <p:nvSpPr>
          <p:cNvPr id="66" name="文本框 65">
            <a:extLst>
              <a:ext uri="{FF2B5EF4-FFF2-40B4-BE49-F238E27FC236}">
                <a16:creationId xmlns:a16="http://schemas.microsoft.com/office/drawing/2014/main" id="{9E1E0791-3893-0329-3CA4-1C546413EC0F}"/>
              </a:ext>
            </a:extLst>
          </p:cNvPr>
          <p:cNvSpPr txBox="1"/>
          <p:nvPr/>
        </p:nvSpPr>
        <p:spPr>
          <a:xfrm>
            <a:off x="6011624" y="3944183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第</a:t>
            </a:r>
            <a:r>
              <a:rPr lang="en-US" altLang="zh-CN" dirty="0"/>
              <a:t>3</a:t>
            </a:r>
            <a:r>
              <a:rPr lang="zh-CN" altLang="en-US" dirty="0"/>
              <a:t>步</a:t>
            </a:r>
          </a:p>
        </p:txBody>
      </p:sp>
      <p:sp>
        <p:nvSpPr>
          <p:cNvPr id="67" name="文本框 66">
            <a:extLst>
              <a:ext uri="{FF2B5EF4-FFF2-40B4-BE49-F238E27FC236}">
                <a16:creationId xmlns:a16="http://schemas.microsoft.com/office/drawing/2014/main" id="{EB9EA032-3B06-1514-2824-15BF32CA2402}"/>
              </a:ext>
            </a:extLst>
          </p:cNvPr>
          <p:cNvSpPr txBox="1"/>
          <p:nvPr/>
        </p:nvSpPr>
        <p:spPr>
          <a:xfrm>
            <a:off x="1015118" y="2414272"/>
            <a:ext cx="164423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根据需要添加描述，建议与标题相关尽量简洁</a:t>
            </a:r>
          </a:p>
        </p:txBody>
      </p:sp>
      <p:sp>
        <p:nvSpPr>
          <p:cNvPr id="68" name="文本框 67">
            <a:extLst>
              <a:ext uri="{FF2B5EF4-FFF2-40B4-BE49-F238E27FC236}">
                <a16:creationId xmlns:a16="http://schemas.microsoft.com/office/drawing/2014/main" id="{B3A3C833-5C65-CF06-F67B-D86A7084E9C5}"/>
              </a:ext>
            </a:extLst>
          </p:cNvPr>
          <p:cNvSpPr txBox="1"/>
          <p:nvPr/>
        </p:nvSpPr>
        <p:spPr>
          <a:xfrm>
            <a:off x="5556800" y="2494236"/>
            <a:ext cx="1645200" cy="90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根据需要添加描述，建议与标题相关尽量简洁</a:t>
            </a:r>
          </a:p>
        </p:txBody>
      </p:sp>
      <p:sp>
        <p:nvSpPr>
          <p:cNvPr id="69" name="文本框 68">
            <a:extLst>
              <a:ext uri="{FF2B5EF4-FFF2-40B4-BE49-F238E27FC236}">
                <a16:creationId xmlns:a16="http://schemas.microsoft.com/office/drawing/2014/main" id="{8333B32F-6303-1281-8D11-D07C8F5987FF}"/>
              </a:ext>
            </a:extLst>
          </p:cNvPr>
          <p:cNvSpPr txBox="1"/>
          <p:nvPr/>
        </p:nvSpPr>
        <p:spPr>
          <a:xfrm>
            <a:off x="3188216" y="4030800"/>
            <a:ext cx="1645200" cy="900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根据需要添加描述，建议与标题相关尽量简洁</a:t>
            </a:r>
          </a:p>
        </p:txBody>
      </p:sp>
      <p:grpSp>
        <p:nvGrpSpPr>
          <p:cNvPr id="178" name="组合 177">
            <a:extLst>
              <a:ext uri="{FF2B5EF4-FFF2-40B4-BE49-F238E27FC236}">
                <a16:creationId xmlns:a16="http://schemas.microsoft.com/office/drawing/2014/main" id="{0F289229-A200-CA67-6C3F-4BC454858365}"/>
              </a:ext>
            </a:extLst>
          </p:cNvPr>
          <p:cNvGrpSpPr/>
          <p:nvPr/>
        </p:nvGrpSpPr>
        <p:grpSpPr>
          <a:xfrm>
            <a:off x="7939027" y="1514895"/>
            <a:ext cx="3682973" cy="4356665"/>
            <a:chOff x="7939027" y="1514895"/>
            <a:chExt cx="3682973" cy="4356665"/>
          </a:xfrm>
        </p:grpSpPr>
        <p:grpSp>
          <p:nvGrpSpPr>
            <p:cNvPr id="135" name="组合 134">
              <a:extLst>
                <a:ext uri="{FF2B5EF4-FFF2-40B4-BE49-F238E27FC236}">
                  <a16:creationId xmlns:a16="http://schemas.microsoft.com/office/drawing/2014/main" id="{192A3133-B065-2A55-6CFE-B8260C1FCCEB}"/>
                </a:ext>
              </a:extLst>
            </p:cNvPr>
            <p:cNvGrpSpPr/>
            <p:nvPr/>
          </p:nvGrpSpPr>
          <p:grpSpPr>
            <a:xfrm>
              <a:off x="7939027" y="2016806"/>
              <a:ext cx="3682973" cy="3854754"/>
              <a:chOff x="7854140" y="1318838"/>
              <a:chExt cx="3682973" cy="3854754"/>
            </a:xfrm>
          </p:grpSpPr>
          <p:sp>
            <p:nvSpPr>
              <p:cNvPr id="73" name="任意多边形: 形状 72">
                <a:extLst>
                  <a:ext uri="{FF2B5EF4-FFF2-40B4-BE49-F238E27FC236}">
                    <a16:creationId xmlns:a16="http://schemas.microsoft.com/office/drawing/2014/main" id="{7211D143-40A2-5F48-7B5D-AE4125775E67}"/>
                  </a:ext>
                </a:extLst>
              </p:cNvPr>
              <p:cNvSpPr/>
              <p:nvPr/>
            </p:nvSpPr>
            <p:spPr>
              <a:xfrm>
                <a:off x="8029957" y="1318838"/>
                <a:ext cx="3024490" cy="3209442"/>
              </a:xfrm>
              <a:custGeom>
                <a:avLst/>
                <a:gdLst>
                  <a:gd name="connsiteX0" fmla="*/ 2479969 w 3024490"/>
                  <a:gd name="connsiteY0" fmla="*/ 378778 h 3209442"/>
                  <a:gd name="connsiteX1" fmla="*/ 3024151 w 3024490"/>
                  <a:gd name="connsiteY1" fmla="*/ 1326852 h 3209442"/>
                  <a:gd name="connsiteX2" fmla="*/ 2524946 w 3024490"/>
                  <a:gd name="connsiteY2" fmla="*/ 2271850 h 3209442"/>
                  <a:gd name="connsiteX3" fmla="*/ 1823080 w 3024490"/>
                  <a:gd name="connsiteY3" fmla="*/ 3003471 h 3209442"/>
                  <a:gd name="connsiteX4" fmla="*/ 855222 w 3024490"/>
                  <a:gd name="connsiteY4" fmla="*/ 3161952 h 3209442"/>
                  <a:gd name="connsiteX5" fmla="*/ 159402 w 3024490"/>
                  <a:gd name="connsiteY5" fmla="*/ 2418927 h 3209442"/>
                  <a:gd name="connsiteX6" fmla="*/ 61120 w 3024490"/>
                  <a:gd name="connsiteY6" fmla="*/ 1498327 h 3209442"/>
                  <a:gd name="connsiteX7" fmla="*/ 737846 w 3024490"/>
                  <a:gd name="connsiteY7" fmla="*/ 817782 h 3209442"/>
                  <a:gd name="connsiteX8" fmla="*/ 1489835 w 3024490"/>
                  <a:gd name="connsiteY8" fmla="*/ 30470 h 3209442"/>
                  <a:gd name="connsiteX9" fmla="*/ 2479969 w 3024490"/>
                  <a:gd name="connsiteY9" fmla="*/ 378778 h 32094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024490" h="3209442">
                    <a:moveTo>
                      <a:pt x="2479969" y="378778"/>
                    </a:moveTo>
                    <a:cubicBezTo>
                      <a:pt x="2793218" y="646307"/>
                      <a:pt x="3034811" y="994031"/>
                      <a:pt x="3024151" y="1326852"/>
                    </a:cubicBezTo>
                    <a:cubicBezTo>
                      <a:pt x="3013490" y="1659672"/>
                      <a:pt x="2751317" y="1979975"/>
                      <a:pt x="2524946" y="2271850"/>
                    </a:cubicBezTo>
                    <a:cubicBezTo>
                      <a:pt x="2298575" y="2563724"/>
                      <a:pt x="2107316" y="2825896"/>
                      <a:pt x="1823080" y="3003471"/>
                    </a:cubicBezTo>
                    <a:cubicBezTo>
                      <a:pt x="1538843" y="3181046"/>
                      <a:pt x="1162318" y="3271160"/>
                      <a:pt x="855222" y="3161952"/>
                    </a:cubicBezTo>
                    <a:cubicBezTo>
                      <a:pt x="548125" y="3052745"/>
                      <a:pt x="310298" y="2745118"/>
                      <a:pt x="159402" y="2418927"/>
                    </a:cubicBezTo>
                    <a:cubicBezTo>
                      <a:pt x="8505" y="2092737"/>
                      <a:pt x="-57793" y="1747505"/>
                      <a:pt x="61120" y="1498327"/>
                    </a:cubicBezTo>
                    <a:cubicBezTo>
                      <a:pt x="180034" y="1249149"/>
                      <a:pt x="484054" y="1095230"/>
                      <a:pt x="737846" y="817782"/>
                    </a:cubicBezTo>
                    <a:cubicBezTo>
                      <a:pt x="991639" y="540335"/>
                      <a:pt x="1195839" y="137237"/>
                      <a:pt x="1489835" y="30470"/>
                    </a:cubicBezTo>
                    <a:cubicBezTo>
                      <a:pt x="1783831" y="-76298"/>
                      <a:pt x="2167516" y="111301"/>
                      <a:pt x="2479969" y="378778"/>
                    </a:cubicBezTo>
                    <a:close/>
                  </a:path>
                </a:pathLst>
              </a:custGeom>
              <a:solidFill>
                <a:srgbClr val="F0F0F0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7" name="任意多边形: 形状 76">
                <a:extLst>
                  <a:ext uri="{FF2B5EF4-FFF2-40B4-BE49-F238E27FC236}">
                    <a16:creationId xmlns:a16="http://schemas.microsoft.com/office/drawing/2014/main" id="{A8FDA30F-362D-CE4C-A2AA-98858D4E3AF5}"/>
                  </a:ext>
                </a:extLst>
              </p:cNvPr>
              <p:cNvSpPr/>
              <p:nvPr/>
            </p:nvSpPr>
            <p:spPr>
              <a:xfrm rot="20734800">
                <a:off x="8435713" y="1325614"/>
                <a:ext cx="2597801" cy="2317861"/>
              </a:xfrm>
              <a:custGeom>
                <a:avLst/>
                <a:gdLst>
                  <a:gd name="connsiteX0" fmla="*/ 0 w 2597801"/>
                  <a:gd name="connsiteY0" fmla="*/ 0 h 2317861"/>
                  <a:gd name="connsiteX1" fmla="*/ 2597802 w 2597801"/>
                  <a:gd name="connsiteY1" fmla="*/ 0 h 2317861"/>
                  <a:gd name="connsiteX2" fmla="*/ 2597802 w 2597801"/>
                  <a:gd name="connsiteY2" fmla="*/ 2317862 h 2317861"/>
                  <a:gd name="connsiteX3" fmla="*/ 0 w 2597801"/>
                  <a:gd name="connsiteY3" fmla="*/ 2317862 h 231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97801" h="2317861">
                    <a:moveTo>
                      <a:pt x="0" y="0"/>
                    </a:moveTo>
                    <a:lnTo>
                      <a:pt x="2597802" y="0"/>
                    </a:lnTo>
                    <a:lnTo>
                      <a:pt x="2597802" y="2317862"/>
                    </a:lnTo>
                    <a:lnTo>
                      <a:pt x="0" y="2317862"/>
                    </a:lnTo>
                    <a:close/>
                  </a:path>
                </a:pathLst>
              </a:custGeom>
              <a:solidFill>
                <a:srgbClr val="EAF0FF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8" name="任意多边形: 形状 77">
                <a:extLst>
                  <a:ext uri="{FF2B5EF4-FFF2-40B4-BE49-F238E27FC236}">
                    <a16:creationId xmlns:a16="http://schemas.microsoft.com/office/drawing/2014/main" id="{1BD6A86D-41D2-5CD2-90B7-3CA60444E9C0}"/>
                  </a:ext>
                </a:extLst>
              </p:cNvPr>
              <p:cNvSpPr/>
              <p:nvPr/>
            </p:nvSpPr>
            <p:spPr>
              <a:xfrm rot="20734800">
                <a:off x="8465965" y="1564628"/>
                <a:ext cx="677839" cy="2317861"/>
              </a:xfrm>
              <a:custGeom>
                <a:avLst/>
                <a:gdLst>
                  <a:gd name="connsiteX0" fmla="*/ 0 w 677839"/>
                  <a:gd name="connsiteY0" fmla="*/ 0 h 2317861"/>
                  <a:gd name="connsiteX1" fmla="*/ 677840 w 677839"/>
                  <a:gd name="connsiteY1" fmla="*/ 0 h 2317861"/>
                  <a:gd name="connsiteX2" fmla="*/ 677840 w 677839"/>
                  <a:gd name="connsiteY2" fmla="*/ 2317862 h 2317861"/>
                  <a:gd name="connsiteX3" fmla="*/ 0 w 677839"/>
                  <a:gd name="connsiteY3" fmla="*/ 2317862 h 231786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7839" h="2317861">
                    <a:moveTo>
                      <a:pt x="0" y="0"/>
                    </a:moveTo>
                    <a:lnTo>
                      <a:pt x="677840" y="0"/>
                    </a:lnTo>
                    <a:lnTo>
                      <a:pt x="677840" y="2317862"/>
                    </a:lnTo>
                    <a:lnTo>
                      <a:pt x="0" y="2317862"/>
                    </a:lnTo>
                    <a:close/>
                  </a:path>
                </a:pathLst>
              </a:custGeom>
              <a:solidFill>
                <a:srgbClr val="D8DFFF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:a16="http://schemas.microsoft.com/office/drawing/2014/main" id="{87E6F630-1CD6-DC71-4273-33D36D688966}"/>
                  </a:ext>
                </a:extLst>
              </p:cNvPr>
              <p:cNvSpPr/>
              <p:nvPr/>
            </p:nvSpPr>
            <p:spPr>
              <a:xfrm>
                <a:off x="8389892" y="1716490"/>
                <a:ext cx="419963" cy="419963"/>
              </a:xfrm>
              <a:custGeom>
                <a:avLst/>
                <a:gdLst>
                  <a:gd name="connsiteX0" fmla="*/ 419964 w 419963"/>
                  <a:gd name="connsiteY0" fmla="*/ 209982 h 419963"/>
                  <a:gd name="connsiteX1" fmla="*/ 209982 w 419963"/>
                  <a:gd name="connsiteY1" fmla="*/ 419964 h 419963"/>
                  <a:gd name="connsiteX2" fmla="*/ 0 w 419963"/>
                  <a:gd name="connsiteY2" fmla="*/ 209982 h 419963"/>
                  <a:gd name="connsiteX3" fmla="*/ 209982 w 419963"/>
                  <a:gd name="connsiteY3" fmla="*/ 0 h 419963"/>
                  <a:gd name="connsiteX4" fmla="*/ 419964 w 419963"/>
                  <a:gd name="connsiteY4" fmla="*/ 209982 h 419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19963" h="419963">
                    <a:moveTo>
                      <a:pt x="419964" y="209982"/>
                    </a:moveTo>
                    <a:cubicBezTo>
                      <a:pt x="419964" y="325952"/>
                      <a:pt x="325952" y="419964"/>
                      <a:pt x="209982" y="419964"/>
                    </a:cubicBezTo>
                    <a:cubicBezTo>
                      <a:pt x="94012" y="419964"/>
                      <a:pt x="0" y="325952"/>
                      <a:pt x="0" y="209982"/>
                    </a:cubicBezTo>
                    <a:cubicBezTo>
                      <a:pt x="0" y="94012"/>
                      <a:pt x="94012" y="0"/>
                      <a:pt x="209982" y="0"/>
                    </a:cubicBezTo>
                    <a:cubicBezTo>
                      <a:pt x="325952" y="0"/>
                      <a:pt x="419964" y="94012"/>
                      <a:pt x="419964" y="209982"/>
                    </a:cubicBezTo>
                    <a:close/>
                  </a:path>
                </a:pathLst>
              </a:custGeom>
              <a:solidFill>
                <a:srgbClr val="EAF0FF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0" name="任意多边形: 形状 79">
                <a:extLst>
                  <a:ext uri="{FF2B5EF4-FFF2-40B4-BE49-F238E27FC236}">
                    <a16:creationId xmlns:a16="http://schemas.microsoft.com/office/drawing/2014/main" id="{F1D003D8-A6C7-827A-8BD0-00B81CAB5E18}"/>
                  </a:ext>
                </a:extLst>
              </p:cNvPr>
              <p:cNvSpPr/>
              <p:nvPr/>
            </p:nvSpPr>
            <p:spPr>
              <a:xfrm rot="20734800">
                <a:off x="8435274" y="2242083"/>
                <a:ext cx="509440" cy="48955"/>
              </a:xfrm>
              <a:custGeom>
                <a:avLst/>
                <a:gdLst>
                  <a:gd name="connsiteX0" fmla="*/ 0 w 509440"/>
                  <a:gd name="connsiteY0" fmla="*/ 0 h 48955"/>
                  <a:gd name="connsiteX1" fmla="*/ 509441 w 509440"/>
                  <a:gd name="connsiteY1" fmla="*/ 0 h 48955"/>
                  <a:gd name="connsiteX2" fmla="*/ 509441 w 509440"/>
                  <a:gd name="connsiteY2" fmla="*/ 48955 h 48955"/>
                  <a:gd name="connsiteX3" fmla="*/ 0 w 509440"/>
                  <a:gd name="connsiteY3" fmla="*/ 48955 h 4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440" h="48955">
                    <a:moveTo>
                      <a:pt x="0" y="0"/>
                    </a:moveTo>
                    <a:lnTo>
                      <a:pt x="509441" y="0"/>
                    </a:lnTo>
                    <a:lnTo>
                      <a:pt x="509441" y="48955"/>
                    </a:lnTo>
                    <a:lnTo>
                      <a:pt x="0" y="48955"/>
                    </a:lnTo>
                    <a:close/>
                  </a:path>
                </a:pathLst>
              </a:custGeom>
              <a:solidFill>
                <a:srgbClr val="EAF0FF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1" name="任意多边形: 形状 80">
                <a:extLst>
                  <a:ext uri="{FF2B5EF4-FFF2-40B4-BE49-F238E27FC236}">
                    <a16:creationId xmlns:a16="http://schemas.microsoft.com/office/drawing/2014/main" id="{62DCE72D-E4D4-5EFE-319F-60C58092985F}"/>
                  </a:ext>
                </a:extLst>
              </p:cNvPr>
              <p:cNvSpPr/>
              <p:nvPr/>
            </p:nvSpPr>
            <p:spPr>
              <a:xfrm rot="20734800">
                <a:off x="8464642" y="2356234"/>
                <a:ext cx="509440" cy="48955"/>
              </a:xfrm>
              <a:custGeom>
                <a:avLst/>
                <a:gdLst>
                  <a:gd name="connsiteX0" fmla="*/ 0 w 509440"/>
                  <a:gd name="connsiteY0" fmla="*/ 0 h 48955"/>
                  <a:gd name="connsiteX1" fmla="*/ 509441 w 509440"/>
                  <a:gd name="connsiteY1" fmla="*/ 0 h 48955"/>
                  <a:gd name="connsiteX2" fmla="*/ 509441 w 509440"/>
                  <a:gd name="connsiteY2" fmla="*/ 48955 h 48955"/>
                  <a:gd name="connsiteX3" fmla="*/ 0 w 509440"/>
                  <a:gd name="connsiteY3" fmla="*/ 48955 h 4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09440" h="48955">
                    <a:moveTo>
                      <a:pt x="0" y="0"/>
                    </a:moveTo>
                    <a:lnTo>
                      <a:pt x="509441" y="0"/>
                    </a:lnTo>
                    <a:lnTo>
                      <a:pt x="509441" y="48955"/>
                    </a:lnTo>
                    <a:lnTo>
                      <a:pt x="0" y="48955"/>
                    </a:lnTo>
                    <a:close/>
                  </a:path>
                </a:pathLst>
              </a:custGeom>
              <a:solidFill>
                <a:srgbClr val="EAF0FF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2" name="任意多边形: 形状 81">
                <a:extLst>
                  <a:ext uri="{FF2B5EF4-FFF2-40B4-BE49-F238E27FC236}">
                    <a16:creationId xmlns:a16="http://schemas.microsoft.com/office/drawing/2014/main" id="{9024BE7E-1289-6A60-D004-30B6002D9855}"/>
                  </a:ext>
                </a:extLst>
              </p:cNvPr>
              <p:cNvSpPr/>
              <p:nvPr/>
            </p:nvSpPr>
            <p:spPr>
              <a:xfrm>
                <a:off x="9474648" y="2385207"/>
                <a:ext cx="116686" cy="116686"/>
              </a:xfrm>
              <a:custGeom>
                <a:avLst/>
                <a:gdLst>
                  <a:gd name="connsiteX0" fmla="*/ 116686 w 116686"/>
                  <a:gd name="connsiteY0" fmla="*/ 58343 h 116686"/>
                  <a:gd name="connsiteX1" fmla="*/ 58343 w 116686"/>
                  <a:gd name="connsiteY1" fmla="*/ 116686 h 116686"/>
                  <a:gd name="connsiteX2" fmla="*/ 0 w 116686"/>
                  <a:gd name="connsiteY2" fmla="*/ 58343 h 116686"/>
                  <a:gd name="connsiteX3" fmla="*/ 58343 w 116686"/>
                  <a:gd name="connsiteY3" fmla="*/ 0 h 116686"/>
                  <a:gd name="connsiteX4" fmla="*/ 116686 w 116686"/>
                  <a:gd name="connsiteY4" fmla="*/ 58343 h 116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86" h="116686">
                    <a:moveTo>
                      <a:pt x="116686" y="58343"/>
                    </a:moveTo>
                    <a:cubicBezTo>
                      <a:pt x="116686" y="90565"/>
                      <a:pt x="90565" y="116686"/>
                      <a:pt x="58343" y="116686"/>
                    </a:cubicBezTo>
                    <a:cubicBezTo>
                      <a:pt x="26121" y="116686"/>
                      <a:pt x="0" y="90565"/>
                      <a:pt x="0" y="58343"/>
                    </a:cubicBezTo>
                    <a:cubicBezTo>
                      <a:pt x="0" y="26121"/>
                      <a:pt x="26121" y="0"/>
                      <a:pt x="58343" y="0"/>
                    </a:cubicBezTo>
                    <a:cubicBezTo>
                      <a:pt x="90565" y="0"/>
                      <a:pt x="116686" y="26121"/>
                      <a:pt x="116686" y="58343"/>
                    </a:cubicBezTo>
                    <a:close/>
                  </a:path>
                </a:pathLst>
              </a:custGeom>
              <a:solidFill>
                <a:srgbClr val="B2C3FB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3" name="任意多边形: 形状 82">
                <a:extLst>
                  <a:ext uri="{FF2B5EF4-FFF2-40B4-BE49-F238E27FC236}">
                    <a16:creationId xmlns:a16="http://schemas.microsoft.com/office/drawing/2014/main" id="{28819DEA-4118-D796-3B5C-F58A7A0D456D}"/>
                  </a:ext>
                </a:extLst>
              </p:cNvPr>
              <p:cNvSpPr/>
              <p:nvPr/>
            </p:nvSpPr>
            <p:spPr>
              <a:xfrm rot="20734800">
                <a:off x="9654557" y="2263583"/>
                <a:ext cx="965629" cy="48955"/>
              </a:xfrm>
              <a:custGeom>
                <a:avLst/>
                <a:gdLst>
                  <a:gd name="connsiteX0" fmla="*/ 0 w 965629"/>
                  <a:gd name="connsiteY0" fmla="*/ 0 h 48955"/>
                  <a:gd name="connsiteX1" fmla="*/ 965630 w 965629"/>
                  <a:gd name="connsiteY1" fmla="*/ 0 h 48955"/>
                  <a:gd name="connsiteX2" fmla="*/ 965630 w 965629"/>
                  <a:gd name="connsiteY2" fmla="*/ 48955 h 48955"/>
                  <a:gd name="connsiteX3" fmla="*/ 0 w 965629"/>
                  <a:gd name="connsiteY3" fmla="*/ 48955 h 4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5629" h="48955">
                    <a:moveTo>
                      <a:pt x="0" y="0"/>
                    </a:moveTo>
                    <a:lnTo>
                      <a:pt x="965630" y="0"/>
                    </a:lnTo>
                    <a:lnTo>
                      <a:pt x="965630" y="48955"/>
                    </a:lnTo>
                    <a:lnTo>
                      <a:pt x="0" y="48955"/>
                    </a:lnTo>
                    <a:close/>
                  </a:path>
                </a:pathLst>
              </a:custGeom>
              <a:solidFill>
                <a:srgbClr val="D8DFFF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4" name="任意多边形: 形状 83">
                <a:extLst>
                  <a:ext uri="{FF2B5EF4-FFF2-40B4-BE49-F238E27FC236}">
                    <a16:creationId xmlns:a16="http://schemas.microsoft.com/office/drawing/2014/main" id="{F814BF9F-8412-13C2-0840-D669993F653E}"/>
                  </a:ext>
                </a:extLst>
              </p:cNvPr>
              <p:cNvSpPr/>
              <p:nvPr/>
            </p:nvSpPr>
            <p:spPr>
              <a:xfrm rot="20734800">
                <a:off x="9334592" y="1451943"/>
                <a:ext cx="1165905" cy="766043"/>
              </a:xfrm>
              <a:custGeom>
                <a:avLst/>
                <a:gdLst>
                  <a:gd name="connsiteX0" fmla="*/ 0 w 1165905"/>
                  <a:gd name="connsiteY0" fmla="*/ 0 h 766043"/>
                  <a:gd name="connsiteX1" fmla="*/ 1165905 w 1165905"/>
                  <a:gd name="connsiteY1" fmla="*/ 0 h 766043"/>
                  <a:gd name="connsiteX2" fmla="*/ 1165905 w 1165905"/>
                  <a:gd name="connsiteY2" fmla="*/ 766044 h 766043"/>
                  <a:gd name="connsiteX3" fmla="*/ 0 w 1165905"/>
                  <a:gd name="connsiteY3" fmla="*/ 766044 h 766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905" h="766043">
                    <a:moveTo>
                      <a:pt x="0" y="0"/>
                    </a:moveTo>
                    <a:lnTo>
                      <a:pt x="1165905" y="0"/>
                    </a:lnTo>
                    <a:lnTo>
                      <a:pt x="1165905" y="766044"/>
                    </a:lnTo>
                    <a:lnTo>
                      <a:pt x="0" y="766044"/>
                    </a:lnTo>
                    <a:close/>
                  </a:path>
                </a:pathLst>
              </a:custGeom>
              <a:solidFill>
                <a:srgbClr val="FFFFFF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5" name="任意多边形: 形状 84">
                <a:extLst>
                  <a:ext uri="{FF2B5EF4-FFF2-40B4-BE49-F238E27FC236}">
                    <a16:creationId xmlns:a16="http://schemas.microsoft.com/office/drawing/2014/main" id="{417E2003-6CB2-80FC-5030-169B0467068F}"/>
                  </a:ext>
                </a:extLst>
              </p:cNvPr>
              <p:cNvSpPr/>
              <p:nvPr/>
            </p:nvSpPr>
            <p:spPr>
              <a:xfrm>
                <a:off x="9744458" y="3434692"/>
                <a:ext cx="116686" cy="116686"/>
              </a:xfrm>
              <a:custGeom>
                <a:avLst/>
                <a:gdLst>
                  <a:gd name="connsiteX0" fmla="*/ 116686 w 116686"/>
                  <a:gd name="connsiteY0" fmla="*/ 58343 h 116686"/>
                  <a:gd name="connsiteX1" fmla="*/ 58343 w 116686"/>
                  <a:gd name="connsiteY1" fmla="*/ 116686 h 116686"/>
                  <a:gd name="connsiteX2" fmla="*/ 0 w 116686"/>
                  <a:gd name="connsiteY2" fmla="*/ 58343 h 116686"/>
                  <a:gd name="connsiteX3" fmla="*/ 58343 w 116686"/>
                  <a:gd name="connsiteY3" fmla="*/ 0 h 116686"/>
                  <a:gd name="connsiteX4" fmla="*/ 116686 w 116686"/>
                  <a:gd name="connsiteY4" fmla="*/ 58343 h 116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6686" h="116686">
                    <a:moveTo>
                      <a:pt x="116686" y="58343"/>
                    </a:moveTo>
                    <a:cubicBezTo>
                      <a:pt x="116686" y="90565"/>
                      <a:pt x="90565" y="116686"/>
                      <a:pt x="58343" y="116686"/>
                    </a:cubicBezTo>
                    <a:cubicBezTo>
                      <a:pt x="26121" y="116686"/>
                      <a:pt x="0" y="90565"/>
                      <a:pt x="0" y="58343"/>
                    </a:cubicBezTo>
                    <a:cubicBezTo>
                      <a:pt x="0" y="26121"/>
                      <a:pt x="26121" y="0"/>
                      <a:pt x="58343" y="0"/>
                    </a:cubicBezTo>
                    <a:cubicBezTo>
                      <a:pt x="90565" y="0"/>
                      <a:pt x="116686" y="26121"/>
                      <a:pt x="116686" y="58343"/>
                    </a:cubicBezTo>
                    <a:close/>
                  </a:path>
                </a:pathLst>
              </a:custGeom>
              <a:solidFill>
                <a:srgbClr val="B2C3FB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6" name="任意多边形: 形状 85">
                <a:extLst>
                  <a:ext uri="{FF2B5EF4-FFF2-40B4-BE49-F238E27FC236}">
                    <a16:creationId xmlns:a16="http://schemas.microsoft.com/office/drawing/2014/main" id="{72BB95F8-F58B-9240-C678-5005A06561E5}"/>
                  </a:ext>
                </a:extLst>
              </p:cNvPr>
              <p:cNvSpPr/>
              <p:nvPr/>
            </p:nvSpPr>
            <p:spPr>
              <a:xfrm rot="20734800">
                <a:off x="9924447" y="3313057"/>
                <a:ext cx="965629" cy="48955"/>
              </a:xfrm>
              <a:custGeom>
                <a:avLst/>
                <a:gdLst>
                  <a:gd name="connsiteX0" fmla="*/ 0 w 965629"/>
                  <a:gd name="connsiteY0" fmla="*/ 0 h 48955"/>
                  <a:gd name="connsiteX1" fmla="*/ 965630 w 965629"/>
                  <a:gd name="connsiteY1" fmla="*/ 0 h 48955"/>
                  <a:gd name="connsiteX2" fmla="*/ 965630 w 965629"/>
                  <a:gd name="connsiteY2" fmla="*/ 48955 h 48955"/>
                  <a:gd name="connsiteX3" fmla="*/ 0 w 965629"/>
                  <a:gd name="connsiteY3" fmla="*/ 48955 h 4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65629" h="48955">
                    <a:moveTo>
                      <a:pt x="0" y="0"/>
                    </a:moveTo>
                    <a:lnTo>
                      <a:pt x="965630" y="0"/>
                    </a:lnTo>
                    <a:lnTo>
                      <a:pt x="965630" y="48955"/>
                    </a:lnTo>
                    <a:lnTo>
                      <a:pt x="0" y="48955"/>
                    </a:lnTo>
                    <a:close/>
                  </a:path>
                </a:pathLst>
              </a:custGeom>
              <a:solidFill>
                <a:srgbClr val="D8DFFF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87" name="任意多边形: 形状 86">
                <a:extLst>
                  <a:ext uri="{FF2B5EF4-FFF2-40B4-BE49-F238E27FC236}">
                    <a16:creationId xmlns:a16="http://schemas.microsoft.com/office/drawing/2014/main" id="{229CB3FE-9183-4ECA-F41A-571DA3DB21D9}"/>
                  </a:ext>
                </a:extLst>
              </p:cNvPr>
              <p:cNvSpPr/>
              <p:nvPr/>
            </p:nvSpPr>
            <p:spPr>
              <a:xfrm rot="20734800">
                <a:off x="9604416" y="2501418"/>
                <a:ext cx="1165905" cy="766043"/>
              </a:xfrm>
              <a:custGeom>
                <a:avLst/>
                <a:gdLst>
                  <a:gd name="connsiteX0" fmla="*/ 0 w 1165905"/>
                  <a:gd name="connsiteY0" fmla="*/ 0 h 766043"/>
                  <a:gd name="connsiteX1" fmla="*/ 1165905 w 1165905"/>
                  <a:gd name="connsiteY1" fmla="*/ 0 h 766043"/>
                  <a:gd name="connsiteX2" fmla="*/ 1165905 w 1165905"/>
                  <a:gd name="connsiteY2" fmla="*/ 766044 h 766043"/>
                  <a:gd name="connsiteX3" fmla="*/ 0 w 1165905"/>
                  <a:gd name="connsiteY3" fmla="*/ 766044 h 7660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165905" h="766043">
                    <a:moveTo>
                      <a:pt x="0" y="0"/>
                    </a:moveTo>
                    <a:lnTo>
                      <a:pt x="1165905" y="0"/>
                    </a:lnTo>
                    <a:lnTo>
                      <a:pt x="1165905" y="766044"/>
                    </a:lnTo>
                    <a:lnTo>
                      <a:pt x="0" y="766044"/>
                    </a:lnTo>
                    <a:close/>
                  </a:path>
                </a:pathLst>
              </a:custGeom>
              <a:solidFill>
                <a:srgbClr val="FFFFFF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9A8CB6C9-FD47-6856-930E-FBD8C226D501}"/>
                  </a:ext>
                </a:extLst>
              </p:cNvPr>
              <p:cNvSpPr/>
              <p:nvPr/>
            </p:nvSpPr>
            <p:spPr>
              <a:xfrm>
                <a:off x="10991354" y="1615504"/>
                <a:ext cx="292987" cy="253686"/>
              </a:xfrm>
              <a:custGeom>
                <a:avLst/>
                <a:gdLst>
                  <a:gd name="connsiteX0" fmla="*/ 292988 w 292987"/>
                  <a:gd name="connsiteY0" fmla="*/ 0 h 253686"/>
                  <a:gd name="connsiteX1" fmla="*/ 0 w 292987"/>
                  <a:gd name="connsiteY1" fmla="*/ 0 h 253686"/>
                  <a:gd name="connsiteX2" fmla="*/ 146494 w 292987"/>
                  <a:gd name="connsiteY2" fmla="*/ 253686 h 253686"/>
                  <a:gd name="connsiteX3" fmla="*/ 292988 w 292987"/>
                  <a:gd name="connsiteY3" fmla="*/ 0 h 2536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92987" h="253686">
                    <a:moveTo>
                      <a:pt x="292988" y="0"/>
                    </a:moveTo>
                    <a:lnTo>
                      <a:pt x="0" y="0"/>
                    </a:lnTo>
                    <a:lnTo>
                      <a:pt x="146494" y="253686"/>
                    </a:lnTo>
                    <a:lnTo>
                      <a:pt x="292988" y="0"/>
                    </a:lnTo>
                    <a:close/>
                  </a:path>
                </a:pathLst>
              </a:custGeom>
              <a:noFill/>
              <a:ln w="10583" cap="rnd">
                <a:solidFill>
                  <a:srgbClr val="B6C6F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88FEED73-C62E-99C1-CC1D-D7266493248C}"/>
                  </a:ext>
                </a:extLst>
              </p:cNvPr>
              <p:cNvSpPr/>
              <p:nvPr/>
            </p:nvSpPr>
            <p:spPr>
              <a:xfrm rot="1967399">
                <a:off x="7854140" y="1940608"/>
                <a:ext cx="124747" cy="245995"/>
              </a:xfrm>
              <a:custGeom>
                <a:avLst/>
                <a:gdLst>
                  <a:gd name="connsiteX0" fmla="*/ 0 w 124747"/>
                  <a:gd name="connsiteY0" fmla="*/ 0 h 245995"/>
                  <a:gd name="connsiteX1" fmla="*/ 124748 w 124747"/>
                  <a:gd name="connsiteY1" fmla="*/ 0 h 245995"/>
                  <a:gd name="connsiteX2" fmla="*/ 124748 w 124747"/>
                  <a:gd name="connsiteY2" fmla="*/ 245995 h 245995"/>
                  <a:gd name="connsiteX3" fmla="*/ 0 w 124747"/>
                  <a:gd name="connsiteY3" fmla="*/ 245995 h 2459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4747" h="245995">
                    <a:moveTo>
                      <a:pt x="0" y="0"/>
                    </a:moveTo>
                    <a:lnTo>
                      <a:pt x="124748" y="0"/>
                    </a:lnTo>
                    <a:lnTo>
                      <a:pt x="124748" y="245995"/>
                    </a:lnTo>
                    <a:lnTo>
                      <a:pt x="0" y="245995"/>
                    </a:lnTo>
                    <a:close/>
                  </a:path>
                </a:pathLst>
              </a:custGeom>
              <a:noFill/>
              <a:ln w="10583" cap="rnd">
                <a:solidFill>
                  <a:srgbClr val="B6C6F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500A244A-2D50-AC9E-CEEF-39C46B1F8BBB}"/>
                  </a:ext>
                </a:extLst>
              </p:cNvPr>
              <p:cNvSpPr/>
              <p:nvPr/>
            </p:nvSpPr>
            <p:spPr>
              <a:xfrm rot="1198800">
                <a:off x="9473420" y="3821944"/>
                <a:ext cx="719475" cy="1351648"/>
              </a:xfrm>
              <a:custGeom>
                <a:avLst/>
                <a:gdLst>
                  <a:gd name="connsiteX0" fmla="*/ 0 w 719475"/>
                  <a:gd name="connsiteY0" fmla="*/ 0 h 1351648"/>
                  <a:gd name="connsiteX1" fmla="*/ 719475 w 719475"/>
                  <a:gd name="connsiteY1" fmla="*/ 0 h 1351648"/>
                  <a:gd name="connsiteX2" fmla="*/ 719475 w 719475"/>
                  <a:gd name="connsiteY2" fmla="*/ 1351649 h 1351648"/>
                  <a:gd name="connsiteX3" fmla="*/ 0 w 719475"/>
                  <a:gd name="connsiteY3" fmla="*/ 1351649 h 13516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719475" h="1351648">
                    <a:moveTo>
                      <a:pt x="0" y="0"/>
                    </a:moveTo>
                    <a:lnTo>
                      <a:pt x="719475" y="0"/>
                    </a:lnTo>
                    <a:lnTo>
                      <a:pt x="719475" y="1351649"/>
                    </a:lnTo>
                    <a:lnTo>
                      <a:pt x="0" y="1351649"/>
                    </a:lnTo>
                    <a:close/>
                  </a:path>
                </a:pathLst>
              </a:custGeom>
              <a:solidFill>
                <a:srgbClr val="EAF0FF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A9BD35DB-62F7-9D47-748E-D236B87DFA91}"/>
                  </a:ext>
                </a:extLst>
              </p:cNvPr>
              <p:cNvSpPr/>
              <p:nvPr/>
            </p:nvSpPr>
            <p:spPr>
              <a:xfrm>
                <a:off x="9264148" y="4090906"/>
                <a:ext cx="245677" cy="245677"/>
              </a:xfrm>
              <a:custGeom>
                <a:avLst/>
                <a:gdLst>
                  <a:gd name="connsiteX0" fmla="*/ 245677 w 245677"/>
                  <a:gd name="connsiteY0" fmla="*/ 122839 h 245677"/>
                  <a:gd name="connsiteX1" fmla="*/ 122839 w 245677"/>
                  <a:gd name="connsiteY1" fmla="*/ 245677 h 245677"/>
                  <a:gd name="connsiteX2" fmla="*/ 0 w 245677"/>
                  <a:gd name="connsiteY2" fmla="*/ 122839 h 245677"/>
                  <a:gd name="connsiteX3" fmla="*/ 122839 w 245677"/>
                  <a:gd name="connsiteY3" fmla="*/ 0 h 245677"/>
                  <a:gd name="connsiteX4" fmla="*/ 245677 w 245677"/>
                  <a:gd name="connsiteY4" fmla="*/ 122839 h 2456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677" h="245677">
                    <a:moveTo>
                      <a:pt x="245677" y="122839"/>
                    </a:moveTo>
                    <a:cubicBezTo>
                      <a:pt x="245677" y="190680"/>
                      <a:pt x="190680" y="245677"/>
                      <a:pt x="122839" y="245677"/>
                    </a:cubicBezTo>
                    <a:cubicBezTo>
                      <a:pt x="54997" y="245677"/>
                      <a:pt x="0" y="190680"/>
                      <a:pt x="0" y="122839"/>
                    </a:cubicBezTo>
                    <a:cubicBezTo>
                      <a:pt x="0" y="54997"/>
                      <a:pt x="54997" y="0"/>
                      <a:pt x="122839" y="0"/>
                    </a:cubicBezTo>
                    <a:cubicBezTo>
                      <a:pt x="190680" y="0"/>
                      <a:pt x="245677" y="54997"/>
                      <a:pt x="245677" y="122839"/>
                    </a:cubicBezTo>
                    <a:close/>
                  </a:path>
                </a:pathLst>
              </a:custGeom>
              <a:noFill/>
              <a:ln w="10583" cap="rnd">
                <a:solidFill>
                  <a:srgbClr val="B6C6FC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02DBF332-B65A-0F08-372E-67B1E3743DDB}"/>
                  </a:ext>
                </a:extLst>
              </p:cNvPr>
              <p:cNvSpPr/>
              <p:nvPr/>
            </p:nvSpPr>
            <p:spPr>
              <a:xfrm>
                <a:off x="11128606" y="3592875"/>
                <a:ext cx="408507" cy="458788"/>
              </a:xfrm>
              <a:custGeom>
                <a:avLst/>
                <a:gdLst>
                  <a:gd name="connsiteX0" fmla="*/ 22330 w 408507"/>
                  <a:gd name="connsiteY0" fmla="*/ 0 h 458788"/>
                  <a:gd name="connsiteX1" fmla="*/ 0 w 408507"/>
                  <a:gd name="connsiteY1" fmla="*/ 458788 h 458788"/>
                  <a:gd name="connsiteX2" fmla="*/ 408507 w 408507"/>
                  <a:gd name="connsiteY2" fmla="*/ 248700 h 458788"/>
                  <a:gd name="connsiteX3" fmla="*/ 22330 w 408507"/>
                  <a:gd name="connsiteY3" fmla="*/ 0 h 4587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8507" h="458788">
                    <a:moveTo>
                      <a:pt x="22330" y="0"/>
                    </a:moveTo>
                    <a:lnTo>
                      <a:pt x="0" y="458788"/>
                    </a:lnTo>
                    <a:lnTo>
                      <a:pt x="408507" y="248700"/>
                    </a:lnTo>
                    <a:lnTo>
                      <a:pt x="22330" y="0"/>
                    </a:lnTo>
                    <a:close/>
                  </a:path>
                </a:pathLst>
              </a:custGeom>
              <a:solidFill>
                <a:srgbClr val="EAF0FF"/>
              </a:solidFill>
              <a:ln w="5292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36" name="组合 135">
              <a:extLst>
                <a:ext uri="{FF2B5EF4-FFF2-40B4-BE49-F238E27FC236}">
                  <a16:creationId xmlns:a16="http://schemas.microsoft.com/office/drawing/2014/main" id="{0D8FFE02-7610-986F-0583-A8044DA74CB9}"/>
                </a:ext>
              </a:extLst>
            </p:cNvPr>
            <p:cNvGrpSpPr/>
            <p:nvPr/>
          </p:nvGrpSpPr>
          <p:grpSpPr>
            <a:xfrm>
              <a:off x="8466560" y="1514895"/>
              <a:ext cx="2562624" cy="3620764"/>
              <a:chOff x="7414983" y="946677"/>
              <a:chExt cx="2347848" cy="3317304"/>
            </a:xfrm>
          </p:grpSpPr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8D624B5D-6085-A287-A4F7-F73790526346}"/>
                  </a:ext>
                </a:extLst>
              </p:cNvPr>
              <p:cNvSpPr/>
              <p:nvPr/>
            </p:nvSpPr>
            <p:spPr>
              <a:xfrm>
                <a:off x="7932443" y="2475258"/>
                <a:ext cx="373761" cy="543201"/>
              </a:xfrm>
              <a:custGeom>
                <a:avLst/>
                <a:gdLst>
                  <a:gd name="connsiteX0" fmla="*/ 541460 w 542763"/>
                  <a:gd name="connsiteY0" fmla="*/ 5268 h 788818"/>
                  <a:gd name="connsiteX1" fmla="*/ 1082 w 542763"/>
                  <a:gd name="connsiteY1" fmla="*/ 726028 h 788818"/>
                  <a:gd name="connsiteX2" fmla="*/ 303472 w 542763"/>
                  <a:gd name="connsiteY2" fmla="*/ 788819 h 788818"/>
                  <a:gd name="connsiteX3" fmla="*/ 541460 w 542763"/>
                  <a:gd name="connsiteY3" fmla="*/ 5268 h 788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763" h="788818">
                    <a:moveTo>
                      <a:pt x="541460" y="5268"/>
                    </a:moveTo>
                    <a:cubicBezTo>
                      <a:pt x="290809" y="-44763"/>
                      <a:pt x="-20704" y="266558"/>
                      <a:pt x="1082" y="726028"/>
                    </a:cubicBezTo>
                    <a:lnTo>
                      <a:pt x="303472" y="788819"/>
                    </a:lnTo>
                    <a:cubicBezTo>
                      <a:pt x="303472" y="788819"/>
                      <a:pt x="563295" y="9622"/>
                      <a:pt x="541460" y="5268"/>
                    </a:cubicBezTo>
                    <a:close/>
                  </a:path>
                </a:pathLst>
              </a:custGeom>
              <a:solidFill>
                <a:srgbClr val="46DBC9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8DBAC924-F4B0-2655-4163-D60F2C7A6CDE}"/>
                  </a:ext>
                </a:extLst>
              </p:cNvPr>
              <p:cNvSpPr/>
              <p:nvPr/>
            </p:nvSpPr>
            <p:spPr>
              <a:xfrm>
                <a:off x="7904411" y="2828380"/>
                <a:ext cx="5592" cy="115319"/>
              </a:xfrm>
              <a:custGeom>
                <a:avLst/>
                <a:gdLst>
                  <a:gd name="connsiteX0" fmla="*/ 8121 w 8120"/>
                  <a:gd name="connsiteY0" fmla="*/ 0 h 167462"/>
                  <a:gd name="connsiteX1" fmla="*/ 1120 w 8120"/>
                  <a:gd name="connsiteY1" fmla="*/ 167463 h 167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20" h="167462">
                    <a:moveTo>
                      <a:pt x="8121" y="0"/>
                    </a:moveTo>
                    <a:cubicBezTo>
                      <a:pt x="705" y="55486"/>
                      <a:pt x="-1640" y="111546"/>
                      <a:pt x="1120" y="167463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99901F83-A632-C2D3-FBDE-F57B0C22ADAE}"/>
                  </a:ext>
                </a:extLst>
              </p:cNvPr>
              <p:cNvSpPr/>
              <p:nvPr/>
            </p:nvSpPr>
            <p:spPr>
              <a:xfrm>
                <a:off x="7967872" y="2443717"/>
                <a:ext cx="309407" cy="200218"/>
              </a:xfrm>
              <a:custGeom>
                <a:avLst/>
                <a:gdLst>
                  <a:gd name="connsiteX0" fmla="*/ 449311 w 449310"/>
                  <a:gd name="connsiteY0" fmla="*/ 5266 h 290750"/>
                  <a:gd name="connsiteX1" fmla="*/ 0 w 449310"/>
                  <a:gd name="connsiteY1" fmla="*/ 290750 h 29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9310" h="290750">
                    <a:moveTo>
                      <a:pt x="449311" y="5266"/>
                    </a:moveTo>
                    <a:cubicBezTo>
                      <a:pt x="290572" y="-26408"/>
                      <a:pt x="107448" y="86812"/>
                      <a:pt x="0" y="29075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E7B98EDA-6D66-EC16-C143-A723B65EF7FA}"/>
                  </a:ext>
                </a:extLst>
              </p:cNvPr>
              <p:cNvSpPr/>
              <p:nvPr/>
            </p:nvSpPr>
            <p:spPr>
              <a:xfrm>
                <a:off x="8020183" y="2349464"/>
                <a:ext cx="1400870" cy="1914517"/>
              </a:xfrm>
              <a:custGeom>
                <a:avLst/>
                <a:gdLst>
                  <a:gd name="connsiteX0" fmla="*/ 995448 w 2034296"/>
                  <a:gd name="connsiteY0" fmla="*/ 0 h 2780197"/>
                  <a:gd name="connsiteX1" fmla="*/ 1999076 w 2034296"/>
                  <a:gd name="connsiteY1" fmla="*/ 2618209 h 2780197"/>
                  <a:gd name="connsiteX2" fmla="*/ 135215 w 2034296"/>
                  <a:gd name="connsiteY2" fmla="*/ 2607189 h 2780197"/>
                  <a:gd name="connsiteX3" fmla="*/ 995448 w 2034296"/>
                  <a:gd name="connsiteY3" fmla="*/ 0 h 278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4296" h="2780197">
                    <a:moveTo>
                      <a:pt x="995448" y="0"/>
                    </a:moveTo>
                    <a:cubicBezTo>
                      <a:pt x="1941724" y="0"/>
                      <a:pt x="2124785" y="1094090"/>
                      <a:pt x="1999076" y="2618209"/>
                    </a:cubicBezTo>
                    <a:cubicBezTo>
                      <a:pt x="1588808" y="2790265"/>
                      <a:pt x="580778" y="2878494"/>
                      <a:pt x="135215" y="2607189"/>
                    </a:cubicBezTo>
                    <a:cubicBezTo>
                      <a:pt x="-74337" y="2020447"/>
                      <a:pt x="-196042" y="0"/>
                      <a:pt x="995448" y="0"/>
                    </a:cubicBezTo>
                    <a:close/>
                  </a:path>
                </a:pathLst>
              </a:custGeom>
              <a:solidFill>
                <a:srgbClr val="46DBC9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8C1DFDC4-0FF7-8DE2-1B65-B54DA5A76EBB}"/>
                  </a:ext>
                </a:extLst>
              </p:cNvPr>
              <p:cNvSpPr/>
              <p:nvPr/>
            </p:nvSpPr>
            <p:spPr>
              <a:xfrm>
                <a:off x="8236127" y="1172823"/>
                <a:ext cx="745742" cy="1001245"/>
              </a:xfrm>
              <a:custGeom>
                <a:avLst/>
                <a:gdLst>
                  <a:gd name="connsiteX0" fmla="*/ 0 w 1082942"/>
                  <a:gd name="connsiteY0" fmla="*/ 726980 h 1453975"/>
                  <a:gd name="connsiteX1" fmla="*/ 541479 w 1082942"/>
                  <a:gd name="connsiteY1" fmla="*/ 0 h 1453975"/>
                  <a:gd name="connsiteX2" fmla="*/ 1082942 w 1082942"/>
                  <a:gd name="connsiteY2" fmla="*/ 726980 h 1453975"/>
                  <a:gd name="connsiteX3" fmla="*/ 541479 w 1082942"/>
                  <a:gd name="connsiteY3" fmla="*/ 1453976 h 1453975"/>
                  <a:gd name="connsiteX4" fmla="*/ 0 w 1082942"/>
                  <a:gd name="connsiteY4" fmla="*/ 726980 h 1453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942" h="1453975">
                    <a:moveTo>
                      <a:pt x="0" y="726980"/>
                    </a:moveTo>
                    <a:cubicBezTo>
                      <a:pt x="0" y="325484"/>
                      <a:pt x="242422" y="0"/>
                      <a:pt x="541479" y="0"/>
                    </a:cubicBezTo>
                    <a:cubicBezTo>
                      <a:pt x="840536" y="0"/>
                      <a:pt x="1082942" y="325484"/>
                      <a:pt x="1082942" y="726980"/>
                    </a:cubicBezTo>
                    <a:cubicBezTo>
                      <a:pt x="1082942" y="1128476"/>
                      <a:pt x="840520" y="1453976"/>
                      <a:pt x="541479" y="1453976"/>
                    </a:cubicBezTo>
                    <a:cubicBezTo>
                      <a:pt x="242438" y="1453976"/>
                      <a:pt x="0" y="1128492"/>
                      <a:pt x="0" y="7269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01E46610-78D7-1B14-6FC9-FB4AED66BD3E}"/>
                  </a:ext>
                </a:extLst>
              </p:cNvPr>
              <p:cNvSpPr/>
              <p:nvPr/>
            </p:nvSpPr>
            <p:spPr>
              <a:xfrm>
                <a:off x="8539317" y="1630092"/>
                <a:ext cx="44755" cy="87378"/>
              </a:xfrm>
              <a:custGeom>
                <a:avLst/>
                <a:gdLst>
                  <a:gd name="connsiteX0" fmla="*/ 0 w 64991"/>
                  <a:gd name="connsiteY0" fmla="*/ 63460 h 126888"/>
                  <a:gd name="connsiteX1" fmla="*/ 32488 w 64991"/>
                  <a:gd name="connsiteY1" fmla="*/ 0 h 126888"/>
                  <a:gd name="connsiteX2" fmla="*/ 64992 w 64991"/>
                  <a:gd name="connsiteY2" fmla="*/ 63460 h 126888"/>
                  <a:gd name="connsiteX3" fmla="*/ 32488 w 64991"/>
                  <a:gd name="connsiteY3" fmla="*/ 126889 h 126888"/>
                  <a:gd name="connsiteX4" fmla="*/ 0 w 64991"/>
                  <a:gd name="connsiteY4" fmla="*/ 63460 h 12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91" h="126888">
                    <a:moveTo>
                      <a:pt x="0" y="63460"/>
                    </a:moveTo>
                    <a:cubicBezTo>
                      <a:pt x="0" y="28373"/>
                      <a:pt x="14561" y="0"/>
                      <a:pt x="32488" y="0"/>
                    </a:cubicBezTo>
                    <a:cubicBezTo>
                      <a:pt x="50414" y="0"/>
                      <a:pt x="64992" y="28405"/>
                      <a:pt x="64992" y="63460"/>
                    </a:cubicBezTo>
                    <a:cubicBezTo>
                      <a:pt x="64992" y="98516"/>
                      <a:pt x="50446" y="126889"/>
                      <a:pt x="32488" y="126889"/>
                    </a:cubicBezTo>
                    <a:cubicBezTo>
                      <a:pt x="14530" y="126889"/>
                      <a:pt x="0" y="98484"/>
                      <a:pt x="0" y="63460"/>
                    </a:cubicBezTo>
                    <a:close/>
                  </a:path>
                </a:pathLst>
              </a:custGeom>
              <a:solidFill>
                <a:srgbClr val="1B3C87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77D0C779-53E1-B34F-81CA-A5F0BED971C2}"/>
                  </a:ext>
                </a:extLst>
              </p:cNvPr>
              <p:cNvSpPr/>
              <p:nvPr/>
            </p:nvSpPr>
            <p:spPr>
              <a:xfrm>
                <a:off x="8390226" y="1755142"/>
                <a:ext cx="46128" cy="122908"/>
              </a:xfrm>
              <a:custGeom>
                <a:avLst/>
                <a:gdLst>
                  <a:gd name="connsiteX0" fmla="*/ 66985 w 66985"/>
                  <a:gd name="connsiteY0" fmla="*/ 0 h 178483"/>
                  <a:gd name="connsiteX1" fmla="*/ 0 w 66985"/>
                  <a:gd name="connsiteY1" fmla="*/ 178483 h 178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985" h="178483">
                    <a:moveTo>
                      <a:pt x="66985" y="0"/>
                    </a:moveTo>
                    <a:cubicBezTo>
                      <a:pt x="65949" y="39186"/>
                      <a:pt x="54593" y="123795"/>
                      <a:pt x="0" y="178483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7064D7D1-A1D4-F79C-E3E3-B45CB973490E}"/>
                  </a:ext>
                </a:extLst>
              </p:cNvPr>
              <p:cNvSpPr/>
              <p:nvPr/>
            </p:nvSpPr>
            <p:spPr>
              <a:xfrm>
                <a:off x="8521558" y="1933470"/>
                <a:ext cx="95198" cy="53277"/>
              </a:xfrm>
              <a:custGeom>
                <a:avLst/>
                <a:gdLst>
                  <a:gd name="connsiteX0" fmla="*/ 0 w 138244"/>
                  <a:gd name="connsiteY0" fmla="*/ 77368 h 77367"/>
                  <a:gd name="connsiteX1" fmla="*/ 138244 w 138244"/>
                  <a:gd name="connsiteY1" fmla="*/ 0 h 77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244" h="77367">
                    <a:moveTo>
                      <a:pt x="0" y="77368"/>
                    </a:moveTo>
                    <a:cubicBezTo>
                      <a:pt x="45390" y="71196"/>
                      <a:pt x="102073" y="53652"/>
                      <a:pt x="138244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49964E09-F741-E31D-E367-074C6D4BBC14}"/>
                  </a:ext>
                </a:extLst>
              </p:cNvPr>
              <p:cNvSpPr/>
              <p:nvPr/>
            </p:nvSpPr>
            <p:spPr>
              <a:xfrm>
                <a:off x="8806298" y="3126552"/>
                <a:ext cx="483681" cy="246937"/>
              </a:xfrm>
              <a:custGeom>
                <a:avLst/>
                <a:gdLst>
                  <a:gd name="connsiteX0" fmla="*/ 604285 w 702386"/>
                  <a:gd name="connsiteY0" fmla="*/ 38261 h 358593"/>
                  <a:gd name="connsiteX1" fmla="*/ 702387 w 702386"/>
                  <a:gd name="connsiteY1" fmla="*/ 358594 h 358593"/>
                  <a:gd name="connsiteX2" fmla="*/ 0 w 702386"/>
                  <a:gd name="connsiteY2" fmla="*/ 0 h 358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2386" h="358593">
                    <a:moveTo>
                      <a:pt x="604285" y="38261"/>
                    </a:moveTo>
                    <a:cubicBezTo>
                      <a:pt x="634923" y="125709"/>
                      <a:pt x="702387" y="358594"/>
                      <a:pt x="702387" y="358594"/>
                    </a:cubicBezTo>
                    <a:cubicBezTo>
                      <a:pt x="702387" y="358594"/>
                      <a:pt x="224591" y="113348"/>
                      <a:pt x="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6" name="任意多边形: 形状 145">
                <a:extLst>
                  <a:ext uri="{FF2B5EF4-FFF2-40B4-BE49-F238E27FC236}">
                    <a16:creationId xmlns:a16="http://schemas.microsoft.com/office/drawing/2014/main" id="{83C6D8F8-F5D3-A043-C10B-04177DCE111C}"/>
                  </a:ext>
                </a:extLst>
              </p:cNvPr>
              <p:cNvSpPr/>
              <p:nvPr/>
            </p:nvSpPr>
            <p:spPr>
              <a:xfrm>
                <a:off x="7973479" y="2541729"/>
                <a:ext cx="834895" cy="1685271"/>
              </a:xfrm>
              <a:custGeom>
                <a:avLst/>
                <a:gdLst>
                  <a:gd name="connsiteX0" fmla="*/ 1212407 w 1212406"/>
                  <a:gd name="connsiteY0" fmla="*/ 2440061 h 2447294"/>
                  <a:gd name="connsiteX1" fmla="*/ 135222 w 1212406"/>
                  <a:gd name="connsiteY1" fmla="*/ 2274304 h 2447294"/>
                  <a:gd name="connsiteX2" fmla="*/ 322844 w 1212406"/>
                  <a:gd name="connsiteY2" fmla="*/ 0 h 2447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2406" h="2447294">
                    <a:moveTo>
                      <a:pt x="1212407" y="2440061"/>
                    </a:moveTo>
                    <a:cubicBezTo>
                      <a:pt x="812936" y="2465579"/>
                      <a:pt x="385396" y="2426632"/>
                      <a:pt x="135222" y="2274304"/>
                    </a:cubicBezTo>
                    <a:cubicBezTo>
                      <a:pt x="-21252" y="1836190"/>
                      <a:pt x="-128747" y="598752"/>
                      <a:pt x="322844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DFB795A7-4C83-9560-9AC2-282E422C144F}"/>
                  </a:ext>
                </a:extLst>
              </p:cNvPr>
              <p:cNvSpPr/>
              <p:nvPr/>
            </p:nvSpPr>
            <p:spPr>
              <a:xfrm>
                <a:off x="8382450" y="2312496"/>
                <a:ext cx="991896" cy="1852389"/>
              </a:xfrm>
              <a:custGeom>
                <a:avLst/>
                <a:gdLst>
                  <a:gd name="connsiteX0" fmla="*/ 0 w 1440398"/>
                  <a:gd name="connsiteY0" fmla="*/ 95246 h 2689978"/>
                  <a:gd name="connsiteX1" fmla="*/ 401560 w 1440398"/>
                  <a:gd name="connsiteY1" fmla="*/ 0 h 2689978"/>
                  <a:gd name="connsiteX2" fmla="*/ 1405172 w 1440398"/>
                  <a:gd name="connsiteY2" fmla="*/ 2618209 h 2689978"/>
                  <a:gd name="connsiteX3" fmla="*/ 1180485 w 1440398"/>
                  <a:gd name="connsiteY3" fmla="*/ 2689979 h 2689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398" h="2689978">
                    <a:moveTo>
                      <a:pt x="0" y="95246"/>
                    </a:moveTo>
                    <a:cubicBezTo>
                      <a:pt x="113380" y="34290"/>
                      <a:pt x="246330" y="0"/>
                      <a:pt x="401560" y="0"/>
                    </a:cubicBezTo>
                    <a:cubicBezTo>
                      <a:pt x="1347820" y="0"/>
                      <a:pt x="1530897" y="1094090"/>
                      <a:pt x="1405172" y="2618209"/>
                    </a:cubicBezTo>
                    <a:cubicBezTo>
                      <a:pt x="1342749" y="2644381"/>
                      <a:pt x="1266497" y="2668623"/>
                      <a:pt x="1180485" y="2689979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18F08825-66CE-5658-69B0-12E8BCEE08FA}"/>
                  </a:ext>
                </a:extLst>
              </p:cNvPr>
              <p:cNvSpPr/>
              <p:nvPr/>
            </p:nvSpPr>
            <p:spPr>
              <a:xfrm>
                <a:off x="8392561" y="2992430"/>
                <a:ext cx="1370270" cy="898175"/>
              </a:xfrm>
              <a:custGeom>
                <a:avLst/>
                <a:gdLst>
                  <a:gd name="connsiteX0" fmla="*/ 206289 w 1989861"/>
                  <a:gd name="connsiteY0" fmla="*/ 0 h 1304300"/>
                  <a:gd name="connsiteX1" fmla="*/ 42223 w 1989861"/>
                  <a:gd name="connsiteY1" fmla="*/ 259503 h 1304300"/>
                  <a:gd name="connsiteX2" fmla="*/ 188825 w 1989861"/>
                  <a:gd name="connsiteY2" fmla="*/ 311273 h 1304300"/>
                  <a:gd name="connsiteX3" fmla="*/ 281216 w 1989861"/>
                  <a:gd name="connsiteY3" fmla="*/ 378514 h 1304300"/>
                  <a:gd name="connsiteX4" fmla="*/ 280690 w 1989861"/>
                  <a:gd name="connsiteY4" fmla="*/ 379805 h 1304300"/>
                  <a:gd name="connsiteX5" fmla="*/ 1473886 w 1989861"/>
                  <a:gd name="connsiteY5" fmla="*/ 1296481 h 1304300"/>
                  <a:gd name="connsiteX6" fmla="*/ 1963516 w 1989861"/>
                  <a:gd name="connsiteY6" fmla="*/ 1013373 h 1304300"/>
                  <a:gd name="connsiteX7" fmla="*/ 1851045 w 1989861"/>
                  <a:gd name="connsiteY7" fmla="*/ 148643 h 1304300"/>
                  <a:gd name="connsiteX8" fmla="*/ 1259949 w 1989861"/>
                  <a:gd name="connsiteY8" fmla="*/ 304351 h 1304300"/>
                  <a:gd name="connsiteX9" fmla="*/ 1374653 w 1989861"/>
                  <a:gd name="connsiteY9" fmla="*/ 688097 h 1304300"/>
                  <a:gd name="connsiteX10" fmla="*/ 380610 w 1989861"/>
                  <a:gd name="connsiteY10" fmla="*/ 126219 h 1304300"/>
                  <a:gd name="connsiteX11" fmla="*/ 380035 w 1989861"/>
                  <a:gd name="connsiteY11" fmla="*/ 127575 h 1304300"/>
                  <a:gd name="connsiteX12" fmla="*/ 206289 w 1989861"/>
                  <a:gd name="connsiteY12" fmla="*/ 0 h 130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89861" h="1304300">
                    <a:moveTo>
                      <a:pt x="206289" y="0"/>
                    </a:moveTo>
                    <a:cubicBezTo>
                      <a:pt x="149256" y="0"/>
                      <a:pt x="-97425" y="31419"/>
                      <a:pt x="42223" y="259503"/>
                    </a:cubicBezTo>
                    <a:cubicBezTo>
                      <a:pt x="122238" y="390204"/>
                      <a:pt x="155268" y="352613"/>
                      <a:pt x="188825" y="311273"/>
                    </a:cubicBezTo>
                    <a:cubicBezTo>
                      <a:pt x="214949" y="324878"/>
                      <a:pt x="255252" y="356983"/>
                      <a:pt x="281216" y="378514"/>
                    </a:cubicBezTo>
                    <a:cubicBezTo>
                      <a:pt x="281025" y="378944"/>
                      <a:pt x="280881" y="379375"/>
                      <a:pt x="280690" y="379805"/>
                    </a:cubicBezTo>
                    <a:cubicBezTo>
                      <a:pt x="351248" y="434829"/>
                      <a:pt x="1282389" y="1247741"/>
                      <a:pt x="1473886" y="1296481"/>
                    </a:cubicBezTo>
                    <a:cubicBezTo>
                      <a:pt x="1665384" y="1345221"/>
                      <a:pt x="1880741" y="1155828"/>
                      <a:pt x="1963516" y="1013373"/>
                    </a:cubicBezTo>
                    <a:cubicBezTo>
                      <a:pt x="2054903" y="856277"/>
                      <a:pt x="1881634" y="218930"/>
                      <a:pt x="1851045" y="148643"/>
                    </a:cubicBezTo>
                    <a:cubicBezTo>
                      <a:pt x="1820455" y="78356"/>
                      <a:pt x="1259949" y="304351"/>
                      <a:pt x="1259949" y="304351"/>
                    </a:cubicBezTo>
                    <a:cubicBezTo>
                      <a:pt x="1259949" y="304351"/>
                      <a:pt x="1350714" y="575864"/>
                      <a:pt x="1374653" y="688097"/>
                    </a:cubicBezTo>
                    <a:cubicBezTo>
                      <a:pt x="1321846" y="658384"/>
                      <a:pt x="489078" y="251353"/>
                      <a:pt x="380610" y="126219"/>
                    </a:cubicBezTo>
                    <a:cubicBezTo>
                      <a:pt x="380450" y="126586"/>
                      <a:pt x="380227" y="127224"/>
                      <a:pt x="380035" y="127575"/>
                    </a:cubicBezTo>
                    <a:cubicBezTo>
                      <a:pt x="340339" y="86985"/>
                      <a:pt x="250196" y="0"/>
                      <a:pt x="2062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D000A836-AEA9-B6B7-4F36-69CCF152920E}"/>
                  </a:ext>
                </a:extLst>
              </p:cNvPr>
              <p:cNvSpPr/>
              <p:nvPr/>
            </p:nvSpPr>
            <p:spPr>
              <a:xfrm>
                <a:off x="8522202" y="1880741"/>
                <a:ext cx="406246" cy="638586"/>
              </a:xfrm>
              <a:custGeom>
                <a:avLst/>
                <a:gdLst>
                  <a:gd name="connsiteX0" fmla="*/ 589937 w 589937"/>
                  <a:gd name="connsiteY0" fmla="*/ 0 h 927333"/>
                  <a:gd name="connsiteX1" fmla="*/ 535488 w 589937"/>
                  <a:gd name="connsiteY1" fmla="*/ 882657 h 927333"/>
                  <a:gd name="connsiteX2" fmla="*/ 149 w 589937"/>
                  <a:gd name="connsiteY2" fmla="*/ 862115 h 927333"/>
                  <a:gd name="connsiteX3" fmla="*/ 21712 w 589937"/>
                  <a:gd name="connsiteY3" fmla="*/ 370890 h 92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937" h="927333">
                    <a:moveTo>
                      <a:pt x="589937" y="0"/>
                    </a:moveTo>
                    <a:cubicBezTo>
                      <a:pt x="586875" y="36985"/>
                      <a:pt x="506732" y="660713"/>
                      <a:pt x="535488" y="882657"/>
                    </a:cubicBezTo>
                    <a:cubicBezTo>
                      <a:pt x="466653" y="941221"/>
                      <a:pt x="-9659" y="949833"/>
                      <a:pt x="149" y="862115"/>
                    </a:cubicBezTo>
                    <a:cubicBezTo>
                      <a:pt x="16593" y="715162"/>
                      <a:pt x="51536" y="487062"/>
                      <a:pt x="21712" y="370890"/>
                    </a:cubicBezTo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E80E124D-4A7E-5ACE-8046-CC08A4D7B5D1}"/>
                  </a:ext>
                </a:extLst>
              </p:cNvPr>
              <p:cNvSpPr/>
              <p:nvPr/>
            </p:nvSpPr>
            <p:spPr>
              <a:xfrm>
                <a:off x="8493332" y="2129073"/>
                <a:ext cx="20584" cy="300774"/>
              </a:xfrm>
              <a:custGeom>
                <a:avLst/>
                <a:gdLst>
                  <a:gd name="connsiteX0" fmla="*/ 0 w 29892"/>
                  <a:gd name="connsiteY0" fmla="*/ 436775 h 436774"/>
                  <a:gd name="connsiteX1" fmla="*/ 24530 w 29892"/>
                  <a:gd name="connsiteY1" fmla="*/ 0 h 43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92" h="436774">
                    <a:moveTo>
                      <a:pt x="0" y="436775"/>
                    </a:moveTo>
                    <a:cubicBezTo>
                      <a:pt x="16443" y="289838"/>
                      <a:pt x="40781" y="130908"/>
                      <a:pt x="2453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E4631165-2C89-0401-BCBA-1C9D7DFAAF1B}"/>
                  </a:ext>
                </a:extLst>
              </p:cNvPr>
              <p:cNvSpPr/>
              <p:nvPr/>
            </p:nvSpPr>
            <p:spPr>
              <a:xfrm>
                <a:off x="8712692" y="1897545"/>
                <a:ext cx="182358" cy="576102"/>
              </a:xfrm>
              <a:custGeom>
                <a:avLst/>
                <a:gdLst>
                  <a:gd name="connsiteX0" fmla="*/ 264814 w 264814"/>
                  <a:gd name="connsiteY0" fmla="*/ 0 h 836596"/>
                  <a:gd name="connsiteX1" fmla="*/ 216792 w 264814"/>
                  <a:gd name="connsiteY1" fmla="*/ 793534 h 836596"/>
                  <a:gd name="connsiteX2" fmla="*/ 0 w 264814"/>
                  <a:gd name="connsiteY2" fmla="*/ 836596 h 83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814" h="836596">
                    <a:moveTo>
                      <a:pt x="264814" y="0"/>
                    </a:moveTo>
                    <a:cubicBezTo>
                      <a:pt x="261720" y="36985"/>
                      <a:pt x="188037" y="571590"/>
                      <a:pt x="216792" y="793534"/>
                    </a:cubicBezTo>
                    <a:cubicBezTo>
                      <a:pt x="189679" y="816644"/>
                      <a:pt x="99090" y="831971"/>
                      <a:pt x="0" y="836596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CF304CE7-472E-E2F6-5F82-8B144E0533B9}"/>
                  </a:ext>
                </a:extLst>
              </p:cNvPr>
              <p:cNvSpPr/>
              <p:nvPr/>
            </p:nvSpPr>
            <p:spPr>
              <a:xfrm>
                <a:off x="8268932" y="1910131"/>
                <a:ext cx="474522" cy="224400"/>
              </a:xfrm>
              <a:custGeom>
                <a:avLst/>
                <a:gdLst>
                  <a:gd name="connsiteX0" fmla="*/ 689086 w 689085"/>
                  <a:gd name="connsiteY0" fmla="*/ 252502 h 325866"/>
                  <a:gd name="connsiteX1" fmla="*/ 451671 w 689085"/>
                  <a:gd name="connsiteY1" fmla="*/ 325867 h 325866"/>
                  <a:gd name="connsiteX2" fmla="*/ 0 w 689085"/>
                  <a:gd name="connsiteY2" fmla="*/ 0 h 325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9085" h="325866">
                    <a:moveTo>
                      <a:pt x="689086" y="252502"/>
                    </a:moveTo>
                    <a:cubicBezTo>
                      <a:pt x="617395" y="299551"/>
                      <a:pt x="536838" y="325867"/>
                      <a:pt x="451671" y="325867"/>
                    </a:cubicBezTo>
                    <a:cubicBezTo>
                      <a:pt x="263044" y="325867"/>
                      <a:pt x="96953" y="196394"/>
                      <a:pt x="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3" name="任意多边形: 形状 152">
                <a:extLst>
                  <a:ext uri="{FF2B5EF4-FFF2-40B4-BE49-F238E27FC236}">
                    <a16:creationId xmlns:a16="http://schemas.microsoft.com/office/drawing/2014/main" id="{721BA0D1-C1A2-D0FA-D687-621DFFE06BBD}"/>
                  </a:ext>
                </a:extLst>
              </p:cNvPr>
              <p:cNvSpPr/>
              <p:nvPr/>
            </p:nvSpPr>
            <p:spPr>
              <a:xfrm>
                <a:off x="8207088" y="1133340"/>
                <a:ext cx="745742" cy="823566"/>
              </a:xfrm>
              <a:custGeom>
                <a:avLst/>
                <a:gdLst>
                  <a:gd name="connsiteX0" fmla="*/ 16204 w 1082942"/>
                  <a:gd name="connsiteY0" fmla="*/ 904187 h 1195955"/>
                  <a:gd name="connsiteX1" fmla="*/ 0 w 1082942"/>
                  <a:gd name="connsiteY1" fmla="*/ 726980 h 1195955"/>
                  <a:gd name="connsiteX2" fmla="*/ 541479 w 1082942"/>
                  <a:gd name="connsiteY2" fmla="*/ 0 h 1195955"/>
                  <a:gd name="connsiteX3" fmla="*/ 1082942 w 1082942"/>
                  <a:gd name="connsiteY3" fmla="*/ 726980 h 1195955"/>
                  <a:gd name="connsiteX4" fmla="*/ 955240 w 1082942"/>
                  <a:gd name="connsiteY4" fmla="*/ 1195955 h 1195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942" h="1195955">
                    <a:moveTo>
                      <a:pt x="16204" y="904187"/>
                    </a:moveTo>
                    <a:cubicBezTo>
                      <a:pt x="5375" y="845735"/>
                      <a:pt x="-48" y="786421"/>
                      <a:pt x="0" y="726980"/>
                    </a:cubicBezTo>
                    <a:cubicBezTo>
                      <a:pt x="0" y="325468"/>
                      <a:pt x="242423" y="0"/>
                      <a:pt x="541479" y="0"/>
                    </a:cubicBezTo>
                    <a:cubicBezTo>
                      <a:pt x="840536" y="0"/>
                      <a:pt x="1082942" y="325468"/>
                      <a:pt x="1082942" y="726980"/>
                    </a:cubicBezTo>
                    <a:cubicBezTo>
                      <a:pt x="1082942" y="905703"/>
                      <a:pt x="1034904" y="1069354"/>
                      <a:pt x="955240" y="1195955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4" name="任意多边形: 形状 153">
                <a:extLst>
                  <a:ext uri="{FF2B5EF4-FFF2-40B4-BE49-F238E27FC236}">
                    <a16:creationId xmlns:a16="http://schemas.microsoft.com/office/drawing/2014/main" id="{7D6B46B2-88B8-5247-C833-7B088A183AC8}"/>
                  </a:ext>
                </a:extLst>
              </p:cNvPr>
              <p:cNvSpPr/>
              <p:nvPr/>
            </p:nvSpPr>
            <p:spPr>
              <a:xfrm>
                <a:off x="8085172" y="994328"/>
                <a:ext cx="993430" cy="955032"/>
              </a:xfrm>
              <a:custGeom>
                <a:avLst/>
                <a:gdLst>
                  <a:gd name="connsiteX0" fmla="*/ 1255694 w 1442626"/>
                  <a:gd name="connsiteY0" fmla="*/ 1386597 h 1386866"/>
                  <a:gd name="connsiteX1" fmla="*/ 1440014 w 1442626"/>
                  <a:gd name="connsiteY1" fmla="*/ 871577 h 1386866"/>
                  <a:gd name="connsiteX2" fmla="*/ 831311 w 1442626"/>
                  <a:gd name="connsiteY2" fmla="*/ 42716 h 1386866"/>
                  <a:gd name="connsiteX3" fmla="*/ 749095 w 1442626"/>
                  <a:gd name="connsiteY3" fmla="*/ 186463 h 1386866"/>
                  <a:gd name="connsiteX4" fmla="*/ 354823 w 1442626"/>
                  <a:gd name="connsiteY4" fmla="*/ 3753 h 1386866"/>
                  <a:gd name="connsiteX5" fmla="*/ 13056 w 1442626"/>
                  <a:gd name="connsiteY5" fmla="*/ 195490 h 1386866"/>
                  <a:gd name="connsiteX6" fmla="*/ 137122 w 1442626"/>
                  <a:gd name="connsiteY6" fmla="*/ 543175 h 1386866"/>
                  <a:gd name="connsiteX7" fmla="*/ 3407 w 1442626"/>
                  <a:gd name="connsiteY7" fmla="*/ 602600 h 1386866"/>
                  <a:gd name="connsiteX8" fmla="*/ 235111 w 1442626"/>
                  <a:gd name="connsiteY8" fmla="*/ 904831 h 1386866"/>
                  <a:gd name="connsiteX9" fmla="*/ 299337 w 1442626"/>
                  <a:gd name="connsiteY9" fmla="*/ 658581 h 1386866"/>
                  <a:gd name="connsiteX10" fmla="*/ 937403 w 1442626"/>
                  <a:gd name="connsiteY10" fmla="*/ 858978 h 1386866"/>
                  <a:gd name="connsiteX11" fmla="*/ 1123031 w 1442626"/>
                  <a:gd name="connsiteY11" fmla="*/ 1017764 h 1386866"/>
                  <a:gd name="connsiteX12" fmla="*/ 1255694 w 1442626"/>
                  <a:gd name="connsiteY12" fmla="*/ 1386597 h 138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42626" h="1386866">
                    <a:moveTo>
                      <a:pt x="1255694" y="1386597"/>
                    </a:moveTo>
                    <a:cubicBezTo>
                      <a:pt x="1316427" y="1397602"/>
                      <a:pt x="1419057" y="1069486"/>
                      <a:pt x="1440014" y="871577"/>
                    </a:cubicBezTo>
                    <a:cubicBezTo>
                      <a:pt x="1477303" y="519012"/>
                      <a:pt x="1107545" y="70451"/>
                      <a:pt x="831311" y="42716"/>
                    </a:cubicBezTo>
                    <a:cubicBezTo>
                      <a:pt x="777085" y="37278"/>
                      <a:pt x="715841" y="93083"/>
                      <a:pt x="749095" y="186463"/>
                    </a:cubicBezTo>
                    <a:cubicBezTo>
                      <a:pt x="682109" y="116192"/>
                      <a:pt x="506497" y="23259"/>
                      <a:pt x="354823" y="3753"/>
                    </a:cubicBezTo>
                    <a:cubicBezTo>
                      <a:pt x="124395" y="-25848"/>
                      <a:pt x="13056" y="127277"/>
                      <a:pt x="13056" y="195490"/>
                    </a:cubicBezTo>
                    <a:cubicBezTo>
                      <a:pt x="13056" y="263703"/>
                      <a:pt x="54427" y="477210"/>
                      <a:pt x="137122" y="543175"/>
                    </a:cubicBezTo>
                    <a:cubicBezTo>
                      <a:pt x="70296" y="542345"/>
                      <a:pt x="10839" y="548486"/>
                      <a:pt x="3407" y="602600"/>
                    </a:cubicBezTo>
                    <a:cubicBezTo>
                      <a:pt x="-19528" y="769473"/>
                      <a:pt x="75065" y="920237"/>
                      <a:pt x="235111" y="904831"/>
                    </a:cubicBezTo>
                    <a:cubicBezTo>
                      <a:pt x="246276" y="810828"/>
                      <a:pt x="266403" y="719824"/>
                      <a:pt x="299337" y="658581"/>
                    </a:cubicBezTo>
                    <a:cubicBezTo>
                      <a:pt x="326084" y="899504"/>
                      <a:pt x="938583" y="818755"/>
                      <a:pt x="937403" y="858978"/>
                    </a:cubicBezTo>
                    <a:cubicBezTo>
                      <a:pt x="932762" y="1013921"/>
                      <a:pt x="1116651" y="1013937"/>
                      <a:pt x="1123031" y="1017764"/>
                    </a:cubicBezTo>
                    <a:cubicBezTo>
                      <a:pt x="1265039" y="1102931"/>
                      <a:pt x="1158852" y="1369006"/>
                      <a:pt x="1255694" y="1386597"/>
                    </a:cubicBezTo>
                    <a:close/>
                  </a:path>
                </a:pathLst>
              </a:custGeom>
              <a:solidFill>
                <a:srgbClr val="EDCA55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5" name="任意多边形: 形状 154">
                <a:extLst>
                  <a:ext uri="{FF2B5EF4-FFF2-40B4-BE49-F238E27FC236}">
                    <a16:creationId xmlns:a16="http://schemas.microsoft.com/office/drawing/2014/main" id="{215DD4CE-AF50-DE7A-00BD-A944A24246C9}"/>
                  </a:ext>
                </a:extLst>
              </p:cNvPr>
              <p:cNvSpPr/>
              <p:nvPr/>
            </p:nvSpPr>
            <p:spPr>
              <a:xfrm>
                <a:off x="8046001" y="1125213"/>
                <a:ext cx="118682" cy="442639"/>
              </a:xfrm>
              <a:custGeom>
                <a:avLst/>
                <a:gdLst>
                  <a:gd name="connsiteX0" fmla="*/ 19190 w 172346"/>
                  <a:gd name="connsiteY0" fmla="*/ 0 h 642786"/>
                  <a:gd name="connsiteX1" fmla="*/ 137115 w 172346"/>
                  <a:gd name="connsiteY1" fmla="*/ 283889 h 642786"/>
                  <a:gd name="connsiteX2" fmla="*/ 3400 w 172346"/>
                  <a:gd name="connsiteY2" fmla="*/ 343315 h 642786"/>
                  <a:gd name="connsiteX3" fmla="*/ 172346 w 172346"/>
                  <a:gd name="connsiteY3" fmla="*/ 642786 h 64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346" h="642786">
                    <a:moveTo>
                      <a:pt x="19190" y="0"/>
                    </a:moveTo>
                    <a:cubicBezTo>
                      <a:pt x="33544" y="92025"/>
                      <a:pt x="72810" y="232566"/>
                      <a:pt x="137115" y="283889"/>
                    </a:cubicBezTo>
                    <a:cubicBezTo>
                      <a:pt x="70322" y="283060"/>
                      <a:pt x="10833" y="289200"/>
                      <a:pt x="3400" y="343315"/>
                    </a:cubicBezTo>
                    <a:cubicBezTo>
                      <a:pt x="-16328" y="487046"/>
                      <a:pt x="51072" y="618735"/>
                      <a:pt x="172346" y="642786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6" name="任意多边形: 形状 155">
                <a:extLst>
                  <a:ext uri="{FF2B5EF4-FFF2-40B4-BE49-F238E27FC236}">
                    <a16:creationId xmlns:a16="http://schemas.microsoft.com/office/drawing/2014/main" id="{66621299-FB0D-6D1B-3C83-510F01CA4696}"/>
                  </a:ext>
                </a:extLst>
              </p:cNvPr>
              <p:cNvSpPr/>
              <p:nvPr/>
            </p:nvSpPr>
            <p:spPr>
              <a:xfrm>
                <a:off x="8129879" y="946677"/>
                <a:ext cx="791628" cy="247694"/>
              </a:xfrm>
              <a:custGeom>
                <a:avLst/>
                <a:gdLst>
                  <a:gd name="connsiteX0" fmla="*/ 1149576 w 1149576"/>
                  <a:gd name="connsiteY0" fmla="*/ 359694 h 359693"/>
                  <a:gd name="connsiteX1" fmla="*/ 709532 w 1149576"/>
                  <a:gd name="connsiteY1" fmla="*/ 42695 h 359693"/>
                  <a:gd name="connsiteX2" fmla="*/ 627284 w 1149576"/>
                  <a:gd name="connsiteY2" fmla="*/ 186426 h 359693"/>
                  <a:gd name="connsiteX3" fmla="*/ 233029 w 1149576"/>
                  <a:gd name="connsiteY3" fmla="*/ 3732 h 359693"/>
                  <a:gd name="connsiteX4" fmla="*/ 0 w 1149576"/>
                  <a:gd name="connsiteY4" fmla="*/ 46347 h 35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9576" h="359693">
                    <a:moveTo>
                      <a:pt x="1149576" y="359694"/>
                    </a:moveTo>
                    <a:cubicBezTo>
                      <a:pt x="1025430" y="187877"/>
                      <a:pt x="854523" y="57256"/>
                      <a:pt x="709532" y="42695"/>
                    </a:cubicBezTo>
                    <a:cubicBezTo>
                      <a:pt x="655306" y="37256"/>
                      <a:pt x="594030" y="93045"/>
                      <a:pt x="627284" y="186426"/>
                    </a:cubicBezTo>
                    <a:cubicBezTo>
                      <a:pt x="560395" y="116155"/>
                      <a:pt x="384718" y="23221"/>
                      <a:pt x="233029" y="3732"/>
                    </a:cubicBezTo>
                    <a:cubicBezTo>
                      <a:pt x="133221" y="-9027"/>
                      <a:pt x="55757" y="12344"/>
                      <a:pt x="0" y="46347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:a16="http://schemas.microsoft.com/office/drawing/2014/main" id="{AA1F3D53-86AB-3101-A292-7636150D1255}"/>
                  </a:ext>
                </a:extLst>
              </p:cNvPr>
              <p:cNvSpPr/>
              <p:nvPr/>
            </p:nvSpPr>
            <p:spPr>
              <a:xfrm>
                <a:off x="8878641" y="1423440"/>
                <a:ext cx="160791" cy="478234"/>
              </a:xfrm>
              <a:custGeom>
                <a:avLst/>
                <a:gdLst>
                  <a:gd name="connsiteX0" fmla="*/ 0 w 233496"/>
                  <a:gd name="connsiteY0" fmla="*/ 600474 h 694475"/>
                  <a:gd name="connsiteX1" fmla="*/ 46571 w 233496"/>
                  <a:gd name="connsiteY1" fmla="*/ 694205 h 694475"/>
                  <a:gd name="connsiteX2" fmla="*/ 230875 w 233496"/>
                  <a:gd name="connsiteY2" fmla="*/ 179201 h 694475"/>
                  <a:gd name="connsiteX3" fmla="*/ 218531 w 233496"/>
                  <a:gd name="connsiteY3" fmla="*/ 0 h 69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496" h="694475">
                    <a:moveTo>
                      <a:pt x="0" y="600474"/>
                    </a:moveTo>
                    <a:cubicBezTo>
                      <a:pt x="3365" y="650266"/>
                      <a:pt x="12137" y="687953"/>
                      <a:pt x="46571" y="694205"/>
                    </a:cubicBezTo>
                    <a:cubicBezTo>
                      <a:pt x="107288" y="705226"/>
                      <a:pt x="209951" y="377110"/>
                      <a:pt x="230875" y="179201"/>
                    </a:cubicBezTo>
                    <a:cubicBezTo>
                      <a:pt x="237016" y="121275"/>
                      <a:pt x="232151" y="60781"/>
                      <a:pt x="218531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:a16="http://schemas.microsoft.com/office/drawing/2014/main" id="{22FF6E7B-AE54-EB4B-79BC-71B740001990}"/>
                  </a:ext>
                </a:extLst>
              </p:cNvPr>
              <p:cNvSpPr/>
              <p:nvPr/>
            </p:nvSpPr>
            <p:spPr>
              <a:xfrm>
                <a:off x="8233336" y="1400167"/>
                <a:ext cx="465385" cy="181128"/>
              </a:xfrm>
              <a:custGeom>
                <a:avLst/>
                <a:gdLst>
                  <a:gd name="connsiteX0" fmla="*/ 0 w 675816"/>
                  <a:gd name="connsiteY0" fmla="*/ 65502 h 263028"/>
                  <a:gd name="connsiteX1" fmla="*/ 27321 w 675816"/>
                  <a:gd name="connsiteY1" fmla="*/ 0 h 263028"/>
                  <a:gd name="connsiteX2" fmla="*/ 665274 w 675816"/>
                  <a:gd name="connsiteY2" fmla="*/ 200397 h 263028"/>
                  <a:gd name="connsiteX3" fmla="*/ 675816 w 675816"/>
                  <a:gd name="connsiteY3" fmla="*/ 263028 h 263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816" h="263028">
                    <a:moveTo>
                      <a:pt x="0" y="65502"/>
                    </a:moveTo>
                    <a:cubicBezTo>
                      <a:pt x="7177" y="42910"/>
                      <a:pt x="16316" y="20992"/>
                      <a:pt x="27321" y="0"/>
                    </a:cubicBezTo>
                    <a:cubicBezTo>
                      <a:pt x="54067" y="240923"/>
                      <a:pt x="666550" y="160174"/>
                      <a:pt x="665274" y="200397"/>
                    </a:cubicBezTo>
                    <a:cubicBezTo>
                      <a:pt x="664540" y="224942"/>
                      <a:pt x="668464" y="245612"/>
                      <a:pt x="675816" y="263028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:a16="http://schemas.microsoft.com/office/drawing/2014/main" id="{169C686C-FD4D-337F-158B-E615555D4056}"/>
                  </a:ext>
                </a:extLst>
              </p:cNvPr>
              <p:cNvSpPr/>
              <p:nvPr/>
            </p:nvSpPr>
            <p:spPr>
              <a:xfrm>
                <a:off x="8770384" y="1628721"/>
                <a:ext cx="148329" cy="188912"/>
              </a:xfrm>
              <a:custGeom>
                <a:avLst/>
                <a:gdLst>
                  <a:gd name="connsiteX0" fmla="*/ 0 w 215399"/>
                  <a:gd name="connsiteY0" fmla="*/ 24510 h 274332"/>
                  <a:gd name="connsiteX1" fmla="*/ 190892 w 215399"/>
                  <a:gd name="connsiteY1" fmla="*/ 58941 h 274332"/>
                  <a:gd name="connsiteX2" fmla="*/ 156458 w 215399"/>
                  <a:gd name="connsiteY2" fmla="*/ 249835 h 274332"/>
                  <a:gd name="connsiteX3" fmla="*/ 78038 w 215399"/>
                  <a:gd name="connsiteY3" fmla="*/ 274332 h 274332"/>
                  <a:gd name="connsiteX4" fmla="*/ 53237 w 215399"/>
                  <a:gd name="connsiteY4" fmla="*/ 272099 h 2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399" h="274332">
                    <a:moveTo>
                      <a:pt x="0" y="24510"/>
                    </a:moveTo>
                    <a:cubicBezTo>
                      <a:pt x="62216" y="-18696"/>
                      <a:pt x="147686" y="-3280"/>
                      <a:pt x="190892" y="58941"/>
                    </a:cubicBezTo>
                    <a:cubicBezTo>
                      <a:pt x="234097" y="121159"/>
                      <a:pt x="218675" y="206629"/>
                      <a:pt x="156458" y="249835"/>
                    </a:cubicBezTo>
                    <a:cubicBezTo>
                      <a:pt x="133444" y="265816"/>
                      <a:pt x="106060" y="274364"/>
                      <a:pt x="78038" y="274332"/>
                    </a:cubicBezTo>
                    <a:cubicBezTo>
                      <a:pt x="69713" y="274332"/>
                      <a:pt x="61419" y="273583"/>
                      <a:pt x="53237" y="272099"/>
                    </a:cubicBezTo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:a16="http://schemas.microsoft.com/office/drawing/2014/main" id="{98D6EBB3-17AB-2CD2-9A4A-4A47D26F0818}"/>
                  </a:ext>
                </a:extLst>
              </p:cNvPr>
              <p:cNvSpPr/>
              <p:nvPr/>
            </p:nvSpPr>
            <p:spPr>
              <a:xfrm>
                <a:off x="8761796" y="1609018"/>
                <a:ext cx="148332" cy="188912"/>
              </a:xfrm>
              <a:custGeom>
                <a:avLst/>
                <a:gdLst>
                  <a:gd name="connsiteX0" fmla="*/ 0 w 215403"/>
                  <a:gd name="connsiteY0" fmla="*/ 24510 h 274332"/>
                  <a:gd name="connsiteX1" fmla="*/ 190892 w 215403"/>
                  <a:gd name="connsiteY1" fmla="*/ 58941 h 274332"/>
                  <a:gd name="connsiteX2" fmla="*/ 156458 w 215403"/>
                  <a:gd name="connsiteY2" fmla="*/ 249835 h 274332"/>
                  <a:gd name="connsiteX3" fmla="*/ 78038 w 215403"/>
                  <a:gd name="connsiteY3" fmla="*/ 274332 h 274332"/>
                  <a:gd name="connsiteX4" fmla="*/ 53269 w 215403"/>
                  <a:gd name="connsiteY4" fmla="*/ 272115 h 2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403" h="274332">
                    <a:moveTo>
                      <a:pt x="0" y="24510"/>
                    </a:moveTo>
                    <a:cubicBezTo>
                      <a:pt x="62216" y="-18696"/>
                      <a:pt x="147686" y="-3280"/>
                      <a:pt x="190892" y="58941"/>
                    </a:cubicBezTo>
                    <a:cubicBezTo>
                      <a:pt x="234097" y="121159"/>
                      <a:pt x="218690" y="206629"/>
                      <a:pt x="156458" y="249835"/>
                    </a:cubicBezTo>
                    <a:cubicBezTo>
                      <a:pt x="133444" y="265815"/>
                      <a:pt x="106060" y="274364"/>
                      <a:pt x="78038" y="274332"/>
                    </a:cubicBezTo>
                    <a:cubicBezTo>
                      <a:pt x="69728" y="274348"/>
                      <a:pt x="61435" y="273598"/>
                      <a:pt x="53269" y="272115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:a16="http://schemas.microsoft.com/office/drawing/2014/main" id="{8C034BC2-6AA1-18AC-5101-E3E6B2BF15E1}"/>
                  </a:ext>
                </a:extLst>
              </p:cNvPr>
              <p:cNvSpPr/>
              <p:nvPr/>
            </p:nvSpPr>
            <p:spPr>
              <a:xfrm>
                <a:off x="7483542" y="2963183"/>
                <a:ext cx="851331" cy="1147481"/>
              </a:xfrm>
              <a:custGeom>
                <a:avLst/>
                <a:gdLst>
                  <a:gd name="connsiteX0" fmla="*/ 240716 w 1236274"/>
                  <a:gd name="connsiteY0" fmla="*/ 0 h 1666334"/>
                  <a:gd name="connsiteX1" fmla="*/ 1236274 w 1236274"/>
                  <a:gd name="connsiteY1" fmla="*/ 158978 h 1666334"/>
                  <a:gd name="connsiteX2" fmla="*/ 995542 w 1236274"/>
                  <a:gd name="connsiteY2" fmla="*/ 1666335 h 1666334"/>
                  <a:gd name="connsiteX3" fmla="*/ 0 w 1236274"/>
                  <a:gd name="connsiteY3" fmla="*/ 1507357 h 166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6274" h="1666334">
                    <a:moveTo>
                      <a:pt x="240716" y="0"/>
                    </a:moveTo>
                    <a:lnTo>
                      <a:pt x="1236274" y="158978"/>
                    </a:lnTo>
                    <a:lnTo>
                      <a:pt x="995542" y="1666335"/>
                    </a:lnTo>
                    <a:lnTo>
                      <a:pt x="0" y="1507357"/>
                    </a:lnTo>
                    <a:close/>
                  </a:path>
                </a:pathLst>
              </a:custGeom>
              <a:solidFill>
                <a:srgbClr val="B2C3FB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:a16="http://schemas.microsoft.com/office/drawing/2014/main" id="{43622B3C-7DA0-E0EB-B87C-73DE814474F7}"/>
                  </a:ext>
                </a:extLst>
              </p:cNvPr>
              <p:cNvSpPr/>
              <p:nvPr/>
            </p:nvSpPr>
            <p:spPr>
              <a:xfrm>
                <a:off x="7451703" y="2897374"/>
                <a:ext cx="851331" cy="1038005"/>
              </a:xfrm>
              <a:custGeom>
                <a:avLst/>
                <a:gdLst>
                  <a:gd name="connsiteX0" fmla="*/ 0 w 1236274"/>
                  <a:gd name="connsiteY0" fmla="*/ 1507356 h 1507356"/>
                  <a:gd name="connsiteX1" fmla="*/ 240716 w 1236274"/>
                  <a:gd name="connsiteY1" fmla="*/ 0 h 1507356"/>
                  <a:gd name="connsiteX2" fmla="*/ 1236274 w 1236274"/>
                  <a:gd name="connsiteY2" fmla="*/ 159010 h 1507356"/>
                  <a:gd name="connsiteX3" fmla="*/ 1158747 w 1236274"/>
                  <a:gd name="connsiteY3" fmla="*/ 644828 h 1507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6274" h="1507356">
                    <a:moveTo>
                      <a:pt x="0" y="1507356"/>
                    </a:moveTo>
                    <a:lnTo>
                      <a:pt x="240716" y="0"/>
                    </a:lnTo>
                    <a:lnTo>
                      <a:pt x="1236274" y="159010"/>
                    </a:lnTo>
                    <a:lnTo>
                      <a:pt x="1158747" y="644828"/>
                    </a:ln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:a16="http://schemas.microsoft.com/office/drawing/2014/main" id="{3C5EB119-07DC-1FAB-4B40-8F964881398D}"/>
                  </a:ext>
                </a:extLst>
              </p:cNvPr>
              <p:cNvSpPr/>
              <p:nvPr/>
            </p:nvSpPr>
            <p:spPr>
              <a:xfrm>
                <a:off x="7669711" y="3723708"/>
                <a:ext cx="518848" cy="321159"/>
              </a:xfrm>
              <a:custGeom>
                <a:avLst/>
                <a:gdLst>
                  <a:gd name="connsiteX0" fmla="*/ 753455 w 753454"/>
                  <a:gd name="connsiteY0" fmla="*/ 0 h 466376"/>
                  <a:gd name="connsiteX1" fmla="*/ 678958 w 753454"/>
                  <a:gd name="connsiteY1" fmla="*/ 466376 h 466376"/>
                  <a:gd name="connsiteX2" fmla="*/ 0 w 753454"/>
                  <a:gd name="connsiteY2" fmla="*/ 357924 h 466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3454" h="466376">
                    <a:moveTo>
                      <a:pt x="753455" y="0"/>
                    </a:moveTo>
                    <a:lnTo>
                      <a:pt x="678958" y="466376"/>
                    </a:lnTo>
                    <a:lnTo>
                      <a:pt x="0" y="357924"/>
                    </a:ln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:a16="http://schemas.microsoft.com/office/drawing/2014/main" id="{6F54E25A-4719-B366-DC61-86A9B3416F0C}"/>
                  </a:ext>
                </a:extLst>
              </p:cNvPr>
              <p:cNvSpPr/>
              <p:nvPr/>
            </p:nvSpPr>
            <p:spPr>
              <a:xfrm>
                <a:off x="7440195" y="3368555"/>
                <a:ext cx="162901" cy="434931"/>
              </a:xfrm>
              <a:custGeom>
                <a:avLst/>
                <a:gdLst>
                  <a:gd name="connsiteX0" fmla="*/ 17700 w 236559"/>
                  <a:gd name="connsiteY0" fmla="*/ 631594 h 631593"/>
                  <a:gd name="connsiteX1" fmla="*/ 202339 w 236559"/>
                  <a:gd name="connsiteY1" fmla="*/ 960 h 631593"/>
                  <a:gd name="connsiteX2" fmla="*/ 172148 w 236559"/>
                  <a:gd name="connsiteY2" fmla="*/ 558420 h 631593"/>
                  <a:gd name="connsiteX3" fmla="*/ 17700 w 236559"/>
                  <a:gd name="connsiteY3" fmla="*/ 631594 h 631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559" h="631593">
                    <a:moveTo>
                      <a:pt x="17700" y="631594"/>
                    </a:moveTo>
                    <a:cubicBezTo>
                      <a:pt x="-27611" y="288997"/>
                      <a:pt x="7253" y="64836"/>
                      <a:pt x="202339" y="960"/>
                    </a:cubicBezTo>
                    <a:cubicBezTo>
                      <a:pt x="281095" y="-24813"/>
                      <a:pt x="203520" y="475965"/>
                      <a:pt x="172148" y="558420"/>
                    </a:cubicBezTo>
                    <a:cubicBezTo>
                      <a:pt x="140777" y="640876"/>
                      <a:pt x="54845" y="546809"/>
                      <a:pt x="17700" y="6315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:a16="http://schemas.microsoft.com/office/drawing/2014/main" id="{5E929C10-FCAF-ABF7-B337-C19100379554}"/>
                  </a:ext>
                </a:extLst>
              </p:cNvPr>
              <p:cNvSpPr/>
              <p:nvPr/>
            </p:nvSpPr>
            <p:spPr>
              <a:xfrm>
                <a:off x="7425616" y="3335807"/>
                <a:ext cx="166666" cy="213736"/>
              </a:xfrm>
              <a:custGeom>
                <a:avLst/>
                <a:gdLst>
                  <a:gd name="connsiteX0" fmla="*/ 7324 w 242027"/>
                  <a:gd name="connsiteY0" fmla="*/ 310381 h 310380"/>
                  <a:gd name="connsiteX1" fmla="*/ 242027 w 242027"/>
                  <a:gd name="connsiteY1" fmla="*/ 0 h 310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027" h="310380">
                    <a:moveTo>
                      <a:pt x="7324" y="310381"/>
                    </a:moveTo>
                    <a:cubicBezTo>
                      <a:pt x="-14318" y="239344"/>
                      <a:pt x="-1958" y="86491"/>
                      <a:pt x="242027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:a16="http://schemas.microsoft.com/office/drawing/2014/main" id="{11415214-F6E8-C48F-AB31-F7E6C845F4FA}"/>
                  </a:ext>
                </a:extLst>
              </p:cNvPr>
              <p:cNvSpPr/>
              <p:nvPr/>
            </p:nvSpPr>
            <p:spPr>
              <a:xfrm>
                <a:off x="7414983" y="3480439"/>
                <a:ext cx="166668" cy="213725"/>
              </a:xfrm>
              <a:custGeom>
                <a:avLst/>
                <a:gdLst>
                  <a:gd name="connsiteX0" fmla="*/ 7310 w 242029"/>
                  <a:gd name="connsiteY0" fmla="*/ 310365 h 310364"/>
                  <a:gd name="connsiteX1" fmla="*/ 242030 w 242029"/>
                  <a:gd name="connsiteY1" fmla="*/ 0 h 31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029" h="310364">
                    <a:moveTo>
                      <a:pt x="7310" y="310365"/>
                    </a:moveTo>
                    <a:cubicBezTo>
                      <a:pt x="-14300" y="239344"/>
                      <a:pt x="-1956" y="86459"/>
                      <a:pt x="24203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:a16="http://schemas.microsoft.com/office/drawing/2014/main" id="{96F35541-2ED0-9608-450A-46696D68CC72}"/>
                  </a:ext>
                </a:extLst>
              </p:cNvPr>
              <p:cNvSpPr/>
              <p:nvPr/>
            </p:nvSpPr>
            <p:spPr>
              <a:xfrm>
                <a:off x="7424555" y="3604841"/>
                <a:ext cx="166662" cy="213747"/>
              </a:xfrm>
              <a:custGeom>
                <a:avLst/>
                <a:gdLst>
                  <a:gd name="connsiteX0" fmla="*/ 7318 w 242021"/>
                  <a:gd name="connsiteY0" fmla="*/ 310396 h 310396"/>
                  <a:gd name="connsiteX1" fmla="*/ 242021 w 242021"/>
                  <a:gd name="connsiteY1" fmla="*/ 0 h 31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021" h="310396">
                    <a:moveTo>
                      <a:pt x="7318" y="310396"/>
                    </a:moveTo>
                    <a:cubicBezTo>
                      <a:pt x="-14308" y="239360"/>
                      <a:pt x="-1964" y="86475"/>
                      <a:pt x="242021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:a16="http://schemas.microsoft.com/office/drawing/2014/main" id="{8CAE45B5-F0C3-6F93-6B7E-47375B813541}"/>
                  </a:ext>
                </a:extLst>
              </p:cNvPr>
              <p:cNvSpPr/>
              <p:nvPr/>
            </p:nvSpPr>
            <p:spPr>
              <a:xfrm>
                <a:off x="8728496" y="1625897"/>
                <a:ext cx="33332" cy="41130"/>
              </a:xfrm>
              <a:custGeom>
                <a:avLst/>
                <a:gdLst>
                  <a:gd name="connsiteX0" fmla="*/ 0 w 48404"/>
                  <a:gd name="connsiteY0" fmla="*/ 59728 h 59728"/>
                  <a:gd name="connsiteX1" fmla="*/ 48405 w 48404"/>
                  <a:gd name="connsiteY1" fmla="*/ 0 h 5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404" h="59728">
                    <a:moveTo>
                      <a:pt x="0" y="59728"/>
                    </a:moveTo>
                    <a:cubicBezTo>
                      <a:pt x="10128" y="35625"/>
                      <a:pt x="26921" y="14906"/>
                      <a:pt x="48405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:a16="http://schemas.microsoft.com/office/drawing/2014/main" id="{155A7C1F-8463-9823-ADEF-69C46C88DCE3}"/>
                  </a:ext>
                </a:extLst>
              </p:cNvPr>
              <p:cNvSpPr/>
              <p:nvPr/>
            </p:nvSpPr>
            <p:spPr>
              <a:xfrm>
                <a:off x="8558152" y="3190142"/>
                <a:ext cx="1173840" cy="636642"/>
              </a:xfrm>
              <a:custGeom>
                <a:avLst/>
                <a:gdLst>
                  <a:gd name="connsiteX0" fmla="*/ 1704612 w 1704611"/>
                  <a:gd name="connsiteY0" fmla="*/ 561000 h 924510"/>
                  <a:gd name="connsiteX1" fmla="*/ 1682826 w 1704611"/>
                  <a:gd name="connsiteY1" fmla="*/ 633568 h 924510"/>
                  <a:gd name="connsiteX2" fmla="*/ 1193197 w 1704611"/>
                  <a:gd name="connsiteY2" fmla="*/ 916691 h 924510"/>
                  <a:gd name="connsiteX3" fmla="*/ 0 w 1704611"/>
                  <a:gd name="connsiteY3" fmla="*/ 0 h 924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611" h="924510">
                    <a:moveTo>
                      <a:pt x="1704612" y="561000"/>
                    </a:moveTo>
                    <a:cubicBezTo>
                      <a:pt x="1700481" y="590585"/>
                      <a:pt x="1693448" y="615322"/>
                      <a:pt x="1682826" y="633568"/>
                    </a:cubicBezTo>
                    <a:cubicBezTo>
                      <a:pt x="1599988" y="776022"/>
                      <a:pt x="1384583" y="965431"/>
                      <a:pt x="1193197" y="916691"/>
                    </a:cubicBezTo>
                    <a:cubicBezTo>
                      <a:pt x="1001811" y="867952"/>
                      <a:pt x="81945" y="35869"/>
                      <a:pt x="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:a16="http://schemas.microsoft.com/office/drawing/2014/main" id="{3B265348-1405-783C-2618-84A276A0E5B7}"/>
                  </a:ext>
                </a:extLst>
              </p:cNvPr>
              <p:cNvSpPr/>
              <p:nvPr/>
            </p:nvSpPr>
            <p:spPr>
              <a:xfrm>
                <a:off x="9639529" y="3030968"/>
                <a:ext cx="72387" cy="286838"/>
              </a:xfrm>
              <a:custGeom>
                <a:avLst/>
                <a:gdLst>
                  <a:gd name="connsiteX0" fmla="*/ 0 w 105118"/>
                  <a:gd name="connsiteY0" fmla="*/ 0 h 416536"/>
                  <a:gd name="connsiteX1" fmla="*/ 105119 w 105118"/>
                  <a:gd name="connsiteY1" fmla="*/ 416536 h 41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118" h="416536">
                    <a:moveTo>
                      <a:pt x="0" y="0"/>
                    </a:moveTo>
                    <a:cubicBezTo>
                      <a:pt x="15741" y="36188"/>
                      <a:pt x="69314" y="222678"/>
                      <a:pt x="105119" y="416536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:a16="http://schemas.microsoft.com/office/drawing/2014/main" id="{AB4472FA-EB46-EEB1-04F3-EEA7655D52BC}"/>
                  </a:ext>
                </a:extLst>
              </p:cNvPr>
              <p:cNvSpPr/>
              <p:nvPr/>
            </p:nvSpPr>
            <p:spPr>
              <a:xfrm>
                <a:off x="8374257" y="2949885"/>
                <a:ext cx="245157" cy="86290"/>
              </a:xfrm>
              <a:custGeom>
                <a:avLst/>
                <a:gdLst>
                  <a:gd name="connsiteX0" fmla="*/ 356010 w 356009"/>
                  <a:gd name="connsiteY0" fmla="*/ 125307 h 125307"/>
                  <a:gd name="connsiteX1" fmla="*/ 0 w 356009"/>
                  <a:gd name="connsiteY1" fmla="*/ 111241 h 125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6009" h="125307">
                    <a:moveTo>
                      <a:pt x="356010" y="125307"/>
                    </a:moveTo>
                    <a:cubicBezTo>
                      <a:pt x="288243" y="-64930"/>
                      <a:pt x="142200" y="-12778"/>
                      <a:pt x="0" y="111241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:a16="http://schemas.microsoft.com/office/drawing/2014/main" id="{7A14EEB5-8FC6-A34B-076D-4304964E72BE}"/>
                  </a:ext>
                </a:extLst>
              </p:cNvPr>
              <p:cNvSpPr/>
              <p:nvPr/>
            </p:nvSpPr>
            <p:spPr>
              <a:xfrm>
                <a:off x="8384723" y="3052944"/>
                <a:ext cx="126510" cy="50521"/>
              </a:xfrm>
              <a:custGeom>
                <a:avLst/>
                <a:gdLst>
                  <a:gd name="connsiteX0" fmla="*/ 183715 w 183714"/>
                  <a:gd name="connsiteY0" fmla="*/ 160 h 73365"/>
                  <a:gd name="connsiteX1" fmla="*/ 0 w 183714"/>
                  <a:gd name="connsiteY1" fmla="*/ 73365 h 7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3714" h="73365">
                    <a:moveTo>
                      <a:pt x="183715" y="160"/>
                    </a:moveTo>
                    <a:cubicBezTo>
                      <a:pt x="143842" y="-2759"/>
                      <a:pt x="45103" y="34673"/>
                      <a:pt x="0" y="73365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:a16="http://schemas.microsoft.com/office/drawing/2014/main" id="{F5DE43A5-CAF3-2793-8F98-CD1FF6A79C2C}"/>
                  </a:ext>
                </a:extLst>
              </p:cNvPr>
              <p:cNvSpPr/>
              <p:nvPr/>
            </p:nvSpPr>
            <p:spPr>
              <a:xfrm>
                <a:off x="8415992" y="3134743"/>
                <a:ext cx="115099" cy="41396"/>
              </a:xfrm>
              <a:custGeom>
                <a:avLst/>
                <a:gdLst>
                  <a:gd name="connsiteX0" fmla="*/ 167144 w 167143"/>
                  <a:gd name="connsiteY0" fmla="*/ 19 h 60114"/>
                  <a:gd name="connsiteX1" fmla="*/ 0 w 167143"/>
                  <a:gd name="connsiteY1" fmla="*/ 60114 h 6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7143" h="60114">
                    <a:moveTo>
                      <a:pt x="167144" y="19"/>
                    </a:moveTo>
                    <a:cubicBezTo>
                      <a:pt x="124082" y="-922"/>
                      <a:pt x="53907" y="33703"/>
                      <a:pt x="0" y="60114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:a16="http://schemas.microsoft.com/office/drawing/2014/main" id="{286D6621-A611-CC6A-F741-87B16829C2E5}"/>
                  </a:ext>
                </a:extLst>
              </p:cNvPr>
              <p:cNvSpPr/>
              <p:nvPr/>
            </p:nvSpPr>
            <p:spPr>
              <a:xfrm>
                <a:off x="9077197" y="2420248"/>
                <a:ext cx="668878" cy="811308"/>
              </a:xfrm>
              <a:custGeom>
                <a:avLst/>
                <a:gdLst>
                  <a:gd name="connsiteX0" fmla="*/ 119524 w 971323"/>
                  <a:gd name="connsiteY0" fmla="*/ 16093 h 1178155"/>
                  <a:gd name="connsiteX1" fmla="*/ 970586 w 971323"/>
                  <a:gd name="connsiteY1" fmla="*/ 925942 h 1178155"/>
                  <a:gd name="connsiteX2" fmla="*/ 169268 w 971323"/>
                  <a:gd name="connsiteY2" fmla="*/ 1166068 h 1178155"/>
                  <a:gd name="connsiteX3" fmla="*/ 119524 w 971323"/>
                  <a:gd name="connsiteY3" fmla="*/ 16093 h 117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1323" h="1178155">
                    <a:moveTo>
                      <a:pt x="119524" y="16093"/>
                    </a:moveTo>
                    <a:cubicBezTo>
                      <a:pt x="564066" y="-135022"/>
                      <a:pt x="991510" y="825273"/>
                      <a:pt x="970586" y="925942"/>
                    </a:cubicBezTo>
                    <a:cubicBezTo>
                      <a:pt x="949661" y="1026612"/>
                      <a:pt x="249921" y="1229640"/>
                      <a:pt x="169268" y="1166068"/>
                    </a:cubicBezTo>
                    <a:cubicBezTo>
                      <a:pt x="88615" y="1102496"/>
                      <a:pt x="-137954" y="103620"/>
                      <a:pt x="119524" y="16093"/>
                    </a:cubicBezTo>
                    <a:close/>
                  </a:path>
                </a:pathLst>
              </a:custGeom>
              <a:solidFill>
                <a:srgbClr val="46DBC9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:a16="http://schemas.microsoft.com/office/drawing/2014/main" id="{9C33FBE8-521F-64A1-D296-F7241C64AF5A}"/>
                  </a:ext>
                </a:extLst>
              </p:cNvPr>
              <p:cNvSpPr/>
              <p:nvPr/>
            </p:nvSpPr>
            <p:spPr>
              <a:xfrm>
                <a:off x="9060440" y="2856727"/>
                <a:ext cx="215559" cy="331333"/>
              </a:xfrm>
              <a:custGeom>
                <a:avLst/>
                <a:gdLst>
                  <a:gd name="connsiteX0" fmla="*/ 313028 w 313027"/>
                  <a:gd name="connsiteY0" fmla="*/ 469454 h 481151"/>
                  <a:gd name="connsiteX1" fmla="*/ 137447 w 313027"/>
                  <a:gd name="connsiteY1" fmla="*/ 469071 h 481151"/>
                  <a:gd name="connsiteX2" fmla="*/ 0 w 313027"/>
                  <a:gd name="connsiteY2" fmla="*/ 0 h 481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027" h="481151">
                    <a:moveTo>
                      <a:pt x="313028" y="469454"/>
                    </a:moveTo>
                    <a:cubicBezTo>
                      <a:pt x="226346" y="483935"/>
                      <a:pt x="159265" y="486264"/>
                      <a:pt x="137447" y="469071"/>
                    </a:cubicBezTo>
                    <a:cubicBezTo>
                      <a:pt x="102009" y="441113"/>
                      <a:pt x="38341" y="232502"/>
                      <a:pt x="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:a16="http://schemas.microsoft.com/office/drawing/2014/main" id="{C4FC773A-F4EB-4DA3-FEA9-4EADCD4990F8}"/>
                  </a:ext>
                </a:extLst>
              </p:cNvPr>
              <p:cNvSpPr/>
              <p:nvPr/>
            </p:nvSpPr>
            <p:spPr>
              <a:xfrm>
                <a:off x="9217636" y="2378954"/>
                <a:ext cx="489770" cy="770508"/>
              </a:xfrm>
              <a:custGeom>
                <a:avLst/>
                <a:gdLst>
                  <a:gd name="connsiteX0" fmla="*/ 0 w 711227"/>
                  <a:gd name="connsiteY0" fmla="*/ 0 h 1118906"/>
                  <a:gd name="connsiteX1" fmla="*/ 710489 w 711227"/>
                  <a:gd name="connsiteY1" fmla="*/ 922736 h 1118906"/>
                  <a:gd name="connsiteX2" fmla="*/ 280923 w 711227"/>
                  <a:gd name="connsiteY2" fmla="*/ 1118907 h 1118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1227" h="1118906">
                    <a:moveTo>
                      <a:pt x="0" y="0"/>
                    </a:moveTo>
                    <a:cubicBezTo>
                      <a:pt x="389726" y="56092"/>
                      <a:pt x="729197" y="832784"/>
                      <a:pt x="710489" y="922736"/>
                    </a:cubicBezTo>
                    <a:cubicBezTo>
                      <a:pt x="699069" y="977648"/>
                      <a:pt x="485610" y="1063086"/>
                      <a:pt x="280923" y="1118907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912213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C8714AB6-83BC-CA33-019A-055F0793F966}"/>
              </a:ext>
            </a:extLst>
          </p:cNvPr>
          <p:cNvSpPr txBox="1"/>
          <p:nvPr/>
        </p:nvSpPr>
        <p:spPr>
          <a:xfrm>
            <a:off x="8270036" y="2092053"/>
            <a:ext cx="28549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THANKS</a:t>
            </a:r>
            <a:endParaRPr lang="zh-CN" altLang="en-US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3C7270-8D90-50B8-B978-DEDD371E15F4}"/>
              </a:ext>
            </a:extLst>
          </p:cNvPr>
          <p:cNvSpPr txBox="1"/>
          <p:nvPr/>
        </p:nvSpPr>
        <p:spPr>
          <a:xfrm>
            <a:off x="8294988" y="4194089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应聘：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XXX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职位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0498023-930F-1315-E968-9277A4A3773A}"/>
              </a:ext>
            </a:extLst>
          </p:cNvPr>
          <p:cNvSpPr txBox="1"/>
          <p:nvPr/>
        </p:nvSpPr>
        <p:spPr>
          <a:xfrm>
            <a:off x="8270036" y="2669728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感谢倾听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31B549E-B537-A911-7F65-A72925182B19}"/>
              </a:ext>
            </a:extLst>
          </p:cNvPr>
          <p:cNvSpPr txBox="1"/>
          <p:nvPr/>
        </p:nvSpPr>
        <p:spPr>
          <a:xfrm>
            <a:off x="8281074" y="3774388"/>
            <a:ext cx="25058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求职人：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51PPT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模板网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0A34A19-9FE2-EAFB-EE9F-0DE2866FD7E8}"/>
              </a:ext>
            </a:extLst>
          </p:cNvPr>
          <p:cNvGrpSpPr/>
          <p:nvPr/>
        </p:nvGrpSpPr>
        <p:grpSpPr>
          <a:xfrm flipH="1">
            <a:off x="785277" y="1340042"/>
            <a:ext cx="6892892" cy="5266151"/>
            <a:chOff x="4476379" y="1286839"/>
            <a:chExt cx="6892892" cy="5266151"/>
          </a:xfrm>
        </p:grpSpPr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B800B99E-B0E0-8704-4BC8-187A6D376DFA}"/>
                </a:ext>
              </a:extLst>
            </p:cNvPr>
            <p:cNvGrpSpPr/>
            <p:nvPr/>
          </p:nvGrpSpPr>
          <p:grpSpPr>
            <a:xfrm>
              <a:off x="4476379" y="1286839"/>
              <a:ext cx="6892892" cy="4764885"/>
              <a:chOff x="4476379" y="1286839"/>
              <a:chExt cx="6892892" cy="4764885"/>
            </a:xfrm>
          </p:grpSpPr>
          <p:grpSp>
            <p:nvGrpSpPr>
              <p:cNvPr id="163" name="图形 144">
                <a:extLst>
                  <a:ext uri="{FF2B5EF4-FFF2-40B4-BE49-F238E27FC236}">
                    <a16:creationId xmlns:a16="http://schemas.microsoft.com/office/drawing/2014/main" id="{8EB833B2-EFFD-4DF4-2D7F-69B72B6826BB}"/>
                  </a:ext>
                </a:extLst>
              </p:cNvPr>
              <p:cNvGrpSpPr/>
              <p:nvPr/>
            </p:nvGrpSpPr>
            <p:grpSpPr>
              <a:xfrm>
                <a:off x="4476379" y="1286839"/>
                <a:ext cx="6892892" cy="4764885"/>
                <a:chOff x="4476379" y="1286839"/>
                <a:chExt cx="6892892" cy="4764885"/>
              </a:xfrm>
            </p:grpSpPr>
            <p:sp>
              <p:nvSpPr>
                <p:cNvPr id="164" name="任意多边形: 形状 163">
                  <a:extLst>
                    <a:ext uri="{FF2B5EF4-FFF2-40B4-BE49-F238E27FC236}">
                      <a16:creationId xmlns:a16="http://schemas.microsoft.com/office/drawing/2014/main" id="{DBB149BF-4145-DFFA-EFA7-948DB3B6F9B7}"/>
                    </a:ext>
                  </a:extLst>
                </p:cNvPr>
                <p:cNvSpPr/>
                <p:nvPr/>
              </p:nvSpPr>
              <p:spPr>
                <a:xfrm>
                  <a:off x="4476379" y="1286839"/>
                  <a:ext cx="6892892" cy="4306313"/>
                </a:xfrm>
                <a:custGeom>
                  <a:avLst/>
                  <a:gdLst>
                    <a:gd name="connsiteX0" fmla="*/ 212048 w 6892892"/>
                    <a:gd name="connsiteY0" fmla="*/ 2134880 h 4306313"/>
                    <a:gd name="connsiteX1" fmla="*/ 131539 w 6892892"/>
                    <a:gd name="connsiteY1" fmla="*/ 1523493 h 4306313"/>
                    <a:gd name="connsiteX2" fmla="*/ 1737235 w 6892892"/>
                    <a:gd name="connsiteY2" fmla="*/ 57734 h 4306313"/>
                    <a:gd name="connsiteX3" fmla="*/ 4245351 w 6892892"/>
                    <a:gd name="connsiteY3" fmla="*/ 120751 h 4306313"/>
                    <a:gd name="connsiteX4" fmla="*/ 6224103 w 6892892"/>
                    <a:gd name="connsiteY4" fmla="*/ 360204 h 4306313"/>
                    <a:gd name="connsiteX5" fmla="*/ 6665221 w 6892892"/>
                    <a:gd name="connsiteY5" fmla="*/ 2187917 h 4306313"/>
                    <a:gd name="connsiteX6" fmla="*/ 6892059 w 6892892"/>
                    <a:gd name="connsiteY6" fmla="*/ 3813797 h 4306313"/>
                    <a:gd name="connsiteX7" fmla="*/ 5530917 w 6892892"/>
                    <a:gd name="connsiteY7" fmla="*/ 4305374 h 4306313"/>
                    <a:gd name="connsiteX8" fmla="*/ 293566 w 6892892"/>
                    <a:gd name="connsiteY8" fmla="*/ 4171435 h 4306313"/>
                    <a:gd name="connsiteX9" fmla="*/ 174428 w 6892892"/>
                    <a:gd name="connsiteY9" fmla="*/ 2830476 h 4306313"/>
                    <a:gd name="connsiteX10" fmla="*/ 212048 w 6892892"/>
                    <a:gd name="connsiteY10" fmla="*/ 2134880 h 4306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</a:cxnLst>
                  <a:rect l="l" t="t" r="r" b="b"/>
                  <a:pathLst>
                    <a:path w="6892892" h="4306313">
                      <a:moveTo>
                        <a:pt x="212048" y="2134880"/>
                      </a:moveTo>
                      <a:cubicBezTo>
                        <a:pt x="110318" y="1948122"/>
                        <a:pt x="81624" y="1730221"/>
                        <a:pt x="131539" y="1523493"/>
                      </a:cubicBezTo>
                      <a:cubicBezTo>
                        <a:pt x="272990" y="938737"/>
                        <a:pt x="674526" y="-87586"/>
                        <a:pt x="1737235" y="57734"/>
                      </a:cubicBezTo>
                      <a:cubicBezTo>
                        <a:pt x="3211740" y="259567"/>
                        <a:pt x="3640356" y="310026"/>
                        <a:pt x="4245351" y="120751"/>
                      </a:cubicBezTo>
                      <a:cubicBezTo>
                        <a:pt x="4850346" y="-68524"/>
                        <a:pt x="5896404" y="-68300"/>
                        <a:pt x="6224103" y="360204"/>
                      </a:cubicBezTo>
                      <a:cubicBezTo>
                        <a:pt x="6422741" y="619952"/>
                        <a:pt x="7093724" y="1784250"/>
                        <a:pt x="6665221" y="2187917"/>
                      </a:cubicBezTo>
                      <a:cubicBezTo>
                        <a:pt x="6236717" y="2591584"/>
                        <a:pt x="6872661" y="3389667"/>
                        <a:pt x="6892059" y="3813797"/>
                      </a:cubicBezTo>
                      <a:cubicBezTo>
                        <a:pt x="6911457" y="4237927"/>
                        <a:pt x="6299734" y="4292479"/>
                        <a:pt x="5530917" y="4305374"/>
                      </a:cubicBezTo>
                      <a:cubicBezTo>
                        <a:pt x="4762100" y="4318268"/>
                        <a:pt x="293566" y="4171435"/>
                        <a:pt x="293566" y="4171435"/>
                      </a:cubicBezTo>
                      <a:cubicBezTo>
                        <a:pt x="293566" y="4171435"/>
                        <a:pt x="-279304" y="3183404"/>
                        <a:pt x="174428" y="2830476"/>
                      </a:cubicBezTo>
                      <a:cubicBezTo>
                        <a:pt x="455201" y="2612216"/>
                        <a:pt x="329504" y="2350617"/>
                        <a:pt x="212048" y="2134880"/>
                      </a:cubicBezTo>
                      <a:close/>
                    </a:path>
                  </a:pathLst>
                </a:custGeom>
                <a:solidFill>
                  <a:srgbClr val="DEE6F7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5" name="任意多边形: 形状 164">
                  <a:extLst>
                    <a:ext uri="{FF2B5EF4-FFF2-40B4-BE49-F238E27FC236}">
                      <a16:creationId xmlns:a16="http://schemas.microsoft.com/office/drawing/2014/main" id="{12F12D8E-F975-5B6F-5F02-8F409072C9D5}"/>
                    </a:ext>
                  </a:extLst>
                </p:cNvPr>
                <p:cNvSpPr/>
                <p:nvPr/>
              </p:nvSpPr>
              <p:spPr>
                <a:xfrm>
                  <a:off x="4635836" y="4950538"/>
                  <a:ext cx="6710070" cy="1101186"/>
                </a:xfrm>
                <a:custGeom>
                  <a:avLst/>
                  <a:gdLst>
                    <a:gd name="connsiteX0" fmla="*/ 499652 w 6710070"/>
                    <a:gd name="connsiteY0" fmla="*/ 45594 h 1101186"/>
                    <a:gd name="connsiteX1" fmla="*/ 11328 w 6710070"/>
                    <a:gd name="connsiteY1" fmla="*/ 111750 h 1101186"/>
                    <a:gd name="connsiteX2" fmla="*/ 279654 w 6710070"/>
                    <a:gd name="connsiteY2" fmla="*/ 666175 h 1101186"/>
                    <a:gd name="connsiteX3" fmla="*/ 2867718 w 6710070"/>
                    <a:gd name="connsiteY3" fmla="*/ 990062 h 1101186"/>
                    <a:gd name="connsiteX4" fmla="*/ 6001742 w 6710070"/>
                    <a:gd name="connsiteY4" fmla="*/ 1033120 h 1101186"/>
                    <a:gd name="connsiteX5" fmla="*/ 6633928 w 6710070"/>
                    <a:gd name="connsiteY5" fmla="*/ 69085 h 1101186"/>
                    <a:gd name="connsiteX6" fmla="*/ 6179803 w 6710070"/>
                    <a:gd name="connsiteY6" fmla="*/ 99248 h 1101186"/>
                    <a:gd name="connsiteX7" fmla="*/ 5477311 w 6710070"/>
                    <a:gd name="connsiteY7" fmla="*/ 28214 h 1101186"/>
                    <a:gd name="connsiteX8" fmla="*/ 5466098 w 6710070"/>
                    <a:gd name="connsiteY8" fmla="*/ 47741 h 1101186"/>
                    <a:gd name="connsiteX9" fmla="*/ 5484487 w 6710070"/>
                    <a:gd name="connsiteY9" fmla="*/ 59217 h 1101186"/>
                    <a:gd name="connsiteX10" fmla="*/ 5376058 w 6710070"/>
                    <a:gd name="connsiteY10" fmla="*/ 93810 h 1101186"/>
                    <a:gd name="connsiteX11" fmla="*/ 5000087 w 6710070"/>
                    <a:gd name="connsiteY11" fmla="*/ 48958 h 1101186"/>
                    <a:gd name="connsiteX12" fmla="*/ 4166796 w 6710070"/>
                    <a:gd name="connsiteY12" fmla="*/ 28382 h 1101186"/>
                    <a:gd name="connsiteX13" fmla="*/ 2273992 w 6710070"/>
                    <a:gd name="connsiteY13" fmla="*/ 69814 h 1101186"/>
                    <a:gd name="connsiteX14" fmla="*/ 2027306 w 6710070"/>
                    <a:gd name="connsiteY14" fmla="*/ 69814 h 1101186"/>
                    <a:gd name="connsiteX15" fmla="*/ 1420349 w 6710070"/>
                    <a:gd name="connsiteY15" fmla="*/ 38978 h 110118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</a:cxnLst>
                  <a:rect l="l" t="t" r="r" b="b"/>
                  <a:pathLst>
                    <a:path w="6710070" h="1101186">
                      <a:moveTo>
                        <a:pt x="499652" y="45594"/>
                      </a:moveTo>
                      <a:cubicBezTo>
                        <a:pt x="401314" y="42174"/>
                        <a:pt x="32912" y="92464"/>
                        <a:pt x="11328" y="111750"/>
                      </a:cubicBezTo>
                      <a:cubicBezTo>
                        <a:pt x="5721" y="116964"/>
                        <a:pt x="-74844" y="356529"/>
                        <a:pt x="279654" y="666175"/>
                      </a:cubicBezTo>
                      <a:cubicBezTo>
                        <a:pt x="846806" y="1161564"/>
                        <a:pt x="2373058" y="1178496"/>
                        <a:pt x="2867718" y="990062"/>
                      </a:cubicBezTo>
                      <a:cubicBezTo>
                        <a:pt x="3585348" y="716634"/>
                        <a:pt x="4371713" y="1229346"/>
                        <a:pt x="6001742" y="1033120"/>
                      </a:cubicBezTo>
                      <a:cubicBezTo>
                        <a:pt x="6522640" y="970439"/>
                        <a:pt x="6870746" y="172525"/>
                        <a:pt x="6633928" y="69085"/>
                      </a:cubicBezTo>
                      <a:cubicBezTo>
                        <a:pt x="6492140" y="7414"/>
                        <a:pt x="6322376" y="171067"/>
                        <a:pt x="6179803" y="99248"/>
                      </a:cubicBezTo>
                      <a:cubicBezTo>
                        <a:pt x="6015702" y="16440"/>
                        <a:pt x="5683181" y="-35308"/>
                        <a:pt x="5477311" y="28214"/>
                      </a:cubicBezTo>
                      <a:cubicBezTo>
                        <a:pt x="5468845" y="30507"/>
                        <a:pt x="5463799" y="39253"/>
                        <a:pt x="5466098" y="47741"/>
                      </a:cubicBezTo>
                      <a:cubicBezTo>
                        <a:pt x="5468285" y="55792"/>
                        <a:pt x="5476302" y="60799"/>
                        <a:pt x="5484487" y="59217"/>
                      </a:cubicBezTo>
                      <a:lnTo>
                        <a:pt x="5376058" y="93810"/>
                      </a:lnTo>
                      <a:cubicBezTo>
                        <a:pt x="5255575" y="183513"/>
                        <a:pt x="5282710" y="64319"/>
                        <a:pt x="5000087" y="48958"/>
                      </a:cubicBezTo>
                      <a:lnTo>
                        <a:pt x="4166796" y="28382"/>
                      </a:lnTo>
                      <a:cubicBezTo>
                        <a:pt x="3868867" y="37352"/>
                        <a:pt x="2722510" y="87755"/>
                        <a:pt x="2273992" y="69814"/>
                      </a:cubicBezTo>
                      <a:lnTo>
                        <a:pt x="2027306" y="69814"/>
                      </a:lnTo>
                      <a:cubicBezTo>
                        <a:pt x="1862700" y="49238"/>
                        <a:pt x="1435710" y="39483"/>
                        <a:pt x="1420349" y="38978"/>
                      </a:cubicBezTo>
                      <a:close/>
                    </a:path>
                  </a:pathLst>
                </a:custGeom>
                <a:solidFill>
                  <a:srgbClr val="DCE4F6">
                    <a:alpha val="90000"/>
                  </a:srgbClr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96" name="组合 195">
                <a:extLst>
                  <a:ext uri="{FF2B5EF4-FFF2-40B4-BE49-F238E27FC236}">
                    <a16:creationId xmlns:a16="http://schemas.microsoft.com/office/drawing/2014/main" id="{96F75D73-5365-3D77-E926-4CA9DD9B14DC}"/>
                  </a:ext>
                </a:extLst>
              </p:cNvPr>
              <p:cNvGrpSpPr/>
              <p:nvPr/>
            </p:nvGrpSpPr>
            <p:grpSpPr>
              <a:xfrm>
                <a:off x="5393970" y="3775850"/>
                <a:ext cx="972413" cy="1732403"/>
                <a:chOff x="5393970" y="3775850"/>
                <a:chExt cx="972413" cy="1732403"/>
              </a:xfrm>
            </p:grpSpPr>
            <p:sp>
              <p:nvSpPr>
                <p:cNvPr id="168" name="任意多边形: 形状 167">
                  <a:extLst>
                    <a:ext uri="{FF2B5EF4-FFF2-40B4-BE49-F238E27FC236}">
                      <a16:creationId xmlns:a16="http://schemas.microsoft.com/office/drawing/2014/main" id="{0459804F-04E0-4E7E-D5A5-F1C6A3B05576}"/>
                    </a:ext>
                  </a:extLst>
                </p:cNvPr>
                <p:cNvSpPr/>
                <p:nvPr/>
              </p:nvSpPr>
              <p:spPr>
                <a:xfrm>
                  <a:off x="5474953" y="3775850"/>
                  <a:ext cx="891430" cy="997953"/>
                </a:xfrm>
                <a:custGeom>
                  <a:avLst/>
                  <a:gdLst>
                    <a:gd name="connsiteX0" fmla="*/ -385 w 891430"/>
                    <a:gd name="connsiteY0" fmla="*/ -138 h 997953"/>
                    <a:gd name="connsiteX1" fmla="*/ 251907 w 891430"/>
                    <a:gd name="connsiteY1" fmla="*/ -138 h 997953"/>
                    <a:gd name="connsiteX2" fmla="*/ 336004 w 891430"/>
                    <a:gd name="connsiteY2" fmla="*/ 67140 h 997953"/>
                    <a:gd name="connsiteX3" fmla="*/ 334154 w 891430"/>
                    <a:gd name="connsiteY3" fmla="*/ 852496 h 997953"/>
                    <a:gd name="connsiteX4" fmla="*/ 840587 w 891430"/>
                    <a:gd name="connsiteY4" fmla="*/ 846441 h 997953"/>
                    <a:gd name="connsiteX5" fmla="*/ 891046 w 891430"/>
                    <a:gd name="connsiteY5" fmla="*/ 919325 h 997953"/>
                    <a:gd name="connsiteX6" fmla="*/ 851800 w 891430"/>
                    <a:gd name="connsiteY6" fmla="*/ 997816 h 997953"/>
                    <a:gd name="connsiteX7" fmla="*/ 82367 w 891430"/>
                    <a:gd name="connsiteY7" fmla="*/ 994340 h 997953"/>
                    <a:gd name="connsiteX8" fmla="*/ -385 w 891430"/>
                    <a:gd name="connsiteY8" fmla="*/ -138 h 997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891430" h="997953">
                      <a:moveTo>
                        <a:pt x="-385" y="-138"/>
                      </a:moveTo>
                      <a:lnTo>
                        <a:pt x="251907" y="-138"/>
                      </a:lnTo>
                      <a:cubicBezTo>
                        <a:pt x="251907" y="-138"/>
                        <a:pt x="330398" y="11075"/>
                        <a:pt x="336004" y="67140"/>
                      </a:cubicBezTo>
                      <a:cubicBezTo>
                        <a:pt x="341611" y="123205"/>
                        <a:pt x="334154" y="852496"/>
                        <a:pt x="334154" y="852496"/>
                      </a:cubicBezTo>
                      <a:lnTo>
                        <a:pt x="840587" y="846441"/>
                      </a:lnTo>
                      <a:cubicBezTo>
                        <a:pt x="840587" y="846441"/>
                        <a:pt x="891046" y="863260"/>
                        <a:pt x="891046" y="919325"/>
                      </a:cubicBezTo>
                      <a:cubicBezTo>
                        <a:pt x="891046" y="975390"/>
                        <a:pt x="851800" y="997816"/>
                        <a:pt x="851800" y="997816"/>
                      </a:cubicBezTo>
                      <a:lnTo>
                        <a:pt x="82367" y="994340"/>
                      </a:lnTo>
                      <a:lnTo>
                        <a:pt x="-385" y="-138"/>
                      </a:lnTo>
                    </a:path>
                  </a:pathLst>
                </a:custGeom>
                <a:solidFill>
                  <a:srgbClr val="BAC6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9" name="任意多边形: 形状 168">
                  <a:extLst>
                    <a:ext uri="{FF2B5EF4-FFF2-40B4-BE49-F238E27FC236}">
                      <a16:creationId xmlns:a16="http://schemas.microsoft.com/office/drawing/2014/main" id="{47A08D4F-7107-C6AE-9752-C0713E663DA8}"/>
                    </a:ext>
                  </a:extLst>
                </p:cNvPr>
                <p:cNvSpPr/>
                <p:nvPr/>
              </p:nvSpPr>
              <p:spPr>
                <a:xfrm>
                  <a:off x="5393970" y="3775850"/>
                  <a:ext cx="826644" cy="997954"/>
                </a:xfrm>
                <a:custGeom>
                  <a:avLst/>
                  <a:gdLst>
                    <a:gd name="connsiteX0" fmla="*/ 80598 w 826644"/>
                    <a:gd name="connsiteY0" fmla="*/ -138 h 997954"/>
                    <a:gd name="connsiteX1" fmla="*/ 2107 w 826644"/>
                    <a:gd name="connsiteY1" fmla="*/ 123205 h 997954"/>
                    <a:gd name="connsiteX2" fmla="*/ 2107 w 826644"/>
                    <a:gd name="connsiteY2" fmla="*/ 992209 h 997954"/>
                    <a:gd name="connsiteX3" fmla="*/ 770812 w 826644"/>
                    <a:gd name="connsiteY3" fmla="*/ 997816 h 997954"/>
                    <a:gd name="connsiteX4" fmla="*/ 800134 w 826644"/>
                    <a:gd name="connsiteY4" fmla="*/ 985033 h 997954"/>
                    <a:gd name="connsiteX5" fmla="*/ 826260 w 826644"/>
                    <a:gd name="connsiteY5" fmla="*/ 936257 h 997954"/>
                    <a:gd name="connsiteX6" fmla="*/ 753375 w 826644"/>
                    <a:gd name="connsiteY6" fmla="*/ 857766 h 997954"/>
                    <a:gd name="connsiteX7" fmla="*/ 170301 w 826644"/>
                    <a:gd name="connsiteY7" fmla="*/ 852160 h 997954"/>
                    <a:gd name="connsiteX8" fmla="*/ 159088 w 826644"/>
                    <a:gd name="connsiteY8" fmla="*/ 67252 h 997954"/>
                    <a:gd name="connsiteX9" fmla="*/ 80598 w 826644"/>
                    <a:gd name="connsiteY9" fmla="*/ -138 h 9979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826644" h="997954">
                      <a:moveTo>
                        <a:pt x="80598" y="-138"/>
                      </a:moveTo>
                      <a:cubicBezTo>
                        <a:pt x="80598" y="-138"/>
                        <a:pt x="7713" y="11075"/>
                        <a:pt x="2107" y="123205"/>
                      </a:cubicBezTo>
                      <a:cubicBezTo>
                        <a:pt x="-3500" y="235334"/>
                        <a:pt x="2107" y="992209"/>
                        <a:pt x="2107" y="992209"/>
                      </a:cubicBezTo>
                      <a:lnTo>
                        <a:pt x="770812" y="997816"/>
                      </a:lnTo>
                      <a:cubicBezTo>
                        <a:pt x="781952" y="997877"/>
                        <a:pt x="792598" y="993235"/>
                        <a:pt x="800134" y="985033"/>
                      </a:cubicBezTo>
                      <a:cubicBezTo>
                        <a:pt x="811347" y="972699"/>
                        <a:pt x="826260" y="953413"/>
                        <a:pt x="826260" y="936257"/>
                      </a:cubicBezTo>
                      <a:cubicBezTo>
                        <a:pt x="826260" y="906038"/>
                        <a:pt x="815047" y="857766"/>
                        <a:pt x="753375" y="857766"/>
                      </a:cubicBezTo>
                      <a:cubicBezTo>
                        <a:pt x="691704" y="857766"/>
                        <a:pt x="170301" y="852160"/>
                        <a:pt x="170301" y="852160"/>
                      </a:cubicBezTo>
                      <a:lnTo>
                        <a:pt x="159088" y="67252"/>
                      </a:lnTo>
                      <a:cubicBezTo>
                        <a:pt x="159088" y="67252"/>
                        <a:pt x="159088" y="11075"/>
                        <a:pt x="80598" y="-138"/>
                      </a:cubicBezTo>
                      <a:close/>
                    </a:path>
                  </a:pathLst>
                </a:custGeom>
                <a:solidFill>
                  <a:srgbClr val="B1C1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0" name="任意多边形: 形状 169">
                  <a:extLst>
                    <a:ext uri="{FF2B5EF4-FFF2-40B4-BE49-F238E27FC236}">
                      <a16:creationId xmlns:a16="http://schemas.microsoft.com/office/drawing/2014/main" id="{BB600A70-2B79-A045-8434-7D4E488609F6}"/>
                    </a:ext>
                  </a:extLst>
                </p:cNvPr>
                <p:cNvSpPr/>
                <p:nvPr/>
              </p:nvSpPr>
              <p:spPr>
                <a:xfrm>
                  <a:off x="5794949" y="4760815"/>
                  <a:ext cx="125577" cy="74660"/>
                </a:xfrm>
                <a:custGeom>
                  <a:avLst/>
                  <a:gdLst>
                    <a:gd name="connsiteX0" fmla="*/ 1543 w 125577"/>
                    <a:gd name="connsiteY0" fmla="*/ 10944 h 74660"/>
                    <a:gd name="connsiteX1" fmla="*/ 32827 w 125577"/>
                    <a:gd name="connsiteY1" fmla="*/ 74522 h 74660"/>
                    <a:gd name="connsiteX2" fmla="*/ 105711 w 125577"/>
                    <a:gd name="connsiteY2" fmla="*/ 74522 h 74660"/>
                    <a:gd name="connsiteX3" fmla="*/ 120457 w 125577"/>
                    <a:gd name="connsiteY3" fmla="*/ 12851 h 74660"/>
                    <a:gd name="connsiteX4" fmla="*/ 1599 w 125577"/>
                    <a:gd name="connsiteY4" fmla="*/ 10889 h 746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5577" h="74660">
                      <a:moveTo>
                        <a:pt x="1543" y="10944"/>
                      </a:moveTo>
                      <a:cubicBezTo>
                        <a:pt x="1543" y="10944"/>
                        <a:pt x="-12025" y="74522"/>
                        <a:pt x="32827" y="74522"/>
                      </a:cubicBezTo>
                      <a:lnTo>
                        <a:pt x="105711" y="74522"/>
                      </a:lnTo>
                      <a:cubicBezTo>
                        <a:pt x="111318" y="74522"/>
                        <a:pt x="135202" y="40883"/>
                        <a:pt x="120457" y="12851"/>
                      </a:cubicBezTo>
                      <a:cubicBezTo>
                        <a:pt x="105711" y="-15182"/>
                        <a:pt x="1599" y="10889"/>
                        <a:pt x="1599" y="10889"/>
                      </a:cubicBezTo>
                    </a:path>
                  </a:pathLst>
                </a:custGeom>
                <a:solidFill>
                  <a:srgbClr val="BAC6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1" name="任意多边形: 形状 170">
                  <a:extLst>
                    <a:ext uri="{FF2B5EF4-FFF2-40B4-BE49-F238E27FC236}">
                      <a16:creationId xmlns:a16="http://schemas.microsoft.com/office/drawing/2014/main" id="{690806F8-EFAC-AE74-5161-BE6EDE12EBCE}"/>
                    </a:ext>
                  </a:extLst>
                </p:cNvPr>
                <p:cNvSpPr/>
                <p:nvPr/>
              </p:nvSpPr>
              <p:spPr>
                <a:xfrm>
                  <a:off x="5828161" y="4832167"/>
                  <a:ext cx="58868" cy="636840"/>
                </a:xfrm>
                <a:custGeom>
                  <a:avLst/>
                  <a:gdLst>
                    <a:gd name="connsiteX0" fmla="*/ 0 w 58868"/>
                    <a:gd name="connsiteY0" fmla="*/ 3644 h 636840"/>
                    <a:gd name="connsiteX1" fmla="*/ 5606 w 58868"/>
                    <a:gd name="connsiteY1" fmla="*/ 636841 h 636840"/>
                    <a:gd name="connsiteX2" fmla="*/ 56065 w 58868"/>
                    <a:gd name="connsiteY2" fmla="*/ 636841 h 636840"/>
                    <a:gd name="connsiteX3" fmla="*/ 58868 w 58868"/>
                    <a:gd name="connsiteY3" fmla="*/ 0 h 636840"/>
                    <a:gd name="connsiteX4" fmla="*/ 0 w 58868"/>
                    <a:gd name="connsiteY4" fmla="*/ 3644 h 6368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8868" h="636840">
                      <a:moveTo>
                        <a:pt x="0" y="3644"/>
                      </a:moveTo>
                      <a:lnTo>
                        <a:pt x="5606" y="636841"/>
                      </a:lnTo>
                      <a:lnTo>
                        <a:pt x="56065" y="636841"/>
                      </a:lnTo>
                      <a:lnTo>
                        <a:pt x="58868" y="0"/>
                      </a:lnTo>
                      <a:lnTo>
                        <a:pt x="0" y="3644"/>
                      </a:lnTo>
                      <a:close/>
                    </a:path>
                  </a:pathLst>
                </a:custGeom>
                <a:solidFill>
                  <a:srgbClr val="E9EDFA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2" name="任意多边形: 形状 171">
                  <a:extLst>
                    <a:ext uri="{FF2B5EF4-FFF2-40B4-BE49-F238E27FC236}">
                      <a16:creationId xmlns:a16="http://schemas.microsoft.com/office/drawing/2014/main" id="{0888963F-16B6-CFC8-099F-B0107F0C5F77}"/>
                    </a:ext>
                  </a:extLst>
                </p:cNvPr>
                <p:cNvSpPr/>
                <p:nvPr/>
              </p:nvSpPr>
              <p:spPr>
                <a:xfrm>
                  <a:off x="5620721" y="5457795"/>
                  <a:ext cx="482157" cy="50458"/>
                </a:xfrm>
                <a:custGeom>
                  <a:avLst/>
                  <a:gdLst>
                    <a:gd name="connsiteX0" fmla="*/ 0 w 482157"/>
                    <a:gd name="connsiteY0" fmla="*/ 0 h 50458"/>
                    <a:gd name="connsiteX1" fmla="*/ 482157 w 482157"/>
                    <a:gd name="connsiteY1" fmla="*/ 5606 h 50458"/>
                    <a:gd name="connsiteX2" fmla="*/ 482157 w 482157"/>
                    <a:gd name="connsiteY2" fmla="*/ 50458 h 50458"/>
                    <a:gd name="connsiteX3" fmla="*/ 0 w 482157"/>
                    <a:gd name="connsiteY3" fmla="*/ 44852 h 50458"/>
                    <a:gd name="connsiteX4" fmla="*/ 0 w 482157"/>
                    <a:gd name="connsiteY4" fmla="*/ 0 h 5045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82157" h="50458">
                      <a:moveTo>
                        <a:pt x="0" y="0"/>
                      </a:moveTo>
                      <a:lnTo>
                        <a:pt x="482157" y="5606"/>
                      </a:lnTo>
                      <a:lnTo>
                        <a:pt x="482157" y="50458"/>
                      </a:lnTo>
                      <a:lnTo>
                        <a:pt x="0" y="44852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EDFA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3" name="图形 144">
                <a:extLst>
                  <a:ext uri="{FF2B5EF4-FFF2-40B4-BE49-F238E27FC236}">
                    <a16:creationId xmlns:a16="http://schemas.microsoft.com/office/drawing/2014/main" id="{71F8C3EC-4351-748B-F1E4-939C8154A043}"/>
                  </a:ext>
                </a:extLst>
              </p:cNvPr>
              <p:cNvGrpSpPr/>
              <p:nvPr/>
            </p:nvGrpSpPr>
            <p:grpSpPr>
              <a:xfrm>
                <a:off x="6287893" y="4033748"/>
                <a:ext cx="3206907" cy="1491324"/>
                <a:chOff x="6287893" y="4033748"/>
                <a:chExt cx="3206907" cy="1491324"/>
              </a:xfrm>
            </p:grpSpPr>
            <p:sp>
              <p:nvSpPr>
                <p:cNvPr id="174" name="任意多边形: 形状 173">
                  <a:extLst>
                    <a:ext uri="{FF2B5EF4-FFF2-40B4-BE49-F238E27FC236}">
                      <a16:creationId xmlns:a16="http://schemas.microsoft.com/office/drawing/2014/main" id="{766A1590-6EBE-EEEE-5143-4133D271375F}"/>
                    </a:ext>
                  </a:extLst>
                </p:cNvPr>
                <p:cNvSpPr/>
                <p:nvPr/>
              </p:nvSpPr>
              <p:spPr>
                <a:xfrm>
                  <a:off x="6551397" y="4342105"/>
                  <a:ext cx="117736" cy="1171754"/>
                </a:xfrm>
                <a:custGeom>
                  <a:avLst/>
                  <a:gdLst>
                    <a:gd name="connsiteX0" fmla="*/ 22426 w 117736"/>
                    <a:gd name="connsiteY0" fmla="*/ 1171755 h 1171754"/>
                    <a:gd name="connsiteX1" fmla="*/ 0 w 117736"/>
                    <a:gd name="connsiteY1" fmla="*/ 0 h 1171754"/>
                    <a:gd name="connsiteX2" fmla="*/ 117736 w 117736"/>
                    <a:gd name="connsiteY2" fmla="*/ 0 h 1171754"/>
                    <a:gd name="connsiteX3" fmla="*/ 112130 w 117736"/>
                    <a:gd name="connsiteY3" fmla="*/ 1171755 h 1171754"/>
                    <a:gd name="connsiteX4" fmla="*/ 22426 w 117736"/>
                    <a:gd name="connsiteY4" fmla="*/ 1171755 h 117175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7736" h="1171754">
                      <a:moveTo>
                        <a:pt x="22426" y="1171755"/>
                      </a:moveTo>
                      <a:lnTo>
                        <a:pt x="0" y="0"/>
                      </a:lnTo>
                      <a:lnTo>
                        <a:pt x="117736" y="0"/>
                      </a:lnTo>
                      <a:lnTo>
                        <a:pt x="112130" y="1171755"/>
                      </a:lnTo>
                      <a:lnTo>
                        <a:pt x="22426" y="1171755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5" name="任意多边形: 形状 174">
                  <a:extLst>
                    <a:ext uri="{FF2B5EF4-FFF2-40B4-BE49-F238E27FC236}">
                      <a16:creationId xmlns:a16="http://schemas.microsoft.com/office/drawing/2014/main" id="{9646DB75-9842-A50F-8AB2-C5D37148B84D}"/>
                    </a:ext>
                  </a:extLst>
                </p:cNvPr>
                <p:cNvSpPr/>
                <p:nvPr/>
              </p:nvSpPr>
              <p:spPr>
                <a:xfrm>
                  <a:off x="9135985" y="4347711"/>
                  <a:ext cx="128949" cy="1177361"/>
                </a:xfrm>
                <a:custGeom>
                  <a:avLst/>
                  <a:gdLst>
                    <a:gd name="connsiteX0" fmla="*/ 0 w 128949"/>
                    <a:gd name="connsiteY0" fmla="*/ 0 h 1177361"/>
                    <a:gd name="connsiteX1" fmla="*/ 128949 w 128949"/>
                    <a:gd name="connsiteY1" fmla="*/ 0 h 1177361"/>
                    <a:gd name="connsiteX2" fmla="*/ 84097 w 128949"/>
                    <a:gd name="connsiteY2" fmla="*/ 1171755 h 1177361"/>
                    <a:gd name="connsiteX3" fmla="*/ 0 w 128949"/>
                    <a:gd name="connsiteY3" fmla="*/ 1177361 h 1177361"/>
                    <a:gd name="connsiteX4" fmla="*/ 0 w 128949"/>
                    <a:gd name="connsiteY4" fmla="*/ 0 h 11773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8949" h="1177361">
                      <a:moveTo>
                        <a:pt x="0" y="0"/>
                      </a:moveTo>
                      <a:lnTo>
                        <a:pt x="128949" y="0"/>
                      </a:lnTo>
                      <a:lnTo>
                        <a:pt x="84097" y="1171755"/>
                      </a:lnTo>
                      <a:lnTo>
                        <a:pt x="0" y="117736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6" name="任意多边形: 形状 175">
                  <a:extLst>
                    <a:ext uri="{FF2B5EF4-FFF2-40B4-BE49-F238E27FC236}">
                      <a16:creationId xmlns:a16="http://schemas.microsoft.com/office/drawing/2014/main" id="{1C931F88-FE9F-A7CB-2101-AB8FF9E6DF29}"/>
                    </a:ext>
                  </a:extLst>
                </p:cNvPr>
                <p:cNvSpPr/>
                <p:nvPr/>
              </p:nvSpPr>
              <p:spPr>
                <a:xfrm>
                  <a:off x="6461694" y="4134497"/>
                  <a:ext cx="2862333" cy="213214"/>
                </a:xfrm>
                <a:custGeom>
                  <a:avLst/>
                  <a:gdLst>
                    <a:gd name="connsiteX0" fmla="*/ 0 w 2862333"/>
                    <a:gd name="connsiteY0" fmla="*/ 5775 h 213214"/>
                    <a:gd name="connsiteX1" fmla="*/ 5606 w 2862333"/>
                    <a:gd name="connsiteY1" fmla="*/ 196395 h 213214"/>
                    <a:gd name="connsiteX2" fmla="*/ 2859306 w 2862333"/>
                    <a:gd name="connsiteY2" fmla="*/ 213215 h 213214"/>
                    <a:gd name="connsiteX3" fmla="*/ 2862334 w 2862333"/>
                    <a:gd name="connsiteY3" fmla="*/ 0 h 213214"/>
                    <a:gd name="connsiteX4" fmla="*/ 0 w 2862333"/>
                    <a:gd name="connsiteY4" fmla="*/ 5775 h 21321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62333" h="213214">
                      <a:moveTo>
                        <a:pt x="0" y="5775"/>
                      </a:moveTo>
                      <a:lnTo>
                        <a:pt x="5606" y="196395"/>
                      </a:lnTo>
                      <a:lnTo>
                        <a:pt x="2859306" y="213215"/>
                      </a:lnTo>
                      <a:lnTo>
                        <a:pt x="2862334" y="0"/>
                      </a:lnTo>
                      <a:lnTo>
                        <a:pt x="0" y="5775"/>
                      </a:lnTo>
                      <a:close/>
                    </a:path>
                  </a:pathLst>
                </a:custGeom>
                <a:solidFill>
                  <a:srgbClr val="E9EDFA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77" name="任意多边形: 形状 176">
                  <a:extLst>
                    <a:ext uri="{FF2B5EF4-FFF2-40B4-BE49-F238E27FC236}">
                      <a16:creationId xmlns:a16="http://schemas.microsoft.com/office/drawing/2014/main" id="{DEA42C5F-FC01-CAC0-F269-C3B450D0F197}"/>
                    </a:ext>
                  </a:extLst>
                </p:cNvPr>
                <p:cNvSpPr/>
                <p:nvPr/>
              </p:nvSpPr>
              <p:spPr>
                <a:xfrm>
                  <a:off x="6287893" y="4033748"/>
                  <a:ext cx="3206907" cy="117736"/>
                </a:xfrm>
                <a:custGeom>
                  <a:avLst/>
                  <a:gdLst>
                    <a:gd name="connsiteX0" fmla="*/ 0 w 3206907"/>
                    <a:gd name="connsiteY0" fmla="*/ 0 h 117736"/>
                    <a:gd name="connsiteX1" fmla="*/ 3206908 w 3206907"/>
                    <a:gd name="connsiteY1" fmla="*/ 11213 h 117736"/>
                    <a:gd name="connsiteX2" fmla="*/ 3206908 w 3206907"/>
                    <a:gd name="connsiteY2" fmla="*/ 117736 h 117736"/>
                    <a:gd name="connsiteX3" fmla="*/ 5606 w 3206907"/>
                    <a:gd name="connsiteY3" fmla="*/ 112130 h 117736"/>
                    <a:gd name="connsiteX4" fmla="*/ 0 w 3206907"/>
                    <a:gd name="connsiteY4" fmla="*/ 0 h 1177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206907" h="117736">
                      <a:moveTo>
                        <a:pt x="0" y="0"/>
                      </a:moveTo>
                      <a:lnTo>
                        <a:pt x="3206908" y="11213"/>
                      </a:lnTo>
                      <a:lnTo>
                        <a:pt x="3206908" y="117736"/>
                      </a:lnTo>
                      <a:lnTo>
                        <a:pt x="5606" y="11213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AC6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78" name="图形 144">
                <a:extLst>
                  <a:ext uri="{FF2B5EF4-FFF2-40B4-BE49-F238E27FC236}">
                    <a16:creationId xmlns:a16="http://schemas.microsoft.com/office/drawing/2014/main" id="{C822E6E9-B56B-81F2-2248-CF224DD266FF}"/>
                  </a:ext>
                </a:extLst>
              </p:cNvPr>
              <p:cNvGrpSpPr/>
              <p:nvPr/>
            </p:nvGrpSpPr>
            <p:grpSpPr>
              <a:xfrm>
                <a:off x="9921810" y="3673867"/>
                <a:ext cx="1152735" cy="1832984"/>
                <a:chOff x="9921810" y="3673867"/>
                <a:chExt cx="1152735" cy="1832984"/>
              </a:xfrm>
            </p:grpSpPr>
            <p:sp>
              <p:nvSpPr>
                <p:cNvPr id="179" name="任意多边形: 形状 178">
                  <a:extLst>
                    <a:ext uri="{FF2B5EF4-FFF2-40B4-BE49-F238E27FC236}">
                      <a16:creationId xmlns:a16="http://schemas.microsoft.com/office/drawing/2014/main" id="{C4D6108F-928F-E830-BA20-48360D5FC96C}"/>
                    </a:ext>
                  </a:extLst>
                </p:cNvPr>
                <p:cNvSpPr/>
                <p:nvPr/>
              </p:nvSpPr>
              <p:spPr>
                <a:xfrm>
                  <a:off x="10210804" y="5030301"/>
                  <a:ext cx="644745" cy="476550"/>
                </a:xfrm>
                <a:custGeom>
                  <a:avLst/>
                  <a:gdLst>
                    <a:gd name="connsiteX0" fmla="*/ 0 w 644745"/>
                    <a:gd name="connsiteY0" fmla="*/ 0 h 476550"/>
                    <a:gd name="connsiteX1" fmla="*/ 5606 w 644745"/>
                    <a:gd name="connsiteY1" fmla="*/ 476551 h 476550"/>
                    <a:gd name="connsiteX2" fmla="*/ 644745 w 644745"/>
                    <a:gd name="connsiteY2" fmla="*/ 465338 h 476550"/>
                    <a:gd name="connsiteX3" fmla="*/ 644745 w 644745"/>
                    <a:gd name="connsiteY3" fmla="*/ 0 h 476550"/>
                    <a:gd name="connsiteX4" fmla="*/ 0 w 644745"/>
                    <a:gd name="connsiteY4" fmla="*/ 0 h 47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44745" h="476550">
                      <a:moveTo>
                        <a:pt x="0" y="0"/>
                      </a:moveTo>
                      <a:lnTo>
                        <a:pt x="5606" y="476551"/>
                      </a:lnTo>
                      <a:lnTo>
                        <a:pt x="644745" y="465338"/>
                      </a:lnTo>
                      <a:lnTo>
                        <a:pt x="644745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E9EDFA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0" name="任意多边形: 形状 179">
                  <a:extLst>
                    <a:ext uri="{FF2B5EF4-FFF2-40B4-BE49-F238E27FC236}">
                      <a16:creationId xmlns:a16="http://schemas.microsoft.com/office/drawing/2014/main" id="{9E1EF656-0AB7-8A53-4056-C9DA5352E9C6}"/>
                    </a:ext>
                  </a:extLst>
                </p:cNvPr>
                <p:cNvSpPr/>
                <p:nvPr/>
              </p:nvSpPr>
              <p:spPr>
                <a:xfrm>
                  <a:off x="10675133" y="5030301"/>
                  <a:ext cx="40478" cy="467636"/>
                </a:xfrm>
                <a:custGeom>
                  <a:avLst/>
                  <a:gdLst>
                    <a:gd name="connsiteX0" fmla="*/ 40086 w 40478"/>
                    <a:gd name="connsiteY0" fmla="*/ 467637 h 467636"/>
                    <a:gd name="connsiteX1" fmla="*/ 40479 w 40478"/>
                    <a:gd name="connsiteY1" fmla="*/ 0 h 467636"/>
                    <a:gd name="connsiteX2" fmla="*/ 0 w 40478"/>
                    <a:gd name="connsiteY2" fmla="*/ 0 h 46763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</a:cxnLst>
                  <a:rect l="l" t="t" r="r" b="b"/>
                  <a:pathLst>
                    <a:path w="40478" h="467636">
                      <a:moveTo>
                        <a:pt x="40086" y="467637"/>
                      </a:moveTo>
                      <a:lnTo>
                        <a:pt x="40479" y="0"/>
                      </a:lnTo>
                      <a:lnTo>
                        <a:pt x="0" y="0"/>
                      </a:lnTo>
                    </a:path>
                  </a:pathLst>
                </a:custGeom>
                <a:solidFill>
                  <a:srgbClr val="FFFFFF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1" name="任意多边形: 形状 180">
                  <a:extLst>
                    <a:ext uri="{FF2B5EF4-FFF2-40B4-BE49-F238E27FC236}">
                      <a16:creationId xmlns:a16="http://schemas.microsoft.com/office/drawing/2014/main" id="{84D69936-3499-4E06-E068-02CE9152E79D}"/>
                    </a:ext>
                  </a:extLst>
                </p:cNvPr>
                <p:cNvSpPr/>
                <p:nvPr/>
              </p:nvSpPr>
              <p:spPr>
                <a:xfrm>
                  <a:off x="10375893" y="3673867"/>
                  <a:ext cx="675274" cy="1357861"/>
                </a:xfrm>
                <a:custGeom>
                  <a:avLst/>
                  <a:gdLst>
                    <a:gd name="connsiteX0" fmla="*/ 141 w 675274"/>
                    <a:gd name="connsiteY0" fmla="*/ 1355287 h 1357861"/>
                    <a:gd name="connsiteX1" fmla="*/ 118550 w 675274"/>
                    <a:gd name="connsiteY1" fmla="*/ 992435 h 1357861"/>
                    <a:gd name="connsiteX2" fmla="*/ 164356 w 675274"/>
                    <a:gd name="connsiteY2" fmla="*/ 625771 h 1357861"/>
                    <a:gd name="connsiteX3" fmla="*/ 317132 w 675274"/>
                    <a:gd name="connsiteY3" fmla="*/ 377516 h 1357861"/>
                    <a:gd name="connsiteX4" fmla="*/ 450791 w 675274"/>
                    <a:gd name="connsiteY4" fmla="*/ 22345 h 1357861"/>
                    <a:gd name="connsiteX5" fmla="*/ 664678 w 675274"/>
                    <a:gd name="connsiteY5" fmla="*/ 167497 h 1357861"/>
                    <a:gd name="connsiteX6" fmla="*/ 534832 w 675274"/>
                    <a:gd name="connsiteY6" fmla="*/ 484488 h 1357861"/>
                    <a:gd name="connsiteX7" fmla="*/ 511901 w 675274"/>
                    <a:gd name="connsiteY7" fmla="*/ 690750 h 1357861"/>
                    <a:gd name="connsiteX8" fmla="*/ 412610 w 675274"/>
                    <a:gd name="connsiteY8" fmla="*/ 977185 h 1357861"/>
                    <a:gd name="connsiteX9" fmla="*/ 401397 w 675274"/>
                    <a:gd name="connsiteY9" fmla="*/ 1217816 h 1357861"/>
                    <a:gd name="connsiteX10" fmla="*/ 359573 w 675274"/>
                    <a:gd name="connsiteY10" fmla="*/ 1355903 h 1357861"/>
                    <a:gd name="connsiteX11" fmla="*/ 141 w 675274"/>
                    <a:gd name="connsiteY11" fmla="*/ 1355287 h 135786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675274" h="1357861">
                      <a:moveTo>
                        <a:pt x="141" y="1355287"/>
                      </a:moveTo>
                      <a:cubicBezTo>
                        <a:pt x="141" y="1355287"/>
                        <a:pt x="-15108" y="1072664"/>
                        <a:pt x="118550" y="992435"/>
                      </a:cubicBezTo>
                      <a:cubicBezTo>
                        <a:pt x="252209" y="912206"/>
                        <a:pt x="137669" y="725062"/>
                        <a:pt x="164356" y="625771"/>
                      </a:cubicBezTo>
                      <a:cubicBezTo>
                        <a:pt x="191042" y="526480"/>
                        <a:pt x="317132" y="453932"/>
                        <a:pt x="317132" y="377516"/>
                      </a:cubicBezTo>
                      <a:cubicBezTo>
                        <a:pt x="317132" y="301100"/>
                        <a:pt x="305919" y="87269"/>
                        <a:pt x="450791" y="22345"/>
                      </a:cubicBezTo>
                      <a:cubicBezTo>
                        <a:pt x="595662" y="-42578"/>
                        <a:pt x="710482" y="41463"/>
                        <a:pt x="664678" y="167497"/>
                      </a:cubicBezTo>
                      <a:cubicBezTo>
                        <a:pt x="618873" y="293531"/>
                        <a:pt x="584449" y="438683"/>
                        <a:pt x="534832" y="484488"/>
                      </a:cubicBezTo>
                      <a:cubicBezTo>
                        <a:pt x="485214" y="530293"/>
                        <a:pt x="504277" y="602897"/>
                        <a:pt x="511901" y="690750"/>
                      </a:cubicBezTo>
                      <a:cubicBezTo>
                        <a:pt x="519526" y="778604"/>
                        <a:pt x="450791" y="923700"/>
                        <a:pt x="412610" y="977185"/>
                      </a:cubicBezTo>
                      <a:cubicBezTo>
                        <a:pt x="374430" y="1030671"/>
                        <a:pt x="412610" y="1122337"/>
                        <a:pt x="401397" y="1217816"/>
                      </a:cubicBezTo>
                      <a:cubicBezTo>
                        <a:pt x="401397" y="1217816"/>
                        <a:pt x="380541" y="1351474"/>
                        <a:pt x="359573" y="1355903"/>
                      </a:cubicBezTo>
                      <a:cubicBezTo>
                        <a:pt x="338605" y="1360332"/>
                        <a:pt x="141" y="1355287"/>
                        <a:pt x="141" y="1355287"/>
                      </a:cubicBezTo>
                      <a:close/>
                    </a:path>
                  </a:pathLst>
                </a:custGeom>
                <a:solidFill>
                  <a:srgbClr val="BAC6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2" name="任意多边形: 形状 181">
                  <a:extLst>
                    <a:ext uri="{FF2B5EF4-FFF2-40B4-BE49-F238E27FC236}">
                      <a16:creationId xmlns:a16="http://schemas.microsoft.com/office/drawing/2014/main" id="{37397A74-F3B7-3B08-430F-360D74649E07}"/>
                    </a:ext>
                  </a:extLst>
                </p:cNvPr>
                <p:cNvSpPr/>
                <p:nvPr/>
              </p:nvSpPr>
              <p:spPr>
                <a:xfrm>
                  <a:off x="9921810" y="4394051"/>
                  <a:ext cx="753669" cy="645356"/>
                </a:xfrm>
                <a:custGeom>
                  <a:avLst/>
                  <a:gdLst>
                    <a:gd name="connsiteX0" fmla="*/ 752714 w 753669"/>
                    <a:gd name="connsiteY0" fmla="*/ 643792 h 645356"/>
                    <a:gd name="connsiteX1" fmla="*/ 620569 w 753669"/>
                    <a:gd name="connsiteY1" fmla="*/ 471337 h 645356"/>
                    <a:gd name="connsiteX2" fmla="*/ 569438 w 753669"/>
                    <a:gd name="connsiteY2" fmla="*/ 297088 h 645356"/>
                    <a:gd name="connsiteX3" fmla="*/ 398945 w 753669"/>
                    <a:gd name="connsiteY3" fmla="*/ 179352 h 645356"/>
                    <a:gd name="connsiteX4" fmla="*/ 249756 w 753669"/>
                    <a:gd name="connsiteY4" fmla="*/ 10540 h 645356"/>
                    <a:gd name="connsiteX5" fmla="*/ 11032 w 753669"/>
                    <a:gd name="connsiteY5" fmla="*/ 79500 h 645356"/>
                    <a:gd name="connsiteX6" fmla="*/ 155960 w 753669"/>
                    <a:gd name="connsiteY6" fmla="*/ 230202 h 645356"/>
                    <a:gd name="connsiteX7" fmla="*/ 181525 w 753669"/>
                    <a:gd name="connsiteY7" fmla="*/ 328260 h 645356"/>
                    <a:gd name="connsiteX8" fmla="*/ 292366 w 753669"/>
                    <a:gd name="connsiteY8" fmla="*/ 464385 h 645356"/>
                    <a:gd name="connsiteX9" fmla="*/ 305148 w 753669"/>
                    <a:gd name="connsiteY9" fmla="*/ 578757 h 645356"/>
                    <a:gd name="connsiteX10" fmla="*/ 351794 w 753669"/>
                    <a:gd name="connsiteY10" fmla="*/ 644409 h 645356"/>
                    <a:gd name="connsiteX11" fmla="*/ 752714 w 753669"/>
                    <a:gd name="connsiteY11" fmla="*/ 643792 h 64535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753669" h="645356">
                      <a:moveTo>
                        <a:pt x="752714" y="643792"/>
                      </a:moveTo>
                      <a:cubicBezTo>
                        <a:pt x="752714" y="643792"/>
                        <a:pt x="769533" y="509237"/>
                        <a:pt x="620569" y="471337"/>
                      </a:cubicBezTo>
                      <a:cubicBezTo>
                        <a:pt x="471605" y="433437"/>
                        <a:pt x="599264" y="344238"/>
                        <a:pt x="569438" y="297088"/>
                      </a:cubicBezTo>
                      <a:cubicBezTo>
                        <a:pt x="539611" y="249937"/>
                        <a:pt x="398945" y="215401"/>
                        <a:pt x="398945" y="179352"/>
                      </a:cubicBezTo>
                      <a:cubicBezTo>
                        <a:pt x="398945" y="143302"/>
                        <a:pt x="411728" y="41376"/>
                        <a:pt x="249756" y="10540"/>
                      </a:cubicBezTo>
                      <a:cubicBezTo>
                        <a:pt x="87785" y="-20296"/>
                        <a:pt x="-40099" y="19623"/>
                        <a:pt x="11032" y="79500"/>
                      </a:cubicBezTo>
                      <a:cubicBezTo>
                        <a:pt x="62163" y="139377"/>
                        <a:pt x="100736" y="208449"/>
                        <a:pt x="155960" y="230202"/>
                      </a:cubicBezTo>
                      <a:cubicBezTo>
                        <a:pt x="211184" y="251955"/>
                        <a:pt x="190047" y="286267"/>
                        <a:pt x="181525" y="328260"/>
                      </a:cubicBezTo>
                      <a:cubicBezTo>
                        <a:pt x="173003" y="370252"/>
                        <a:pt x="249700" y="438988"/>
                        <a:pt x="292366" y="464385"/>
                      </a:cubicBezTo>
                      <a:cubicBezTo>
                        <a:pt x="335031" y="489782"/>
                        <a:pt x="292366" y="533345"/>
                        <a:pt x="305148" y="578757"/>
                      </a:cubicBezTo>
                      <a:cubicBezTo>
                        <a:pt x="305148" y="578757"/>
                        <a:pt x="328416" y="642278"/>
                        <a:pt x="351794" y="644409"/>
                      </a:cubicBezTo>
                      <a:cubicBezTo>
                        <a:pt x="375173" y="646539"/>
                        <a:pt x="752714" y="643792"/>
                        <a:pt x="752714" y="643792"/>
                      </a:cubicBezTo>
                      <a:close/>
                    </a:path>
                  </a:pathLst>
                </a:custGeom>
                <a:solidFill>
                  <a:srgbClr val="BAC6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3" name="任意多边形: 形状 182">
                  <a:extLst>
                    <a:ext uri="{FF2B5EF4-FFF2-40B4-BE49-F238E27FC236}">
                      <a16:creationId xmlns:a16="http://schemas.microsoft.com/office/drawing/2014/main" id="{DE4A6943-94CE-D03A-EB6B-04E021837A40}"/>
                    </a:ext>
                  </a:extLst>
                </p:cNvPr>
                <p:cNvSpPr/>
                <p:nvPr/>
              </p:nvSpPr>
              <p:spPr>
                <a:xfrm>
                  <a:off x="10549865" y="4364242"/>
                  <a:ext cx="524681" cy="674955"/>
                </a:xfrm>
                <a:custGeom>
                  <a:avLst/>
                  <a:gdLst>
                    <a:gd name="connsiteX0" fmla="*/ 27 w 524681"/>
                    <a:gd name="connsiteY0" fmla="*/ 673545 h 674955"/>
                    <a:gd name="connsiteX1" fmla="*/ 92030 w 524681"/>
                    <a:gd name="connsiteY1" fmla="*/ 493185 h 674955"/>
                    <a:gd name="connsiteX2" fmla="*/ 127631 w 524681"/>
                    <a:gd name="connsiteY2" fmla="*/ 310918 h 674955"/>
                    <a:gd name="connsiteX3" fmla="*/ 246320 w 524681"/>
                    <a:gd name="connsiteY3" fmla="*/ 187575 h 674955"/>
                    <a:gd name="connsiteX4" fmla="*/ 350152 w 524681"/>
                    <a:gd name="connsiteY4" fmla="*/ 11027 h 674955"/>
                    <a:gd name="connsiteX5" fmla="*/ 516328 w 524681"/>
                    <a:gd name="connsiteY5" fmla="*/ 83183 h 674955"/>
                    <a:gd name="connsiteX6" fmla="*/ 415411 w 524681"/>
                    <a:gd name="connsiteY6" fmla="*/ 240781 h 674955"/>
                    <a:gd name="connsiteX7" fmla="*/ 397583 w 524681"/>
                    <a:gd name="connsiteY7" fmla="*/ 343324 h 674955"/>
                    <a:gd name="connsiteX8" fmla="*/ 320438 w 524681"/>
                    <a:gd name="connsiteY8" fmla="*/ 485728 h 674955"/>
                    <a:gd name="connsiteX9" fmla="*/ 311523 w 524681"/>
                    <a:gd name="connsiteY9" fmla="*/ 605314 h 674955"/>
                    <a:gd name="connsiteX10" fmla="*/ 279062 w 524681"/>
                    <a:gd name="connsiteY10" fmla="*/ 673938 h 674955"/>
                    <a:gd name="connsiteX11" fmla="*/ 27 w 524681"/>
                    <a:gd name="connsiteY11" fmla="*/ 673545 h 67495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524681" h="674955">
                      <a:moveTo>
                        <a:pt x="27" y="673545"/>
                      </a:moveTo>
                      <a:cubicBezTo>
                        <a:pt x="27" y="673545"/>
                        <a:pt x="-11858" y="533047"/>
                        <a:pt x="92030" y="493185"/>
                      </a:cubicBezTo>
                      <a:cubicBezTo>
                        <a:pt x="195917" y="453323"/>
                        <a:pt x="106886" y="360311"/>
                        <a:pt x="127631" y="310918"/>
                      </a:cubicBezTo>
                      <a:cubicBezTo>
                        <a:pt x="148375" y="261525"/>
                        <a:pt x="246320" y="225475"/>
                        <a:pt x="246320" y="187575"/>
                      </a:cubicBezTo>
                      <a:cubicBezTo>
                        <a:pt x="246320" y="149675"/>
                        <a:pt x="237405" y="43265"/>
                        <a:pt x="350152" y="11027"/>
                      </a:cubicBezTo>
                      <a:cubicBezTo>
                        <a:pt x="462898" y="-21210"/>
                        <a:pt x="551985" y="20502"/>
                        <a:pt x="516328" y="83183"/>
                      </a:cubicBezTo>
                      <a:cubicBezTo>
                        <a:pt x="480671" y="145863"/>
                        <a:pt x="454040" y="217738"/>
                        <a:pt x="415411" y="240781"/>
                      </a:cubicBezTo>
                      <a:cubicBezTo>
                        <a:pt x="376783" y="263824"/>
                        <a:pt x="391696" y="299649"/>
                        <a:pt x="397583" y="343324"/>
                      </a:cubicBezTo>
                      <a:cubicBezTo>
                        <a:pt x="403469" y="386998"/>
                        <a:pt x="350096" y="459153"/>
                        <a:pt x="320438" y="485728"/>
                      </a:cubicBezTo>
                      <a:cubicBezTo>
                        <a:pt x="290779" y="512303"/>
                        <a:pt x="320438" y="557883"/>
                        <a:pt x="311523" y="605314"/>
                      </a:cubicBezTo>
                      <a:cubicBezTo>
                        <a:pt x="311523" y="605314"/>
                        <a:pt x="295321" y="671751"/>
                        <a:pt x="279062" y="673938"/>
                      </a:cubicBezTo>
                      <a:cubicBezTo>
                        <a:pt x="262803" y="676124"/>
                        <a:pt x="27" y="673545"/>
                        <a:pt x="27" y="673545"/>
                      </a:cubicBezTo>
                      <a:close/>
                    </a:path>
                  </a:pathLst>
                </a:custGeom>
                <a:solidFill>
                  <a:srgbClr val="BAC6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84" name="图形 144">
                <a:extLst>
                  <a:ext uri="{FF2B5EF4-FFF2-40B4-BE49-F238E27FC236}">
                    <a16:creationId xmlns:a16="http://schemas.microsoft.com/office/drawing/2014/main" id="{C623A1C4-27D5-964C-44CE-B2D2E03249C3}"/>
                  </a:ext>
                </a:extLst>
              </p:cNvPr>
              <p:cNvGrpSpPr/>
              <p:nvPr/>
            </p:nvGrpSpPr>
            <p:grpSpPr>
              <a:xfrm>
                <a:off x="5638550" y="2328200"/>
                <a:ext cx="4310543" cy="1074874"/>
                <a:chOff x="5638550" y="2328200"/>
                <a:chExt cx="4310543" cy="1074874"/>
              </a:xfrm>
            </p:grpSpPr>
            <p:sp>
              <p:nvSpPr>
                <p:cNvPr id="185" name="任意多边形: 形状 184">
                  <a:extLst>
                    <a:ext uri="{FF2B5EF4-FFF2-40B4-BE49-F238E27FC236}">
                      <a16:creationId xmlns:a16="http://schemas.microsoft.com/office/drawing/2014/main" id="{6804D424-56D0-8931-C361-2D2D04BED6EC}"/>
                    </a:ext>
                  </a:extLst>
                </p:cNvPr>
                <p:cNvSpPr/>
                <p:nvPr/>
              </p:nvSpPr>
              <p:spPr>
                <a:xfrm>
                  <a:off x="6953606" y="2328200"/>
                  <a:ext cx="2995487" cy="1074874"/>
                </a:xfrm>
                <a:custGeom>
                  <a:avLst/>
                  <a:gdLst>
                    <a:gd name="connsiteX0" fmla="*/ 0 w 2995487"/>
                    <a:gd name="connsiteY0" fmla="*/ 0 h 1074874"/>
                    <a:gd name="connsiteX1" fmla="*/ 4149 w 2995487"/>
                    <a:gd name="connsiteY1" fmla="*/ 1074875 h 1074874"/>
                    <a:gd name="connsiteX2" fmla="*/ 2995487 w 2995487"/>
                    <a:gd name="connsiteY2" fmla="*/ 1070726 h 1074874"/>
                    <a:gd name="connsiteX3" fmla="*/ 2995487 w 2995487"/>
                    <a:gd name="connsiteY3" fmla="*/ 8354 h 1074874"/>
                    <a:gd name="connsiteX4" fmla="*/ 0 w 2995487"/>
                    <a:gd name="connsiteY4" fmla="*/ 0 h 107487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995487" h="1074874">
                      <a:moveTo>
                        <a:pt x="0" y="0"/>
                      </a:moveTo>
                      <a:lnTo>
                        <a:pt x="4149" y="1074875"/>
                      </a:lnTo>
                      <a:lnTo>
                        <a:pt x="2995487" y="1070726"/>
                      </a:lnTo>
                      <a:lnTo>
                        <a:pt x="2995487" y="835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6" name="任意多边形: 形状 185">
                  <a:extLst>
                    <a:ext uri="{FF2B5EF4-FFF2-40B4-BE49-F238E27FC236}">
                      <a16:creationId xmlns:a16="http://schemas.microsoft.com/office/drawing/2014/main" id="{E906300C-D8B5-5063-43BB-CDC9FF64CD71}"/>
                    </a:ext>
                  </a:extLst>
                </p:cNvPr>
                <p:cNvSpPr/>
                <p:nvPr/>
              </p:nvSpPr>
              <p:spPr>
                <a:xfrm>
                  <a:off x="7488913" y="2664589"/>
                  <a:ext cx="1225016" cy="132312"/>
                </a:xfrm>
                <a:custGeom>
                  <a:avLst/>
                  <a:gdLst>
                    <a:gd name="connsiteX0" fmla="*/ 0 w 1225016"/>
                    <a:gd name="connsiteY0" fmla="*/ 0 h 132312"/>
                    <a:gd name="connsiteX1" fmla="*/ 0 w 1225016"/>
                    <a:gd name="connsiteY1" fmla="*/ 132313 h 132312"/>
                    <a:gd name="connsiteX2" fmla="*/ 1225016 w 1225016"/>
                    <a:gd name="connsiteY2" fmla="*/ 126538 h 132312"/>
                    <a:gd name="connsiteX3" fmla="*/ 1225016 w 1225016"/>
                    <a:gd name="connsiteY3" fmla="*/ 0 h 132312"/>
                    <a:gd name="connsiteX4" fmla="*/ 0 w 1225016"/>
                    <a:gd name="connsiteY4" fmla="*/ 0 h 13231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016" h="132312">
                      <a:moveTo>
                        <a:pt x="0" y="0"/>
                      </a:moveTo>
                      <a:lnTo>
                        <a:pt x="0" y="132313"/>
                      </a:lnTo>
                      <a:lnTo>
                        <a:pt x="1225016" y="126538"/>
                      </a:lnTo>
                      <a:lnTo>
                        <a:pt x="12250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AC6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7" name="任意多边形: 形状 186">
                  <a:extLst>
                    <a:ext uri="{FF2B5EF4-FFF2-40B4-BE49-F238E27FC236}">
                      <a16:creationId xmlns:a16="http://schemas.microsoft.com/office/drawing/2014/main" id="{05A24463-4448-84C6-9325-E4CD61C0FF52}"/>
                    </a:ext>
                  </a:extLst>
                </p:cNvPr>
                <p:cNvSpPr/>
                <p:nvPr/>
              </p:nvSpPr>
              <p:spPr>
                <a:xfrm>
                  <a:off x="7488913" y="3032655"/>
                  <a:ext cx="1225016" cy="132313"/>
                </a:xfrm>
                <a:custGeom>
                  <a:avLst/>
                  <a:gdLst>
                    <a:gd name="connsiteX0" fmla="*/ 0 w 1225016"/>
                    <a:gd name="connsiteY0" fmla="*/ 0 h 132313"/>
                    <a:gd name="connsiteX1" fmla="*/ 0 w 1225016"/>
                    <a:gd name="connsiteY1" fmla="*/ 132313 h 132313"/>
                    <a:gd name="connsiteX2" fmla="*/ 1225016 w 1225016"/>
                    <a:gd name="connsiteY2" fmla="*/ 126538 h 132313"/>
                    <a:gd name="connsiteX3" fmla="*/ 1225016 w 1225016"/>
                    <a:gd name="connsiteY3" fmla="*/ 0 h 132313"/>
                    <a:gd name="connsiteX4" fmla="*/ 0 w 1225016"/>
                    <a:gd name="connsiteY4" fmla="*/ 0 h 1323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225016" h="132313">
                      <a:moveTo>
                        <a:pt x="0" y="0"/>
                      </a:moveTo>
                      <a:lnTo>
                        <a:pt x="0" y="132313"/>
                      </a:lnTo>
                      <a:lnTo>
                        <a:pt x="1225016" y="126538"/>
                      </a:lnTo>
                      <a:lnTo>
                        <a:pt x="1225016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BAC6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8" name="任意多边形: 形状 187">
                  <a:extLst>
                    <a:ext uri="{FF2B5EF4-FFF2-40B4-BE49-F238E27FC236}">
                      <a16:creationId xmlns:a16="http://schemas.microsoft.com/office/drawing/2014/main" id="{BA4EEDF8-EDB1-4B0F-1BEA-288259CEEAFF}"/>
                    </a:ext>
                  </a:extLst>
                </p:cNvPr>
                <p:cNvSpPr/>
                <p:nvPr/>
              </p:nvSpPr>
              <p:spPr>
                <a:xfrm>
                  <a:off x="7189864" y="2659039"/>
                  <a:ext cx="184004" cy="184004"/>
                </a:xfrm>
                <a:custGeom>
                  <a:avLst/>
                  <a:gdLst>
                    <a:gd name="connsiteX0" fmla="*/ 184005 w 184004"/>
                    <a:gd name="connsiteY0" fmla="*/ 92002 h 184004"/>
                    <a:gd name="connsiteX1" fmla="*/ 92002 w 184004"/>
                    <a:gd name="connsiteY1" fmla="*/ 184005 h 184004"/>
                    <a:gd name="connsiteX2" fmla="*/ 0 w 184004"/>
                    <a:gd name="connsiteY2" fmla="*/ 92002 h 184004"/>
                    <a:gd name="connsiteX3" fmla="*/ 92002 w 184004"/>
                    <a:gd name="connsiteY3" fmla="*/ 0 h 184004"/>
                    <a:gd name="connsiteX4" fmla="*/ 184005 w 184004"/>
                    <a:gd name="connsiteY4" fmla="*/ 92002 h 18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4004" h="184004">
                      <a:moveTo>
                        <a:pt x="184005" y="92002"/>
                      </a:moveTo>
                      <a:cubicBezTo>
                        <a:pt x="184005" y="142814"/>
                        <a:pt x="142814" y="184005"/>
                        <a:pt x="92002" y="184005"/>
                      </a:cubicBezTo>
                      <a:cubicBezTo>
                        <a:pt x="41191" y="184005"/>
                        <a:pt x="0" y="142814"/>
                        <a:pt x="0" y="92002"/>
                      </a:cubicBezTo>
                      <a:cubicBezTo>
                        <a:pt x="0" y="41191"/>
                        <a:pt x="41191" y="0"/>
                        <a:pt x="92002" y="0"/>
                      </a:cubicBezTo>
                      <a:cubicBezTo>
                        <a:pt x="142814" y="0"/>
                        <a:pt x="184005" y="41191"/>
                        <a:pt x="184005" y="92002"/>
                      </a:cubicBezTo>
                      <a:close/>
                    </a:path>
                  </a:pathLst>
                </a:custGeom>
                <a:solidFill>
                  <a:srgbClr val="BAC6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89" name="任意多边形: 形状 188">
                  <a:extLst>
                    <a:ext uri="{FF2B5EF4-FFF2-40B4-BE49-F238E27FC236}">
                      <a16:creationId xmlns:a16="http://schemas.microsoft.com/office/drawing/2014/main" id="{13EF3B59-419D-1BEE-6374-B01319749D0A}"/>
                    </a:ext>
                  </a:extLst>
                </p:cNvPr>
                <p:cNvSpPr/>
                <p:nvPr/>
              </p:nvSpPr>
              <p:spPr>
                <a:xfrm>
                  <a:off x="7189864" y="3002660"/>
                  <a:ext cx="184004" cy="184004"/>
                </a:xfrm>
                <a:custGeom>
                  <a:avLst/>
                  <a:gdLst>
                    <a:gd name="connsiteX0" fmla="*/ 184005 w 184004"/>
                    <a:gd name="connsiteY0" fmla="*/ 92002 h 184004"/>
                    <a:gd name="connsiteX1" fmla="*/ 92002 w 184004"/>
                    <a:gd name="connsiteY1" fmla="*/ 184005 h 184004"/>
                    <a:gd name="connsiteX2" fmla="*/ 0 w 184004"/>
                    <a:gd name="connsiteY2" fmla="*/ 92002 h 184004"/>
                    <a:gd name="connsiteX3" fmla="*/ 92002 w 184004"/>
                    <a:gd name="connsiteY3" fmla="*/ 0 h 184004"/>
                    <a:gd name="connsiteX4" fmla="*/ 184005 w 184004"/>
                    <a:gd name="connsiteY4" fmla="*/ 92002 h 18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84004" h="184004">
                      <a:moveTo>
                        <a:pt x="184005" y="92002"/>
                      </a:moveTo>
                      <a:cubicBezTo>
                        <a:pt x="184005" y="142814"/>
                        <a:pt x="142814" y="184005"/>
                        <a:pt x="92002" y="184005"/>
                      </a:cubicBezTo>
                      <a:cubicBezTo>
                        <a:pt x="41191" y="184005"/>
                        <a:pt x="0" y="142814"/>
                        <a:pt x="0" y="92002"/>
                      </a:cubicBezTo>
                      <a:cubicBezTo>
                        <a:pt x="0" y="41191"/>
                        <a:pt x="41191" y="0"/>
                        <a:pt x="92002" y="0"/>
                      </a:cubicBezTo>
                      <a:cubicBezTo>
                        <a:pt x="142814" y="0"/>
                        <a:pt x="184005" y="41191"/>
                        <a:pt x="184005" y="92002"/>
                      </a:cubicBezTo>
                      <a:close/>
                    </a:path>
                  </a:pathLst>
                </a:custGeom>
                <a:solidFill>
                  <a:srgbClr val="BAC6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0" name="任意多边形: 形状 189">
                  <a:extLst>
                    <a:ext uri="{FF2B5EF4-FFF2-40B4-BE49-F238E27FC236}">
                      <a16:creationId xmlns:a16="http://schemas.microsoft.com/office/drawing/2014/main" id="{229AC91D-D886-9127-237A-0649A5B5A72F}"/>
                    </a:ext>
                  </a:extLst>
                </p:cNvPr>
                <p:cNvSpPr/>
                <p:nvPr/>
              </p:nvSpPr>
              <p:spPr>
                <a:xfrm>
                  <a:off x="9048300" y="2809349"/>
                  <a:ext cx="727272" cy="354778"/>
                </a:xfrm>
                <a:custGeom>
                  <a:avLst/>
                  <a:gdLst>
                    <a:gd name="connsiteX0" fmla="*/ 0 w 727272"/>
                    <a:gd name="connsiteY0" fmla="*/ 0 h 354778"/>
                    <a:gd name="connsiteX1" fmla="*/ 727273 w 727272"/>
                    <a:gd name="connsiteY1" fmla="*/ 0 h 354778"/>
                    <a:gd name="connsiteX2" fmla="*/ 727273 w 727272"/>
                    <a:gd name="connsiteY2" fmla="*/ 354778 h 354778"/>
                    <a:gd name="connsiteX3" fmla="*/ 0 w 727272"/>
                    <a:gd name="connsiteY3" fmla="*/ 354778 h 3547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27272" h="354778">
                      <a:moveTo>
                        <a:pt x="0" y="0"/>
                      </a:moveTo>
                      <a:lnTo>
                        <a:pt x="727273" y="0"/>
                      </a:lnTo>
                      <a:lnTo>
                        <a:pt x="727273" y="354778"/>
                      </a:lnTo>
                      <a:lnTo>
                        <a:pt x="0" y="354778"/>
                      </a:lnTo>
                      <a:close/>
                    </a:path>
                  </a:pathLst>
                </a:custGeom>
                <a:solidFill>
                  <a:srgbClr val="E9EDFA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1" name="任意多边形: 形状 190">
                  <a:extLst>
                    <a:ext uri="{FF2B5EF4-FFF2-40B4-BE49-F238E27FC236}">
                      <a16:creationId xmlns:a16="http://schemas.microsoft.com/office/drawing/2014/main" id="{05CA9AC3-8422-4B39-1DC4-28138EC14C45}"/>
                    </a:ext>
                  </a:extLst>
                </p:cNvPr>
                <p:cNvSpPr/>
                <p:nvPr/>
              </p:nvSpPr>
              <p:spPr>
                <a:xfrm>
                  <a:off x="9036975" y="2849155"/>
                  <a:ext cx="752950" cy="298040"/>
                </a:xfrm>
                <a:custGeom>
                  <a:avLst/>
                  <a:gdLst>
                    <a:gd name="connsiteX0" fmla="*/ -385 w 752950"/>
                    <a:gd name="connsiteY0" fmla="*/ 297903 h 298040"/>
                    <a:gd name="connsiteX1" fmla="*/ 110119 w 752950"/>
                    <a:gd name="connsiteY1" fmla="*/ 187399 h 298040"/>
                    <a:gd name="connsiteX2" fmla="*/ 217932 w 752950"/>
                    <a:gd name="connsiteY2" fmla="*/ 233204 h 298040"/>
                    <a:gd name="connsiteX3" fmla="*/ 323950 w 752950"/>
                    <a:gd name="connsiteY3" fmla="*/ 96125 h 298040"/>
                    <a:gd name="connsiteX4" fmla="*/ 474036 w 752950"/>
                    <a:gd name="connsiteY4" fmla="*/ 141538 h 298040"/>
                    <a:gd name="connsiteX5" fmla="*/ 612740 w 752950"/>
                    <a:gd name="connsiteY5" fmla="*/ 143332 h 298040"/>
                    <a:gd name="connsiteX6" fmla="*/ 752566 w 752950"/>
                    <a:gd name="connsiteY6" fmla="*/ -138 h 2980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</a:cxnLst>
                  <a:rect l="l" t="t" r="r" b="b"/>
                  <a:pathLst>
                    <a:path w="752950" h="298040">
                      <a:moveTo>
                        <a:pt x="-385" y="297903"/>
                      </a:moveTo>
                      <a:cubicBezTo>
                        <a:pt x="-385" y="297903"/>
                        <a:pt x="56240" y="173887"/>
                        <a:pt x="110119" y="187399"/>
                      </a:cubicBezTo>
                      <a:cubicBezTo>
                        <a:pt x="163998" y="200910"/>
                        <a:pt x="177397" y="257480"/>
                        <a:pt x="217932" y="233204"/>
                      </a:cubicBezTo>
                      <a:cubicBezTo>
                        <a:pt x="258467" y="208928"/>
                        <a:pt x="284649" y="111375"/>
                        <a:pt x="323950" y="96125"/>
                      </a:cubicBezTo>
                      <a:cubicBezTo>
                        <a:pt x="380015" y="74316"/>
                        <a:pt x="398516" y="98368"/>
                        <a:pt x="474036" y="141538"/>
                      </a:cubicBezTo>
                      <a:cubicBezTo>
                        <a:pt x="549555" y="184708"/>
                        <a:pt x="581624" y="175177"/>
                        <a:pt x="612740" y="143332"/>
                      </a:cubicBezTo>
                      <a:cubicBezTo>
                        <a:pt x="641165" y="114178"/>
                        <a:pt x="694034" y="35071"/>
                        <a:pt x="752566" y="-138"/>
                      </a:cubicBezTo>
                    </a:path>
                  </a:pathLst>
                </a:custGeom>
                <a:noFill/>
                <a:ln w="16810" cap="rnd">
                  <a:solidFill>
                    <a:srgbClr val="BAC6F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2" name="任意多边形: 形状 191">
                  <a:extLst>
                    <a:ext uri="{FF2B5EF4-FFF2-40B4-BE49-F238E27FC236}">
                      <a16:creationId xmlns:a16="http://schemas.microsoft.com/office/drawing/2014/main" id="{D49B2780-521D-F710-4FEB-FCDB5F6F632D}"/>
                    </a:ext>
                  </a:extLst>
                </p:cNvPr>
                <p:cNvSpPr/>
                <p:nvPr/>
              </p:nvSpPr>
              <p:spPr>
                <a:xfrm>
                  <a:off x="5638550" y="2342105"/>
                  <a:ext cx="1082050" cy="1028621"/>
                </a:xfrm>
                <a:custGeom>
                  <a:avLst/>
                  <a:gdLst>
                    <a:gd name="connsiteX0" fmla="*/ 0 w 1082050"/>
                    <a:gd name="connsiteY0" fmla="*/ 0 h 1028621"/>
                    <a:gd name="connsiteX1" fmla="*/ 1082051 w 1082050"/>
                    <a:gd name="connsiteY1" fmla="*/ 0 h 1028621"/>
                    <a:gd name="connsiteX2" fmla="*/ 1082051 w 1082050"/>
                    <a:gd name="connsiteY2" fmla="*/ 1028621 h 1028621"/>
                    <a:gd name="connsiteX3" fmla="*/ 0 w 1082050"/>
                    <a:gd name="connsiteY3" fmla="*/ 1028621 h 102862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1082050" h="1028621">
                      <a:moveTo>
                        <a:pt x="0" y="0"/>
                      </a:moveTo>
                      <a:lnTo>
                        <a:pt x="1082051" y="0"/>
                      </a:lnTo>
                      <a:lnTo>
                        <a:pt x="1082051" y="1028621"/>
                      </a:lnTo>
                      <a:lnTo>
                        <a:pt x="0" y="1028621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3" name="任意多边形: 形状 192">
                  <a:extLst>
                    <a:ext uri="{FF2B5EF4-FFF2-40B4-BE49-F238E27FC236}">
                      <a16:creationId xmlns:a16="http://schemas.microsoft.com/office/drawing/2014/main" id="{84FFFD4A-6FA2-709A-2B77-FE6559BC0494}"/>
                    </a:ext>
                  </a:extLst>
                </p:cNvPr>
                <p:cNvSpPr/>
                <p:nvPr/>
              </p:nvSpPr>
              <p:spPr>
                <a:xfrm>
                  <a:off x="5885460" y="2684885"/>
                  <a:ext cx="559863" cy="559863"/>
                </a:xfrm>
                <a:custGeom>
                  <a:avLst/>
                  <a:gdLst>
                    <a:gd name="connsiteX0" fmla="*/ 559863 w 559863"/>
                    <a:gd name="connsiteY0" fmla="*/ 279932 h 559863"/>
                    <a:gd name="connsiteX1" fmla="*/ 279932 w 559863"/>
                    <a:gd name="connsiteY1" fmla="*/ 559863 h 559863"/>
                    <a:gd name="connsiteX2" fmla="*/ 0 w 559863"/>
                    <a:gd name="connsiteY2" fmla="*/ 279932 h 559863"/>
                    <a:gd name="connsiteX3" fmla="*/ 279932 w 559863"/>
                    <a:gd name="connsiteY3" fmla="*/ 0 h 559863"/>
                    <a:gd name="connsiteX4" fmla="*/ 559863 w 559863"/>
                    <a:gd name="connsiteY4" fmla="*/ 279932 h 55986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59863" h="559863">
                      <a:moveTo>
                        <a:pt x="559863" y="279932"/>
                      </a:moveTo>
                      <a:cubicBezTo>
                        <a:pt x="559863" y="434534"/>
                        <a:pt x="434534" y="559863"/>
                        <a:pt x="279932" y="559863"/>
                      </a:cubicBezTo>
                      <a:cubicBezTo>
                        <a:pt x="125330" y="559863"/>
                        <a:pt x="0" y="434534"/>
                        <a:pt x="0" y="279932"/>
                      </a:cubicBezTo>
                      <a:cubicBezTo>
                        <a:pt x="0" y="125330"/>
                        <a:pt x="125330" y="0"/>
                        <a:pt x="279932" y="0"/>
                      </a:cubicBezTo>
                      <a:cubicBezTo>
                        <a:pt x="434534" y="0"/>
                        <a:pt x="559863" y="125330"/>
                        <a:pt x="559863" y="279932"/>
                      </a:cubicBezTo>
                      <a:close/>
                    </a:path>
                  </a:pathLst>
                </a:custGeom>
                <a:noFill/>
                <a:ln w="33620" cap="rnd">
                  <a:solidFill>
                    <a:srgbClr val="BAC6F2"/>
                  </a:solidFill>
                  <a:prstDash val="solid"/>
                  <a:round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4" name="任意多边形: 形状 193">
                  <a:extLst>
                    <a:ext uri="{FF2B5EF4-FFF2-40B4-BE49-F238E27FC236}">
                      <a16:creationId xmlns:a16="http://schemas.microsoft.com/office/drawing/2014/main" id="{F77DDAE9-EBCE-4F46-4CBB-298068FEA024}"/>
                    </a:ext>
                  </a:extLst>
                </p:cNvPr>
                <p:cNvSpPr/>
                <p:nvPr/>
              </p:nvSpPr>
              <p:spPr>
                <a:xfrm>
                  <a:off x="5709640" y="2430911"/>
                  <a:ext cx="275278" cy="65091"/>
                </a:xfrm>
                <a:custGeom>
                  <a:avLst/>
                  <a:gdLst>
                    <a:gd name="connsiteX0" fmla="*/ 0 w 275278"/>
                    <a:gd name="connsiteY0" fmla="*/ 0 h 65091"/>
                    <a:gd name="connsiteX1" fmla="*/ 275278 w 275278"/>
                    <a:gd name="connsiteY1" fmla="*/ 0 h 65091"/>
                    <a:gd name="connsiteX2" fmla="*/ 275278 w 275278"/>
                    <a:gd name="connsiteY2" fmla="*/ 65091 h 65091"/>
                    <a:gd name="connsiteX3" fmla="*/ 0 w 275278"/>
                    <a:gd name="connsiteY3" fmla="*/ 65091 h 65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8" h="65091">
                      <a:moveTo>
                        <a:pt x="0" y="0"/>
                      </a:moveTo>
                      <a:lnTo>
                        <a:pt x="275278" y="0"/>
                      </a:lnTo>
                      <a:lnTo>
                        <a:pt x="275278" y="65091"/>
                      </a:lnTo>
                      <a:lnTo>
                        <a:pt x="0" y="65091"/>
                      </a:lnTo>
                      <a:close/>
                    </a:path>
                  </a:pathLst>
                </a:custGeom>
                <a:solidFill>
                  <a:srgbClr val="BAC6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95" name="任意多边形: 形状 194">
                  <a:extLst>
                    <a:ext uri="{FF2B5EF4-FFF2-40B4-BE49-F238E27FC236}">
                      <a16:creationId xmlns:a16="http://schemas.microsoft.com/office/drawing/2014/main" id="{DE2D0BA6-BB82-C588-0B24-6EAC837B3D31}"/>
                    </a:ext>
                  </a:extLst>
                </p:cNvPr>
                <p:cNvSpPr/>
                <p:nvPr/>
              </p:nvSpPr>
              <p:spPr>
                <a:xfrm>
                  <a:off x="5709640" y="2533005"/>
                  <a:ext cx="275278" cy="65091"/>
                </a:xfrm>
                <a:custGeom>
                  <a:avLst/>
                  <a:gdLst>
                    <a:gd name="connsiteX0" fmla="*/ 0 w 275278"/>
                    <a:gd name="connsiteY0" fmla="*/ 0 h 65091"/>
                    <a:gd name="connsiteX1" fmla="*/ 275278 w 275278"/>
                    <a:gd name="connsiteY1" fmla="*/ 0 h 65091"/>
                    <a:gd name="connsiteX2" fmla="*/ 275278 w 275278"/>
                    <a:gd name="connsiteY2" fmla="*/ 65091 h 65091"/>
                    <a:gd name="connsiteX3" fmla="*/ 0 w 275278"/>
                    <a:gd name="connsiteY3" fmla="*/ 65091 h 650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275278" h="65091">
                      <a:moveTo>
                        <a:pt x="0" y="0"/>
                      </a:moveTo>
                      <a:lnTo>
                        <a:pt x="275278" y="0"/>
                      </a:lnTo>
                      <a:lnTo>
                        <a:pt x="275278" y="65091"/>
                      </a:lnTo>
                      <a:lnTo>
                        <a:pt x="0" y="65091"/>
                      </a:lnTo>
                      <a:close/>
                    </a:path>
                  </a:pathLst>
                </a:custGeom>
                <a:solidFill>
                  <a:srgbClr val="BAC6F2"/>
                </a:solidFill>
                <a:ln w="5603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98" name="组合 97">
              <a:extLst>
                <a:ext uri="{FF2B5EF4-FFF2-40B4-BE49-F238E27FC236}">
                  <a16:creationId xmlns:a16="http://schemas.microsoft.com/office/drawing/2014/main" id="{892EFDED-0BC6-8695-1F0D-C14D8707712B}"/>
                </a:ext>
              </a:extLst>
            </p:cNvPr>
            <p:cNvGrpSpPr/>
            <p:nvPr/>
          </p:nvGrpSpPr>
          <p:grpSpPr>
            <a:xfrm>
              <a:off x="7556282" y="1806612"/>
              <a:ext cx="2607698" cy="4746378"/>
              <a:chOff x="7414983" y="946677"/>
              <a:chExt cx="2347848" cy="4273414"/>
            </a:xfrm>
          </p:grpSpPr>
          <p:sp>
            <p:nvSpPr>
              <p:cNvPr id="99" name="任意多边形: 形状 98">
                <a:extLst>
                  <a:ext uri="{FF2B5EF4-FFF2-40B4-BE49-F238E27FC236}">
                    <a16:creationId xmlns:a16="http://schemas.microsoft.com/office/drawing/2014/main" id="{AFDDE44B-FF6B-1EF4-D0F9-DCDDFB005C40}"/>
                  </a:ext>
                </a:extLst>
              </p:cNvPr>
              <p:cNvSpPr/>
              <p:nvPr/>
            </p:nvSpPr>
            <p:spPr>
              <a:xfrm>
                <a:off x="7932443" y="2475258"/>
                <a:ext cx="373761" cy="543201"/>
              </a:xfrm>
              <a:custGeom>
                <a:avLst/>
                <a:gdLst>
                  <a:gd name="connsiteX0" fmla="*/ 541460 w 542763"/>
                  <a:gd name="connsiteY0" fmla="*/ 5268 h 788818"/>
                  <a:gd name="connsiteX1" fmla="*/ 1082 w 542763"/>
                  <a:gd name="connsiteY1" fmla="*/ 726028 h 788818"/>
                  <a:gd name="connsiteX2" fmla="*/ 303472 w 542763"/>
                  <a:gd name="connsiteY2" fmla="*/ 788819 h 788818"/>
                  <a:gd name="connsiteX3" fmla="*/ 541460 w 542763"/>
                  <a:gd name="connsiteY3" fmla="*/ 5268 h 7888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42763" h="788818">
                    <a:moveTo>
                      <a:pt x="541460" y="5268"/>
                    </a:moveTo>
                    <a:cubicBezTo>
                      <a:pt x="290809" y="-44763"/>
                      <a:pt x="-20704" y="266558"/>
                      <a:pt x="1082" y="726028"/>
                    </a:cubicBezTo>
                    <a:lnTo>
                      <a:pt x="303472" y="788819"/>
                    </a:lnTo>
                    <a:cubicBezTo>
                      <a:pt x="303472" y="788819"/>
                      <a:pt x="563295" y="9622"/>
                      <a:pt x="541460" y="5268"/>
                    </a:cubicBezTo>
                    <a:close/>
                  </a:path>
                </a:pathLst>
              </a:custGeom>
              <a:solidFill>
                <a:srgbClr val="46DBC9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0" name="任意多边形: 形状 99">
                <a:extLst>
                  <a:ext uri="{FF2B5EF4-FFF2-40B4-BE49-F238E27FC236}">
                    <a16:creationId xmlns:a16="http://schemas.microsoft.com/office/drawing/2014/main" id="{7A92C7CF-3412-3498-301A-F6ADD7097C07}"/>
                  </a:ext>
                </a:extLst>
              </p:cNvPr>
              <p:cNvSpPr/>
              <p:nvPr/>
            </p:nvSpPr>
            <p:spPr>
              <a:xfrm>
                <a:off x="7904411" y="2828380"/>
                <a:ext cx="5592" cy="115319"/>
              </a:xfrm>
              <a:custGeom>
                <a:avLst/>
                <a:gdLst>
                  <a:gd name="connsiteX0" fmla="*/ 8121 w 8120"/>
                  <a:gd name="connsiteY0" fmla="*/ 0 h 167462"/>
                  <a:gd name="connsiteX1" fmla="*/ 1120 w 8120"/>
                  <a:gd name="connsiteY1" fmla="*/ 167463 h 16746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8120" h="167462">
                    <a:moveTo>
                      <a:pt x="8121" y="0"/>
                    </a:moveTo>
                    <a:cubicBezTo>
                      <a:pt x="705" y="55486"/>
                      <a:pt x="-1640" y="111546"/>
                      <a:pt x="1120" y="167463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1" name="任意多边形: 形状 100">
                <a:extLst>
                  <a:ext uri="{FF2B5EF4-FFF2-40B4-BE49-F238E27FC236}">
                    <a16:creationId xmlns:a16="http://schemas.microsoft.com/office/drawing/2014/main" id="{5DE66A52-635F-5E11-D02D-FC5C6BB9C7C8}"/>
                  </a:ext>
                </a:extLst>
              </p:cNvPr>
              <p:cNvSpPr/>
              <p:nvPr/>
            </p:nvSpPr>
            <p:spPr>
              <a:xfrm>
                <a:off x="7967872" y="2443717"/>
                <a:ext cx="309407" cy="200218"/>
              </a:xfrm>
              <a:custGeom>
                <a:avLst/>
                <a:gdLst>
                  <a:gd name="connsiteX0" fmla="*/ 449311 w 449310"/>
                  <a:gd name="connsiteY0" fmla="*/ 5266 h 290750"/>
                  <a:gd name="connsiteX1" fmla="*/ 0 w 449310"/>
                  <a:gd name="connsiteY1" fmla="*/ 290750 h 290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49310" h="290750">
                    <a:moveTo>
                      <a:pt x="449311" y="5266"/>
                    </a:moveTo>
                    <a:cubicBezTo>
                      <a:pt x="290572" y="-26408"/>
                      <a:pt x="107448" y="86812"/>
                      <a:pt x="0" y="29075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2" name="任意多边形: 形状 101">
                <a:extLst>
                  <a:ext uri="{FF2B5EF4-FFF2-40B4-BE49-F238E27FC236}">
                    <a16:creationId xmlns:a16="http://schemas.microsoft.com/office/drawing/2014/main" id="{613D19CF-F4E5-0E7C-66A4-E6FAFAFF351E}"/>
                  </a:ext>
                </a:extLst>
              </p:cNvPr>
              <p:cNvSpPr/>
              <p:nvPr/>
            </p:nvSpPr>
            <p:spPr>
              <a:xfrm>
                <a:off x="8020183" y="2349464"/>
                <a:ext cx="1400870" cy="1914517"/>
              </a:xfrm>
              <a:custGeom>
                <a:avLst/>
                <a:gdLst>
                  <a:gd name="connsiteX0" fmla="*/ 995448 w 2034296"/>
                  <a:gd name="connsiteY0" fmla="*/ 0 h 2780197"/>
                  <a:gd name="connsiteX1" fmla="*/ 1999076 w 2034296"/>
                  <a:gd name="connsiteY1" fmla="*/ 2618209 h 2780197"/>
                  <a:gd name="connsiteX2" fmla="*/ 135215 w 2034296"/>
                  <a:gd name="connsiteY2" fmla="*/ 2607189 h 2780197"/>
                  <a:gd name="connsiteX3" fmla="*/ 995448 w 2034296"/>
                  <a:gd name="connsiteY3" fmla="*/ 0 h 278019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034296" h="2780197">
                    <a:moveTo>
                      <a:pt x="995448" y="0"/>
                    </a:moveTo>
                    <a:cubicBezTo>
                      <a:pt x="1941724" y="0"/>
                      <a:pt x="2124785" y="1094090"/>
                      <a:pt x="1999076" y="2618209"/>
                    </a:cubicBezTo>
                    <a:cubicBezTo>
                      <a:pt x="1588808" y="2790265"/>
                      <a:pt x="580778" y="2878494"/>
                      <a:pt x="135215" y="2607189"/>
                    </a:cubicBezTo>
                    <a:cubicBezTo>
                      <a:pt x="-74337" y="2020447"/>
                      <a:pt x="-196042" y="0"/>
                      <a:pt x="995448" y="0"/>
                    </a:cubicBezTo>
                    <a:close/>
                  </a:path>
                </a:pathLst>
              </a:custGeom>
              <a:solidFill>
                <a:srgbClr val="46DBC9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3" name="任意多边形: 形状 102">
                <a:extLst>
                  <a:ext uri="{FF2B5EF4-FFF2-40B4-BE49-F238E27FC236}">
                    <a16:creationId xmlns:a16="http://schemas.microsoft.com/office/drawing/2014/main" id="{8CDFF8D8-3D2F-DF7A-67D1-AEC7E6ABE976}"/>
                  </a:ext>
                </a:extLst>
              </p:cNvPr>
              <p:cNvSpPr/>
              <p:nvPr/>
            </p:nvSpPr>
            <p:spPr>
              <a:xfrm>
                <a:off x="8236127" y="1172823"/>
                <a:ext cx="745742" cy="1001245"/>
              </a:xfrm>
              <a:custGeom>
                <a:avLst/>
                <a:gdLst>
                  <a:gd name="connsiteX0" fmla="*/ 0 w 1082942"/>
                  <a:gd name="connsiteY0" fmla="*/ 726980 h 1453975"/>
                  <a:gd name="connsiteX1" fmla="*/ 541479 w 1082942"/>
                  <a:gd name="connsiteY1" fmla="*/ 0 h 1453975"/>
                  <a:gd name="connsiteX2" fmla="*/ 1082942 w 1082942"/>
                  <a:gd name="connsiteY2" fmla="*/ 726980 h 1453975"/>
                  <a:gd name="connsiteX3" fmla="*/ 541479 w 1082942"/>
                  <a:gd name="connsiteY3" fmla="*/ 1453976 h 1453975"/>
                  <a:gd name="connsiteX4" fmla="*/ 0 w 1082942"/>
                  <a:gd name="connsiteY4" fmla="*/ 726980 h 14539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942" h="1453975">
                    <a:moveTo>
                      <a:pt x="0" y="726980"/>
                    </a:moveTo>
                    <a:cubicBezTo>
                      <a:pt x="0" y="325484"/>
                      <a:pt x="242422" y="0"/>
                      <a:pt x="541479" y="0"/>
                    </a:cubicBezTo>
                    <a:cubicBezTo>
                      <a:pt x="840536" y="0"/>
                      <a:pt x="1082942" y="325484"/>
                      <a:pt x="1082942" y="726980"/>
                    </a:cubicBezTo>
                    <a:cubicBezTo>
                      <a:pt x="1082942" y="1128476"/>
                      <a:pt x="840520" y="1453976"/>
                      <a:pt x="541479" y="1453976"/>
                    </a:cubicBezTo>
                    <a:cubicBezTo>
                      <a:pt x="242438" y="1453976"/>
                      <a:pt x="0" y="1128492"/>
                      <a:pt x="0" y="72698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51B3706B-89DE-A48B-C3D8-9A22B31DF447}"/>
                  </a:ext>
                </a:extLst>
              </p:cNvPr>
              <p:cNvSpPr/>
              <p:nvPr/>
            </p:nvSpPr>
            <p:spPr>
              <a:xfrm>
                <a:off x="8539317" y="1630092"/>
                <a:ext cx="44755" cy="87378"/>
              </a:xfrm>
              <a:custGeom>
                <a:avLst/>
                <a:gdLst>
                  <a:gd name="connsiteX0" fmla="*/ 0 w 64991"/>
                  <a:gd name="connsiteY0" fmla="*/ 63460 h 126888"/>
                  <a:gd name="connsiteX1" fmla="*/ 32488 w 64991"/>
                  <a:gd name="connsiteY1" fmla="*/ 0 h 126888"/>
                  <a:gd name="connsiteX2" fmla="*/ 64992 w 64991"/>
                  <a:gd name="connsiteY2" fmla="*/ 63460 h 126888"/>
                  <a:gd name="connsiteX3" fmla="*/ 32488 w 64991"/>
                  <a:gd name="connsiteY3" fmla="*/ 126889 h 126888"/>
                  <a:gd name="connsiteX4" fmla="*/ 0 w 64991"/>
                  <a:gd name="connsiteY4" fmla="*/ 63460 h 1268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4991" h="126888">
                    <a:moveTo>
                      <a:pt x="0" y="63460"/>
                    </a:moveTo>
                    <a:cubicBezTo>
                      <a:pt x="0" y="28373"/>
                      <a:pt x="14561" y="0"/>
                      <a:pt x="32488" y="0"/>
                    </a:cubicBezTo>
                    <a:cubicBezTo>
                      <a:pt x="50414" y="0"/>
                      <a:pt x="64992" y="28405"/>
                      <a:pt x="64992" y="63460"/>
                    </a:cubicBezTo>
                    <a:cubicBezTo>
                      <a:pt x="64992" y="98516"/>
                      <a:pt x="50446" y="126889"/>
                      <a:pt x="32488" y="126889"/>
                    </a:cubicBezTo>
                    <a:cubicBezTo>
                      <a:pt x="14530" y="126889"/>
                      <a:pt x="0" y="98484"/>
                      <a:pt x="0" y="63460"/>
                    </a:cubicBezTo>
                    <a:close/>
                  </a:path>
                </a:pathLst>
              </a:custGeom>
              <a:solidFill>
                <a:srgbClr val="1B3C87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0222A181-7A52-B116-54C3-E4F70B04AEE7}"/>
                  </a:ext>
                </a:extLst>
              </p:cNvPr>
              <p:cNvSpPr/>
              <p:nvPr/>
            </p:nvSpPr>
            <p:spPr>
              <a:xfrm>
                <a:off x="8390226" y="1755142"/>
                <a:ext cx="46128" cy="122908"/>
              </a:xfrm>
              <a:custGeom>
                <a:avLst/>
                <a:gdLst>
                  <a:gd name="connsiteX0" fmla="*/ 66985 w 66985"/>
                  <a:gd name="connsiteY0" fmla="*/ 0 h 178483"/>
                  <a:gd name="connsiteX1" fmla="*/ 0 w 66985"/>
                  <a:gd name="connsiteY1" fmla="*/ 178483 h 1784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66985" h="178483">
                    <a:moveTo>
                      <a:pt x="66985" y="0"/>
                    </a:moveTo>
                    <a:cubicBezTo>
                      <a:pt x="65949" y="39186"/>
                      <a:pt x="54593" y="123795"/>
                      <a:pt x="0" y="178483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73792DA6-49A9-BAFE-B434-1B46917B2F48}"/>
                  </a:ext>
                </a:extLst>
              </p:cNvPr>
              <p:cNvSpPr/>
              <p:nvPr/>
            </p:nvSpPr>
            <p:spPr>
              <a:xfrm>
                <a:off x="8521558" y="1933470"/>
                <a:ext cx="95198" cy="53277"/>
              </a:xfrm>
              <a:custGeom>
                <a:avLst/>
                <a:gdLst>
                  <a:gd name="connsiteX0" fmla="*/ 0 w 138244"/>
                  <a:gd name="connsiteY0" fmla="*/ 77368 h 77367"/>
                  <a:gd name="connsiteX1" fmla="*/ 138244 w 138244"/>
                  <a:gd name="connsiteY1" fmla="*/ 0 h 7736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38244" h="77367">
                    <a:moveTo>
                      <a:pt x="0" y="77368"/>
                    </a:moveTo>
                    <a:cubicBezTo>
                      <a:pt x="45390" y="71196"/>
                      <a:pt x="102073" y="53652"/>
                      <a:pt x="138244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53F2FF78-7D4F-FEEA-030B-AF33015E3B33}"/>
                  </a:ext>
                </a:extLst>
              </p:cNvPr>
              <p:cNvSpPr/>
              <p:nvPr/>
            </p:nvSpPr>
            <p:spPr>
              <a:xfrm>
                <a:off x="8806298" y="3126552"/>
                <a:ext cx="483681" cy="246937"/>
              </a:xfrm>
              <a:custGeom>
                <a:avLst/>
                <a:gdLst>
                  <a:gd name="connsiteX0" fmla="*/ 604285 w 702386"/>
                  <a:gd name="connsiteY0" fmla="*/ 38261 h 358593"/>
                  <a:gd name="connsiteX1" fmla="*/ 702387 w 702386"/>
                  <a:gd name="connsiteY1" fmla="*/ 358594 h 358593"/>
                  <a:gd name="connsiteX2" fmla="*/ 0 w 702386"/>
                  <a:gd name="connsiteY2" fmla="*/ 0 h 358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02386" h="358593">
                    <a:moveTo>
                      <a:pt x="604285" y="38261"/>
                    </a:moveTo>
                    <a:cubicBezTo>
                      <a:pt x="634923" y="125709"/>
                      <a:pt x="702387" y="358594"/>
                      <a:pt x="702387" y="358594"/>
                    </a:cubicBezTo>
                    <a:cubicBezTo>
                      <a:pt x="702387" y="358594"/>
                      <a:pt x="224591" y="113348"/>
                      <a:pt x="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92F5AE8A-3CF7-1F61-E139-B8D766A58A10}"/>
                  </a:ext>
                </a:extLst>
              </p:cNvPr>
              <p:cNvSpPr/>
              <p:nvPr/>
            </p:nvSpPr>
            <p:spPr>
              <a:xfrm>
                <a:off x="7973479" y="2541729"/>
                <a:ext cx="834895" cy="1685271"/>
              </a:xfrm>
              <a:custGeom>
                <a:avLst/>
                <a:gdLst>
                  <a:gd name="connsiteX0" fmla="*/ 1212407 w 1212406"/>
                  <a:gd name="connsiteY0" fmla="*/ 2440061 h 2447294"/>
                  <a:gd name="connsiteX1" fmla="*/ 135222 w 1212406"/>
                  <a:gd name="connsiteY1" fmla="*/ 2274304 h 2447294"/>
                  <a:gd name="connsiteX2" fmla="*/ 322844 w 1212406"/>
                  <a:gd name="connsiteY2" fmla="*/ 0 h 24472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212406" h="2447294">
                    <a:moveTo>
                      <a:pt x="1212407" y="2440061"/>
                    </a:moveTo>
                    <a:cubicBezTo>
                      <a:pt x="812936" y="2465579"/>
                      <a:pt x="385396" y="2426632"/>
                      <a:pt x="135222" y="2274304"/>
                    </a:cubicBezTo>
                    <a:cubicBezTo>
                      <a:pt x="-21252" y="1836190"/>
                      <a:pt x="-128747" y="598752"/>
                      <a:pt x="322844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C10D9B2F-D7F2-86B5-584E-D116BF8B9FB8}"/>
                  </a:ext>
                </a:extLst>
              </p:cNvPr>
              <p:cNvSpPr/>
              <p:nvPr/>
            </p:nvSpPr>
            <p:spPr>
              <a:xfrm>
                <a:off x="8382450" y="2312496"/>
                <a:ext cx="991896" cy="1852389"/>
              </a:xfrm>
              <a:custGeom>
                <a:avLst/>
                <a:gdLst>
                  <a:gd name="connsiteX0" fmla="*/ 0 w 1440398"/>
                  <a:gd name="connsiteY0" fmla="*/ 95246 h 2689978"/>
                  <a:gd name="connsiteX1" fmla="*/ 401560 w 1440398"/>
                  <a:gd name="connsiteY1" fmla="*/ 0 h 2689978"/>
                  <a:gd name="connsiteX2" fmla="*/ 1405172 w 1440398"/>
                  <a:gd name="connsiteY2" fmla="*/ 2618209 h 2689978"/>
                  <a:gd name="connsiteX3" fmla="*/ 1180485 w 1440398"/>
                  <a:gd name="connsiteY3" fmla="*/ 2689979 h 268997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440398" h="2689978">
                    <a:moveTo>
                      <a:pt x="0" y="95246"/>
                    </a:moveTo>
                    <a:cubicBezTo>
                      <a:pt x="113380" y="34290"/>
                      <a:pt x="246330" y="0"/>
                      <a:pt x="401560" y="0"/>
                    </a:cubicBezTo>
                    <a:cubicBezTo>
                      <a:pt x="1347820" y="0"/>
                      <a:pt x="1530897" y="1094090"/>
                      <a:pt x="1405172" y="2618209"/>
                    </a:cubicBezTo>
                    <a:cubicBezTo>
                      <a:pt x="1342749" y="2644381"/>
                      <a:pt x="1266497" y="2668623"/>
                      <a:pt x="1180485" y="2689979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B120F989-396E-44E3-B5D0-8DEE5D1CF672}"/>
                  </a:ext>
                </a:extLst>
              </p:cNvPr>
              <p:cNvSpPr/>
              <p:nvPr/>
            </p:nvSpPr>
            <p:spPr>
              <a:xfrm>
                <a:off x="9325817" y="4101483"/>
                <a:ext cx="10862" cy="1118607"/>
              </a:xfrm>
              <a:custGeom>
                <a:avLst/>
                <a:gdLst>
                  <a:gd name="connsiteX0" fmla="*/ 15773 w 15773"/>
                  <a:gd name="connsiteY0" fmla="*/ 0 h 1624404"/>
                  <a:gd name="connsiteX1" fmla="*/ 0 w 15773"/>
                  <a:gd name="connsiteY1" fmla="*/ 1624405 h 1624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5773" h="1624404">
                    <a:moveTo>
                      <a:pt x="15773" y="0"/>
                    </a:moveTo>
                    <a:cubicBezTo>
                      <a:pt x="15773" y="101737"/>
                      <a:pt x="0" y="1624405"/>
                      <a:pt x="0" y="1624405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8EB5E18B-F8F0-55FF-0850-C6C0828F1607}"/>
                  </a:ext>
                </a:extLst>
              </p:cNvPr>
              <p:cNvSpPr/>
              <p:nvPr/>
            </p:nvSpPr>
            <p:spPr>
              <a:xfrm>
                <a:off x="8392561" y="2992430"/>
                <a:ext cx="1370270" cy="898175"/>
              </a:xfrm>
              <a:custGeom>
                <a:avLst/>
                <a:gdLst>
                  <a:gd name="connsiteX0" fmla="*/ 206289 w 1989861"/>
                  <a:gd name="connsiteY0" fmla="*/ 0 h 1304300"/>
                  <a:gd name="connsiteX1" fmla="*/ 42223 w 1989861"/>
                  <a:gd name="connsiteY1" fmla="*/ 259503 h 1304300"/>
                  <a:gd name="connsiteX2" fmla="*/ 188825 w 1989861"/>
                  <a:gd name="connsiteY2" fmla="*/ 311273 h 1304300"/>
                  <a:gd name="connsiteX3" fmla="*/ 281216 w 1989861"/>
                  <a:gd name="connsiteY3" fmla="*/ 378514 h 1304300"/>
                  <a:gd name="connsiteX4" fmla="*/ 280690 w 1989861"/>
                  <a:gd name="connsiteY4" fmla="*/ 379805 h 1304300"/>
                  <a:gd name="connsiteX5" fmla="*/ 1473886 w 1989861"/>
                  <a:gd name="connsiteY5" fmla="*/ 1296481 h 1304300"/>
                  <a:gd name="connsiteX6" fmla="*/ 1963516 w 1989861"/>
                  <a:gd name="connsiteY6" fmla="*/ 1013373 h 1304300"/>
                  <a:gd name="connsiteX7" fmla="*/ 1851045 w 1989861"/>
                  <a:gd name="connsiteY7" fmla="*/ 148643 h 1304300"/>
                  <a:gd name="connsiteX8" fmla="*/ 1259949 w 1989861"/>
                  <a:gd name="connsiteY8" fmla="*/ 304351 h 1304300"/>
                  <a:gd name="connsiteX9" fmla="*/ 1374653 w 1989861"/>
                  <a:gd name="connsiteY9" fmla="*/ 688097 h 1304300"/>
                  <a:gd name="connsiteX10" fmla="*/ 380610 w 1989861"/>
                  <a:gd name="connsiteY10" fmla="*/ 126219 h 1304300"/>
                  <a:gd name="connsiteX11" fmla="*/ 380035 w 1989861"/>
                  <a:gd name="connsiteY11" fmla="*/ 127575 h 1304300"/>
                  <a:gd name="connsiteX12" fmla="*/ 206289 w 1989861"/>
                  <a:gd name="connsiteY12" fmla="*/ 0 h 13043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989861" h="1304300">
                    <a:moveTo>
                      <a:pt x="206289" y="0"/>
                    </a:moveTo>
                    <a:cubicBezTo>
                      <a:pt x="149256" y="0"/>
                      <a:pt x="-97425" y="31419"/>
                      <a:pt x="42223" y="259503"/>
                    </a:cubicBezTo>
                    <a:cubicBezTo>
                      <a:pt x="122238" y="390204"/>
                      <a:pt x="155268" y="352613"/>
                      <a:pt x="188825" y="311273"/>
                    </a:cubicBezTo>
                    <a:cubicBezTo>
                      <a:pt x="214949" y="324878"/>
                      <a:pt x="255252" y="356983"/>
                      <a:pt x="281216" y="378514"/>
                    </a:cubicBezTo>
                    <a:cubicBezTo>
                      <a:pt x="281025" y="378944"/>
                      <a:pt x="280881" y="379375"/>
                      <a:pt x="280690" y="379805"/>
                    </a:cubicBezTo>
                    <a:cubicBezTo>
                      <a:pt x="351248" y="434829"/>
                      <a:pt x="1282389" y="1247741"/>
                      <a:pt x="1473886" y="1296481"/>
                    </a:cubicBezTo>
                    <a:cubicBezTo>
                      <a:pt x="1665384" y="1345221"/>
                      <a:pt x="1880741" y="1155828"/>
                      <a:pt x="1963516" y="1013373"/>
                    </a:cubicBezTo>
                    <a:cubicBezTo>
                      <a:pt x="2054903" y="856277"/>
                      <a:pt x="1881634" y="218930"/>
                      <a:pt x="1851045" y="148643"/>
                    </a:cubicBezTo>
                    <a:cubicBezTo>
                      <a:pt x="1820455" y="78356"/>
                      <a:pt x="1259949" y="304351"/>
                      <a:pt x="1259949" y="304351"/>
                    </a:cubicBezTo>
                    <a:cubicBezTo>
                      <a:pt x="1259949" y="304351"/>
                      <a:pt x="1350714" y="575864"/>
                      <a:pt x="1374653" y="688097"/>
                    </a:cubicBezTo>
                    <a:cubicBezTo>
                      <a:pt x="1321846" y="658384"/>
                      <a:pt x="489078" y="251353"/>
                      <a:pt x="380610" y="126219"/>
                    </a:cubicBezTo>
                    <a:cubicBezTo>
                      <a:pt x="380450" y="126586"/>
                      <a:pt x="380227" y="127224"/>
                      <a:pt x="380035" y="127575"/>
                    </a:cubicBezTo>
                    <a:cubicBezTo>
                      <a:pt x="340339" y="86985"/>
                      <a:pt x="250196" y="0"/>
                      <a:pt x="20628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7C3AC3D9-DD3A-63B0-4241-09B6CCC5CA6B}"/>
                  </a:ext>
                </a:extLst>
              </p:cNvPr>
              <p:cNvSpPr/>
              <p:nvPr/>
            </p:nvSpPr>
            <p:spPr>
              <a:xfrm>
                <a:off x="8056964" y="4091269"/>
                <a:ext cx="791" cy="1013711"/>
              </a:xfrm>
              <a:custGeom>
                <a:avLst/>
                <a:gdLst>
                  <a:gd name="connsiteX0" fmla="*/ 1148 w 1148"/>
                  <a:gd name="connsiteY0" fmla="*/ 0 h 1472077"/>
                  <a:gd name="connsiteX1" fmla="*/ 0 w 1148"/>
                  <a:gd name="connsiteY1" fmla="*/ 1472077 h 147207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148" h="1472077">
                    <a:moveTo>
                      <a:pt x="1148" y="0"/>
                    </a:moveTo>
                    <a:lnTo>
                      <a:pt x="0" y="1472077"/>
                    </a:ln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65F953F5-FBD5-DCF0-7DDD-69F7FA468040}"/>
                  </a:ext>
                </a:extLst>
              </p:cNvPr>
              <p:cNvSpPr/>
              <p:nvPr/>
            </p:nvSpPr>
            <p:spPr>
              <a:xfrm>
                <a:off x="8543491" y="4734652"/>
                <a:ext cx="112551" cy="485439"/>
              </a:xfrm>
              <a:custGeom>
                <a:avLst/>
                <a:gdLst>
                  <a:gd name="connsiteX0" fmla="*/ 0 w 163443"/>
                  <a:gd name="connsiteY0" fmla="*/ 0 h 704938"/>
                  <a:gd name="connsiteX1" fmla="*/ 163444 w 163443"/>
                  <a:gd name="connsiteY1" fmla="*/ 704939 h 7049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3443" h="704938">
                    <a:moveTo>
                      <a:pt x="0" y="0"/>
                    </a:moveTo>
                    <a:cubicBezTo>
                      <a:pt x="51802" y="221450"/>
                      <a:pt x="108611" y="466902"/>
                      <a:pt x="163444" y="704939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18B95A0-2728-99B4-4E9F-3BA3BF197A5E}"/>
                  </a:ext>
                </a:extLst>
              </p:cNvPr>
              <p:cNvSpPr/>
              <p:nvPr/>
            </p:nvSpPr>
            <p:spPr>
              <a:xfrm>
                <a:off x="8522202" y="1880741"/>
                <a:ext cx="406246" cy="638586"/>
              </a:xfrm>
              <a:custGeom>
                <a:avLst/>
                <a:gdLst>
                  <a:gd name="connsiteX0" fmla="*/ 589937 w 589937"/>
                  <a:gd name="connsiteY0" fmla="*/ 0 h 927333"/>
                  <a:gd name="connsiteX1" fmla="*/ 535488 w 589937"/>
                  <a:gd name="connsiteY1" fmla="*/ 882657 h 927333"/>
                  <a:gd name="connsiteX2" fmla="*/ 149 w 589937"/>
                  <a:gd name="connsiteY2" fmla="*/ 862115 h 927333"/>
                  <a:gd name="connsiteX3" fmla="*/ 21712 w 589937"/>
                  <a:gd name="connsiteY3" fmla="*/ 370890 h 9273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89937" h="927333">
                    <a:moveTo>
                      <a:pt x="589937" y="0"/>
                    </a:moveTo>
                    <a:cubicBezTo>
                      <a:pt x="586875" y="36985"/>
                      <a:pt x="506732" y="660713"/>
                      <a:pt x="535488" y="882657"/>
                    </a:cubicBezTo>
                    <a:cubicBezTo>
                      <a:pt x="466653" y="941221"/>
                      <a:pt x="-9659" y="949833"/>
                      <a:pt x="149" y="862115"/>
                    </a:cubicBezTo>
                    <a:cubicBezTo>
                      <a:pt x="16593" y="715162"/>
                      <a:pt x="51536" y="487062"/>
                      <a:pt x="21712" y="370890"/>
                    </a:cubicBezTo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5CA0F654-14DF-8664-99E3-97BC7DD93B99}"/>
                  </a:ext>
                </a:extLst>
              </p:cNvPr>
              <p:cNvSpPr/>
              <p:nvPr/>
            </p:nvSpPr>
            <p:spPr>
              <a:xfrm>
                <a:off x="8493332" y="2129073"/>
                <a:ext cx="20584" cy="300774"/>
              </a:xfrm>
              <a:custGeom>
                <a:avLst/>
                <a:gdLst>
                  <a:gd name="connsiteX0" fmla="*/ 0 w 29892"/>
                  <a:gd name="connsiteY0" fmla="*/ 436775 h 436774"/>
                  <a:gd name="connsiteX1" fmla="*/ 24530 w 29892"/>
                  <a:gd name="connsiteY1" fmla="*/ 0 h 4367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9892" h="436774">
                    <a:moveTo>
                      <a:pt x="0" y="436775"/>
                    </a:moveTo>
                    <a:cubicBezTo>
                      <a:pt x="16443" y="289838"/>
                      <a:pt x="40781" y="130908"/>
                      <a:pt x="2453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87C1C04B-D356-90A1-128A-21AC2FA1481E}"/>
                  </a:ext>
                </a:extLst>
              </p:cNvPr>
              <p:cNvSpPr/>
              <p:nvPr/>
            </p:nvSpPr>
            <p:spPr>
              <a:xfrm>
                <a:off x="8712692" y="1897545"/>
                <a:ext cx="182358" cy="576102"/>
              </a:xfrm>
              <a:custGeom>
                <a:avLst/>
                <a:gdLst>
                  <a:gd name="connsiteX0" fmla="*/ 264814 w 264814"/>
                  <a:gd name="connsiteY0" fmla="*/ 0 h 836596"/>
                  <a:gd name="connsiteX1" fmla="*/ 216792 w 264814"/>
                  <a:gd name="connsiteY1" fmla="*/ 793534 h 836596"/>
                  <a:gd name="connsiteX2" fmla="*/ 0 w 264814"/>
                  <a:gd name="connsiteY2" fmla="*/ 836596 h 8365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4814" h="836596">
                    <a:moveTo>
                      <a:pt x="264814" y="0"/>
                    </a:moveTo>
                    <a:cubicBezTo>
                      <a:pt x="261720" y="36985"/>
                      <a:pt x="188037" y="571590"/>
                      <a:pt x="216792" y="793534"/>
                    </a:cubicBezTo>
                    <a:cubicBezTo>
                      <a:pt x="189679" y="816644"/>
                      <a:pt x="99090" y="831971"/>
                      <a:pt x="0" y="836596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08876B1-2C51-A1BA-5839-69EE60E2B7F8}"/>
                  </a:ext>
                </a:extLst>
              </p:cNvPr>
              <p:cNvSpPr/>
              <p:nvPr/>
            </p:nvSpPr>
            <p:spPr>
              <a:xfrm>
                <a:off x="8268932" y="1910131"/>
                <a:ext cx="474522" cy="224400"/>
              </a:xfrm>
              <a:custGeom>
                <a:avLst/>
                <a:gdLst>
                  <a:gd name="connsiteX0" fmla="*/ 689086 w 689085"/>
                  <a:gd name="connsiteY0" fmla="*/ 252502 h 325866"/>
                  <a:gd name="connsiteX1" fmla="*/ 451671 w 689085"/>
                  <a:gd name="connsiteY1" fmla="*/ 325867 h 325866"/>
                  <a:gd name="connsiteX2" fmla="*/ 0 w 689085"/>
                  <a:gd name="connsiteY2" fmla="*/ 0 h 325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689085" h="325866">
                    <a:moveTo>
                      <a:pt x="689086" y="252502"/>
                    </a:moveTo>
                    <a:cubicBezTo>
                      <a:pt x="617395" y="299551"/>
                      <a:pt x="536838" y="325867"/>
                      <a:pt x="451671" y="325867"/>
                    </a:cubicBezTo>
                    <a:cubicBezTo>
                      <a:pt x="263044" y="325867"/>
                      <a:pt x="96953" y="196394"/>
                      <a:pt x="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60550A89-D190-FD4A-ACA8-195C473FC4C9}"/>
                  </a:ext>
                </a:extLst>
              </p:cNvPr>
              <p:cNvSpPr/>
              <p:nvPr/>
            </p:nvSpPr>
            <p:spPr>
              <a:xfrm>
                <a:off x="8207088" y="1133340"/>
                <a:ext cx="745742" cy="823566"/>
              </a:xfrm>
              <a:custGeom>
                <a:avLst/>
                <a:gdLst>
                  <a:gd name="connsiteX0" fmla="*/ 16204 w 1082942"/>
                  <a:gd name="connsiteY0" fmla="*/ 904187 h 1195955"/>
                  <a:gd name="connsiteX1" fmla="*/ 0 w 1082942"/>
                  <a:gd name="connsiteY1" fmla="*/ 726980 h 1195955"/>
                  <a:gd name="connsiteX2" fmla="*/ 541479 w 1082942"/>
                  <a:gd name="connsiteY2" fmla="*/ 0 h 1195955"/>
                  <a:gd name="connsiteX3" fmla="*/ 1082942 w 1082942"/>
                  <a:gd name="connsiteY3" fmla="*/ 726980 h 1195955"/>
                  <a:gd name="connsiteX4" fmla="*/ 955240 w 1082942"/>
                  <a:gd name="connsiteY4" fmla="*/ 1195955 h 1195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82942" h="1195955">
                    <a:moveTo>
                      <a:pt x="16204" y="904187"/>
                    </a:moveTo>
                    <a:cubicBezTo>
                      <a:pt x="5375" y="845735"/>
                      <a:pt x="-48" y="786421"/>
                      <a:pt x="0" y="726980"/>
                    </a:cubicBezTo>
                    <a:cubicBezTo>
                      <a:pt x="0" y="325468"/>
                      <a:pt x="242423" y="0"/>
                      <a:pt x="541479" y="0"/>
                    </a:cubicBezTo>
                    <a:cubicBezTo>
                      <a:pt x="840536" y="0"/>
                      <a:pt x="1082942" y="325468"/>
                      <a:pt x="1082942" y="726980"/>
                    </a:cubicBezTo>
                    <a:cubicBezTo>
                      <a:pt x="1082942" y="905703"/>
                      <a:pt x="1034904" y="1069354"/>
                      <a:pt x="955240" y="1195955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1EBB7467-0F3F-22A1-D0F0-B883AE296D79}"/>
                  </a:ext>
                </a:extLst>
              </p:cNvPr>
              <p:cNvSpPr/>
              <p:nvPr/>
            </p:nvSpPr>
            <p:spPr>
              <a:xfrm>
                <a:off x="8085172" y="994328"/>
                <a:ext cx="993430" cy="955032"/>
              </a:xfrm>
              <a:custGeom>
                <a:avLst/>
                <a:gdLst>
                  <a:gd name="connsiteX0" fmla="*/ 1255694 w 1442626"/>
                  <a:gd name="connsiteY0" fmla="*/ 1386597 h 1386866"/>
                  <a:gd name="connsiteX1" fmla="*/ 1440014 w 1442626"/>
                  <a:gd name="connsiteY1" fmla="*/ 871577 h 1386866"/>
                  <a:gd name="connsiteX2" fmla="*/ 831311 w 1442626"/>
                  <a:gd name="connsiteY2" fmla="*/ 42716 h 1386866"/>
                  <a:gd name="connsiteX3" fmla="*/ 749095 w 1442626"/>
                  <a:gd name="connsiteY3" fmla="*/ 186463 h 1386866"/>
                  <a:gd name="connsiteX4" fmla="*/ 354823 w 1442626"/>
                  <a:gd name="connsiteY4" fmla="*/ 3753 h 1386866"/>
                  <a:gd name="connsiteX5" fmla="*/ 13056 w 1442626"/>
                  <a:gd name="connsiteY5" fmla="*/ 195490 h 1386866"/>
                  <a:gd name="connsiteX6" fmla="*/ 137122 w 1442626"/>
                  <a:gd name="connsiteY6" fmla="*/ 543175 h 1386866"/>
                  <a:gd name="connsiteX7" fmla="*/ 3407 w 1442626"/>
                  <a:gd name="connsiteY7" fmla="*/ 602600 h 1386866"/>
                  <a:gd name="connsiteX8" fmla="*/ 235111 w 1442626"/>
                  <a:gd name="connsiteY8" fmla="*/ 904831 h 1386866"/>
                  <a:gd name="connsiteX9" fmla="*/ 299337 w 1442626"/>
                  <a:gd name="connsiteY9" fmla="*/ 658581 h 1386866"/>
                  <a:gd name="connsiteX10" fmla="*/ 937403 w 1442626"/>
                  <a:gd name="connsiteY10" fmla="*/ 858978 h 1386866"/>
                  <a:gd name="connsiteX11" fmla="*/ 1123031 w 1442626"/>
                  <a:gd name="connsiteY11" fmla="*/ 1017764 h 1386866"/>
                  <a:gd name="connsiteX12" fmla="*/ 1255694 w 1442626"/>
                  <a:gd name="connsiteY12" fmla="*/ 1386597 h 13868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1442626" h="1386866">
                    <a:moveTo>
                      <a:pt x="1255694" y="1386597"/>
                    </a:moveTo>
                    <a:cubicBezTo>
                      <a:pt x="1316427" y="1397602"/>
                      <a:pt x="1419057" y="1069486"/>
                      <a:pt x="1440014" y="871577"/>
                    </a:cubicBezTo>
                    <a:cubicBezTo>
                      <a:pt x="1477303" y="519012"/>
                      <a:pt x="1107545" y="70451"/>
                      <a:pt x="831311" y="42716"/>
                    </a:cubicBezTo>
                    <a:cubicBezTo>
                      <a:pt x="777085" y="37278"/>
                      <a:pt x="715841" y="93083"/>
                      <a:pt x="749095" y="186463"/>
                    </a:cubicBezTo>
                    <a:cubicBezTo>
                      <a:pt x="682109" y="116192"/>
                      <a:pt x="506497" y="23259"/>
                      <a:pt x="354823" y="3753"/>
                    </a:cubicBezTo>
                    <a:cubicBezTo>
                      <a:pt x="124395" y="-25848"/>
                      <a:pt x="13056" y="127277"/>
                      <a:pt x="13056" y="195490"/>
                    </a:cubicBezTo>
                    <a:cubicBezTo>
                      <a:pt x="13056" y="263703"/>
                      <a:pt x="54427" y="477210"/>
                      <a:pt x="137122" y="543175"/>
                    </a:cubicBezTo>
                    <a:cubicBezTo>
                      <a:pt x="70296" y="542345"/>
                      <a:pt x="10839" y="548486"/>
                      <a:pt x="3407" y="602600"/>
                    </a:cubicBezTo>
                    <a:cubicBezTo>
                      <a:pt x="-19528" y="769473"/>
                      <a:pt x="75065" y="920237"/>
                      <a:pt x="235111" y="904831"/>
                    </a:cubicBezTo>
                    <a:cubicBezTo>
                      <a:pt x="246276" y="810828"/>
                      <a:pt x="266403" y="719824"/>
                      <a:pt x="299337" y="658581"/>
                    </a:cubicBezTo>
                    <a:cubicBezTo>
                      <a:pt x="326084" y="899504"/>
                      <a:pt x="938583" y="818755"/>
                      <a:pt x="937403" y="858978"/>
                    </a:cubicBezTo>
                    <a:cubicBezTo>
                      <a:pt x="932762" y="1013921"/>
                      <a:pt x="1116651" y="1013937"/>
                      <a:pt x="1123031" y="1017764"/>
                    </a:cubicBezTo>
                    <a:cubicBezTo>
                      <a:pt x="1265039" y="1102931"/>
                      <a:pt x="1158852" y="1369006"/>
                      <a:pt x="1255694" y="1386597"/>
                    </a:cubicBezTo>
                    <a:close/>
                  </a:path>
                </a:pathLst>
              </a:custGeom>
              <a:solidFill>
                <a:srgbClr val="EDCA55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919CF070-D247-9FCF-B999-46CFC591BACC}"/>
                  </a:ext>
                </a:extLst>
              </p:cNvPr>
              <p:cNvSpPr/>
              <p:nvPr/>
            </p:nvSpPr>
            <p:spPr>
              <a:xfrm>
                <a:off x="8046001" y="1125213"/>
                <a:ext cx="118682" cy="442639"/>
              </a:xfrm>
              <a:custGeom>
                <a:avLst/>
                <a:gdLst>
                  <a:gd name="connsiteX0" fmla="*/ 19190 w 172346"/>
                  <a:gd name="connsiteY0" fmla="*/ 0 h 642786"/>
                  <a:gd name="connsiteX1" fmla="*/ 137115 w 172346"/>
                  <a:gd name="connsiteY1" fmla="*/ 283889 h 642786"/>
                  <a:gd name="connsiteX2" fmla="*/ 3400 w 172346"/>
                  <a:gd name="connsiteY2" fmla="*/ 343315 h 642786"/>
                  <a:gd name="connsiteX3" fmla="*/ 172346 w 172346"/>
                  <a:gd name="connsiteY3" fmla="*/ 642786 h 642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2346" h="642786">
                    <a:moveTo>
                      <a:pt x="19190" y="0"/>
                    </a:moveTo>
                    <a:cubicBezTo>
                      <a:pt x="33544" y="92025"/>
                      <a:pt x="72810" y="232566"/>
                      <a:pt x="137115" y="283889"/>
                    </a:cubicBezTo>
                    <a:cubicBezTo>
                      <a:pt x="70322" y="283060"/>
                      <a:pt x="10833" y="289200"/>
                      <a:pt x="3400" y="343315"/>
                    </a:cubicBezTo>
                    <a:cubicBezTo>
                      <a:pt x="-16328" y="487046"/>
                      <a:pt x="51072" y="618735"/>
                      <a:pt x="172346" y="642786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995F561B-1B18-223D-360F-34356D6E1B28}"/>
                  </a:ext>
                </a:extLst>
              </p:cNvPr>
              <p:cNvSpPr/>
              <p:nvPr/>
            </p:nvSpPr>
            <p:spPr>
              <a:xfrm>
                <a:off x="8129879" y="946677"/>
                <a:ext cx="791628" cy="247694"/>
              </a:xfrm>
              <a:custGeom>
                <a:avLst/>
                <a:gdLst>
                  <a:gd name="connsiteX0" fmla="*/ 1149576 w 1149576"/>
                  <a:gd name="connsiteY0" fmla="*/ 359694 h 359693"/>
                  <a:gd name="connsiteX1" fmla="*/ 709532 w 1149576"/>
                  <a:gd name="connsiteY1" fmla="*/ 42695 h 359693"/>
                  <a:gd name="connsiteX2" fmla="*/ 627284 w 1149576"/>
                  <a:gd name="connsiteY2" fmla="*/ 186426 h 359693"/>
                  <a:gd name="connsiteX3" fmla="*/ 233029 w 1149576"/>
                  <a:gd name="connsiteY3" fmla="*/ 3732 h 359693"/>
                  <a:gd name="connsiteX4" fmla="*/ 0 w 1149576"/>
                  <a:gd name="connsiteY4" fmla="*/ 46347 h 359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149576" h="359693">
                    <a:moveTo>
                      <a:pt x="1149576" y="359694"/>
                    </a:moveTo>
                    <a:cubicBezTo>
                      <a:pt x="1025430" y="187877"/>
                      <a:pt x="854523" y="57256"/>
                      <a:pt x="709532" y="42695"/>
                    </a:cubicBezTo>
                    <a:cubicBezTo>
                      <a:pt x="655306" y="37256"/>
                      <a:pt x="594030" y="93045"/>
                      <a:pt x="627284" y="186426"/>
                    </a:cubicBezTo>
                    <a:cubicBezTo>
                      <a:pt x="560395" y="116155"/>
                      <a:pt x="384718" y="23221"/>
                      <a:pt x="233029" y="3732"/>
                    </a:cubicBezTo>
                    <a:cubicBezTo>
                      <a:pt x="133221" y="-9027"/>
                      <a:pt x="55757" y="12344"/>
                      <a:pt x="0" y="46347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AD12CFEC-A4B9-706D-501B-6737CB9EA32A}"/>
                  </a:ext>
                </a:extLst>
              </p:cNvPr>
              <p:cNvSpPr/>
              <p:nvPr/>
            </p:nvSpPr>
            <p:spPr>
              <a:xfrm>
                <a:off x="8878641" y="1423440"/>
                <a:ext cx="160791" cy="478234"/>
              </a:xfrm>
              <a:custGeom>
                <a:avLst/>
                <a:gdLst>
                  <a:gd name="connsiteX0" fmla="*/ 0 w 233496"/>
                  <a:gd name="connsiteY0" fmla="*/ 600474 h 694475"/>
                  <a:gd name="connsiteX1" fmla="*/ 46571 w 233496"/>
                  <a:gd name="connsiteY1" fmla="*/ 694205 h 694475"/>
                  <a:gd name="connsiteX2" fmla="*/ 230875 w 233496"/>
                  <a:gd name="connsiteY2" fmla="*/ 179201 h 694475"/>
                  <a:gd name="connsiteX3" fmla="*/ 218531 w 233496"/>
                  <a:gd name="connsiteY3" fmla="*/ 0 h 6944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3496" h="694475">
                    <a:moveTo>
                      <a:pt x="0" y="600474"/>
                    </a:moveTo>
                    <a:cubicBezTo>
                      <a:pt x="3365" y="650266"/>
                      <a:pt x="12137" y="687953"/>
                      <a:pt x="46571" y="694205"/>
                    </a:cubicBezTo>
                    <a:cubicBezTo>
                      <a:pt x="107288" y="705226"/>
                      <a:pt x="209951" y="377110"/>
                      <a:pt x="230875" y="179201"/>
                    </a:cubicBezTo>
                    <a:cubicBezTo>
                      <a:pt x="237016" y="121275"/>
                      <a:pt x="232151" y="60781"/>
                      <a:pt x="218531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8971AE36-1CC8-D903-E0C3-5E25B2471FBD}"/>
                  </a:ext>
                </a:extLst>
              </p:cNvPr>
              <p:cNvSpPr/>
              <p:nvPr/>
            </p:nvSpPr>
            <p:spPr>
              <a:xfrm>
                <a:off x="8233336" y="1400167"/>
                <a:ext cx="465385" cy="181128"/>
              </a:xfrm>
              <a:custGeom>
                <a:avLst/>
                <a:gdLst>
                  <a:gd name="connsiteX0" fmla="*/ 0 w 675816"/>
                  <a:gd name="connsiteY0" fmla="*/ 65502 h 263028"/>
                  <a:gd name="connsiteX1" fmla="*/ 27321 w 675816"/>
                  <a:gd name="connsiteY1" fmla="*/ 0 h 263028"/>
                  <a:gd name="connsiteX2" fmla="*/ 665274 w 675816"/>
                  <a:gd name="connsiteY2" fmla="*/ 200397 h 263028"/>
                  <a:gd name="connsiteX3" fmla="*/ 675816 w 675816"/>
                  <a:gd name="connsiteY3" fmla="*/ 263028 h 2630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75816" h="263028">
                    <a:moveTo>
                      <a:pt x="0" y="65502"/>
                    </a:moveTo>
                    <a:cubicBezTo>
                      <a:pt x="7177" y="42910"/>
                      <a:pt x="16316" y="20992"/>
                      <a:pt x="27321" y="0"/>
                    </a:cubicBezTo>
                    <a:cubicBezTo>
                      <a:pt x="54067" y="240923"/>
                      <a:pt x="666550" y="160174"/>
                      <a:pt x="665274" y="200397"/>
                    </a:cubicBezTo>
                    <a:cubicBezTo>
                      <a:pt x="664540" y="224942"/>
                      <a:pt x="668464" y="245612"/>
                      <a:pt x="675816" y="263028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CE0C0379-BCDE-1650-DBB6-BFF46E375E86}"/>
                  </a:ext>
                </a:extLst>
              </p:cNvPr>
              <p:cNvSpPr/>
              <p:nvPr/>
            </p:nvSpPr>
            <p:spPr>
              <a:xfrm>
                <a:off x="8770384" y="1628721"/>
                <a:ext cx="148329" cy="188912"/>
              </a:xfrm>
              <a:custGeom>
                <a:avLst/>
                <a:gdLst>
                  <a:gd name="connsiteX0" fmla="*/ 0 w 215399"/>
                  <a:gd name="connsiteY0" fmla="*/ 24510 h 274332"/>
                  <a:gd name="connsiteX1" fmla="*/ 190892 w 215399"/>
                  <a:gd name="connsiteY1" fmla="*/ 58941 h 274332"/>
                  <a:gd name="connsiteX2" fmla="*/ 156458 w 215399"/>
                  <a:gd name="connsiteY2" fmla="*/ 249835 h 274332"/>
                  <a:gd name="connsiteX3" fmla="*/ 78038 w 215399"/>
                  <a:gd name="connsiteY3" fmla="*/ 274332 h 274332"/>
                  <a:gd name="connsiteX4" fmla="*/ 53237 w 215399"/>
                  <a:gd name="connsiteY4" fmla="*/ 272099 h 2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399" h="274332">
                    <a:moveTo>
                      <a:pt x="0" y="24510"/>
                    </a:moveTo>
                    <a:cubicBezTo>
                      <a:pt x="62216" y="-18696"/>
                      <a:pt x="147686" y="-3280"/>
                      <a:pt x="190892" y="58941"/>
                    </a:cubicBezTo>
                    <a:cubicBezTo>
                      <a:pt x="234097" y="121159"/>
                      <a:pt x="218675" y="206629"/>
                      <a:pt x="156458" y="249835"/>
                    </a:cubicBezTo>
                    <a:cubicBezTo>
                      <a:pt x="133444" y="265816"/>
                      <a:pt x="106060" y="274364"/>
                      <a:pt x="78038" y="274332"/>
                    </a:cubicBezTo>
                    <a:cubicBezTo>
                      <a:pt x="69713" y="274332"/>
                      <a:pt x="61419" y="273583"/>
                      <a:pt x="53237" y="272099"/>
                    </a:cubicBezTo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47000B7E-B950-CCDF-BA96-3E08A1ABDD27}"/>
                  </a:ext>
                </a:extLst>
              </p:cNvPr>
              <p:cNvSpPr/>
              <p:nvPr/>
            </p:nvSpPr>
            <p:spPr>
              <a:xfrm>
                <a:off x="8761796" y="1609018"/>
                <a:ext cx="148332" cy="188912"/>
              </a:xfrm>
              <a:custGeom>
                <a:avLst/>
                <a:gdLst>
                  <a:gd name="connsiteX0" fmla="*/ 0 w 215403"/>
                  <a:gd name="connsiteY0" fmla="*/ 24510 h 274332"/>
                  <a:gd name="connsiteX1" fmla="*/ 190892 w 215403"/>
                  <a:gd name="connsiteY1" fmla="*/ 58941 h 274332"/>
                  <a:gd name="connsiteX2" fmla="*/ 156458 w 215403"/>
                  <a:gd name="connsiteY2" fmla="*/ 249835 h 274332"/>
                  <a:gd name="connsiteX3" fmla="*/ 78038 w 215403"/>
                  <a:gd name="connsiteY3" fmla="*/ 274332 h 274332"/>
                  <a:gd name="connsiteX4" fmla="*/ 53269 w 215403"/>
                  <a:gd name="connsiteY4" fmla="*/ 272115 h 274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15403" h="274332">
                    <a:moveTo>
                      <a:pt x="0" y="24510"/>
                    </a:moveTo>
                    <a:cubicBezTo>
                      <a:pt x="62216" y="-18696"/>
                      <a:pt x="147686" y="-3280"/>
                      <a:pt x="190892" y="58941"/>
                    </a:cubicBezTo>
                    <a:cubicBezTo>
                      <a:pt x="234097" y="121159"/>
                      <a:pt x="218690" y="206629"/>
                      <a:pt x="156458" y="249835"/>
                    </a:cubicBezTo>
                    <a:cubicBezTo>
                      <a:pt x="133444" y="265815"/>
                      <a:pt x="106060" y="274364"/>
                      <a:pt x="78038" y="274332"/>
                    </a:cubicBezTo>
                    <a:cubicBezTo>
                      <a:pt x="69728" y="274348"/>
                      <a:pt x="61435" y="273598"/>
                      <a:pt x="53269" y="272115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5BB4AE63-4634-1381-7A3B-01DEDA015797}"/>
                  </a:ext>
                </a:extLst>
              </p:cNvPr>
              <p:cNvSpPr/>
              <p:nvPr/>
            </p:nvSpPr>
            <p:spPr>
              <a:xfrm>
                <a:off x="7483542" y="2963183"/>
                <a:ext cx="851331" cy="1147481"/>
              </a:xfrm>
              <a:custGeom>
                <a:avLst/>
                <a:gdLst>
                  <a:gd name="connsiteX0" fmla="*/ 240716 w 1236274"/>
                  <a:gd name="connsiteY0" fmla="*/ 0 h 1666334"/>
                  <a:gd name="connsiteX1" fmla="*/ 1236274 w 1236274"/>
                  <a:gd name="connsiteY1" fmla="*/ 158978 h 1666334"/>
                  <a:gd name="connsiteX2" fmla="*/ 995542 w 1236274"/>
                  <a:gd name="connsiteY2" fmla="*/ 1666335 h 1666334"/>
                  <a:gd name="connsiteX3" fmla="*/ 0 w 1236274"/>
                  <a:gd name="connsiteY3" fmla="*/ 1507357 h 166633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6274" h="1666334">
                    <a:moveTo>
                      <a:pt x="240716" y="0"/>
                    </a:moveTo>
                    <a:lnTo>
                      <a:pt x="1236274" y="158978"/>
                    </a:lnTo>
                    <a:lnTo>
                      <a:pt x="995542" y="1666335"/>
                    </a:lnTo>
                    <a:lnTo>
                      <a:pt x="0" y="1507357"/>
                    </a:lnTo>
                    <a:close/>
                  </a:path>
                </a:pathLst>
              </a:custGeom>
              <a:solidFill>
                <a:srgbClr val="B2C3FB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9" name="任意多边形: 形状 128">
                <a:extLst>
                  <a:ext uri="{FF2B5EF4-FFF2-40B4-BE49-F238E27FC236}">
                    <a16:creationId xmlns:a16="http://schemas.microsoft.com/office/drawing/2014/main" id="{BB981F96-49AE-45F2-A34E-8B16173AC62F}"/>
                  </a:ext>
                </a:extLst>
              </p:cNvPr>
              <p:cNvSpPr/>
              <p:nvPr/>
            </p:nvSpPr>
            <p:spPr>
              <a:xfrm>
                <a:off x="7451703" y="2897374"/>
                <a:ext cx="851331" cy="1038005"/>
              </a:xfrm>
              <a:custGeom>
                <a:avLst/>
                <a:gdLst>
                  <a:gd name="connsiteX0" fmla="*/ 0 w 1236274"/>
                  <a:gd name="connsiteY0" fmla="*/ 1507356 h 1507356"/>
                  <a:gd name="connsiteX1" fmla="*/ 240716 w 1236274"/>
                  <a:gd name="connsiteY1" fmla="*/ 0 h 1507356"/>
                  <a:gd name="connsiteX2" fmla="*/ 1236274 w 1236274"/>
                  <a:gd name="connsiteY2" fmla="*/ 159010 h 1507356"/>
                  <a:gd name="connsiteX3" fmla="*/ 1158747 w 1236274"/>
                  <a:gd name="connsiteY3" fmla="*/ 644828 h 15073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36274" h="1507356">
                    <a:moveTo>
                      <a:pt x="0" y="1507356"/>
                    </a:moveTo>
                    <a:lnTo>
                      <a:pt x="240716" y="0"/>
                    </a:lnTo>
                    <a:lnTo>
                      <a:pt x="1236274" y="159010"/>
                    </a:lnTo>
                    <a:lnTo>
                      <a:pt x="1158747" y="644828"/>
                    </a:ln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0" name="任意多边形: 形状 129">
                <a:extLst>
                  <a:ext uri="{FF2B5EF4-FFF2-40B4-BE49-F238E27FC236}">
                    <a16:creationId xmlns:a16="http://schemas.microsoft.com/office/drawing/2014/main" id="{308898A2-B3DC-0EDD-DAE2-1C7672D3810F}"/>
                  </a:ext>
                </a:extLst>
              </p:cNvPr>
              <p:cNvSpPr/>
              <p:nvPr/>
            </p:nvSpPr>
            <p:spPr>
              <a:xfrm>
                <a:off x="7669711" y="3723708"/>
                <a:ext cx="518848" cy="321159"/>
              </a:xfrm>
              <a:custGeom>
                <a:avLst/>
                <a:gdLst>
                  <a:gd name="connsiteX0" fmla="*/ 753455 w 753454"/>
                  <a:gd name="connsiteY0" fmla="*/ 0 h 466376"/>
                  <a:gd name="connsiteX1" fmla="*/ 678958 w 753454"/>
                  <a:gd name="connsiteY1" fmla="*/ 466376 h 466376"/>
                  <a:gd name="connsiteX2" fmla="*/ 0 w 753454"/>
                  <a:gd name="connsiteY2" fmla="*/ 357924 h 4663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53454" h="466376">
                    <a:moveTo>
                      <a:pt x="753455" y="0"/>
                    </a:moveTo>
                    <a:lnTo>
                      <a:pt x="678958" y="466376"/>
                    </a:lnTo>
                    <a:lnTo>
                      <a:pt x="0" y="357924"/>
                    </a:ln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1" name="任意多边形: 形状 130">
                <a:extLst>
                  <a:ext uri="{FF2B5EF4-FFF2-40B4-BE49-F238E27FC236}">
                    <a16:creationId xmlns:a16="http://schemas.microsoft.com/office/drawing/2014/main" id="{F3C4A996-9A92-84B8-877B-6442C50BB368}"/>
                  </a:ext>
                </a:extLst>
              </p:cNvPr>
              <p:cNvSpPr/>
              <p:nvPr/>
            </p:nvSpPr>
            <p:spPr>
              <a:xfrm>
                <a:off x="7440195" y="3368555"/>
                <a:ext cx="162901" cy="434931"/>
              </a:xfrm>
              <a:custGeom>
                <a:avLst/>
                <a:gdLst>
                  <a:gd name="connsiteX0" fmla="*/ 17700 w 236559"/>
                  <a:gd name="connsiteY0" fmla="*/ 631594 h 631593"/>
                  <a:gd name="connsiteX1" fmla="*/ 202339 w 236559"/>
                  <a:gd name="connsiteY1" fmla="*/ 960 h 631593"/>
                  <a:gd name="connsiteX2" fmla="*/ 172148 w 236559"/>
                  <a:gd name="connsiteY2" fmla="*/ 558420 h 631593"/>
                  <a:gd name="connsiteX3" fmla="*/ 17700 w 236559"/>
                  <a:gd name="connsiteY3" fmla="*/ 631594 h 6315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6559" h="631593">
                    <a:moveTo>
                      <a:pt x="17700" y="631594"/>
                    </a:moveTo>
                    <a:cubicBezTo>
                      <a:pt x="-27611" y="288997"/>
                      <a:pt x="7253" y="64836"/>
                      <a:pt x="202339" y="960"/>
                    </a:cubicBezTo>
                    <a:cubicBezTo>
                      <a:pt x="281095" y="-24813"/>
                      <a:pt x="203520" y="475965"/>
                      <a:pt x="172148" y="558420"/>
                    </a:cubicBezTo>
                    <a:cubicBezTo>
                      <a:pt x="140777" y="640876"/>
                      <a:pt x="54845" y="546809"/>
                      <a:pt x="17700" y="63159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2" name="任意多边形: 形状 131">
                <a:extLst>
                  <a:ext uri="{FF2B5EF4-FFF2-40B4-BE49-F238E27FC236}">
                    <a16:creationId xmlns:a16="http://schemas.microsoft.com/office/drawing/2014/main" id="{F3B42ECB-8C96-7691-54EB-12A2BDC836CB}"/>
                  </a:ext>
                </a:extLst>
              </p:cNvPr>
              <p:cNvSpPr/>
              <p:nvPr/>
            </p:nvSpPr>
            <p:spPr>
              <a:xfrm>
                <a:off x="7425616" y="3335807"/>
                <a:ext cx="166666" cy="213736"/>
              </a:xfrm>
              <a:custGeom>
                <a:avLst/>
                <a:gdLst>
                  <a:gd name="connsiteX0" fmla="*/ 7324 w 242027"/>
                  <a:gd name="connsiteY0" fmla="*/ 310381 h 310380"/>
                  <a:gd name="connsiteX1" fmla="*/ 242027 w 242027"/>
                  <a:gd name="connsiteY1" fmla="*/ 0 h 3103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027" h="310380">
                    <a:moveTo>
                      <a:pt x="7324" y="310381"/>
                    </a:moveTo>
                    <a:cubicBezTo>
                      <a:pt x="-14318" y="239344"/>
                      <a:pt x="-1958" y="86491"/>
                      <a:pt x="242027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3" name="任意多边形: 形状 132">
                <a:extLst>
                  <a:ext uri="{FF2B5EF4-FFF2-40B4-BE49-F238E27FC236}">
                    <a16:creationId xmlns:a16="http://schemas.microsoft.com/office/drawing/2014/main" id="{6847AE97-AF80-7256-B879-0F75E724D427}"/>
                  </a:ext>
                </a:extLst>
              </p:cNvPr>
              <p:cNvSpPr/>
              <p:nvPr/>
            </p:nvSpPr>
            <p:spPr>
              <a:xfrm>
                <a:off x="7414983" y="3480439"/>
                <a:ext cx="166668" cy="213725"/>
              </a:xfrm>
              <a:custGeom>
                <a:avLst/>
                <a:gdLst>
                  <a:gd name="connsiteX0" fmla="*/ 7310 w 242029"/>
                  <a:gd name="connsiteY0" fmla="*/ 310365 h 310364"/>
                  <a:gd name="connsiteX1" fmla="*/ 242030 w 242029"/>
                  <a:gd name="connsiteY1" fmla="*/ 0 h 3103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029" h="310364">
                    <a:moveTo>
                      <a:pt x="7310" y="310365"/>
                    </a:moveTo>
                    <a:cubicBezTo>
                      <a:pt x="-14300" y="239344"/>
                      <a:pt x="-1956" y="86459"/>
                      <a:pt x="24203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4" name="任意多边形: 形状 133">
                <a:extLst>
                  <a:ext uri="{FF2B5EF4-FFF2-40B4-BE49-F238E27FC236}">
                    <a16:creationId xmlns:a16="http://schemas.microsoft.com/office/drawing/2014/main" id="{1E3C7D65-0EC1-515F-56B9-22C8E35D4725}"/>
                  </a:ext>
                </a:extLst>
              </p:cNvPr>
              <p:cNvSpPr/>
              <p:nvPr/>
            </p:nvSpPr>
            <p:spPr>
              <a:xfrm>
                <a:off x="7424555" y="3604841"/>
                <a:ext cx="166662" cy="213747"/>
              </a:xfrm>
              <a:custGeom>
                <a:avLst/>
                <a:gdLst>
                  <a:gd name="connsiteX0" fmla="*/ 7318 w 242021"/>
                  <a:gd name="connsiteY0" fmla="*/ 310396 h 310396"/>
                  <a:gd name="connsiteX1" fmla="*/ 242021 w 242021"/>
                  <a:gd name="connsiteY1" fmla="*/ 0 h 31039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242021" h="310396">
                    <a:moveTo>
                      <a:pt x="7318" y="310396"/>
                    </a:moveTo>
                    <a:cubicBezTo>
                      <a:pt x="-14308" y="239360"/>
                      <a:pt x="-1964" y="86475"/>
                      <a:pt x="242021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5" name="任意多边形: 形状 134">
                <a:extLst>
                  <a:ext uri="{FF2B5EF4-FFF2-40B4-BE49-F238E27FC236}">
                    <a16:creationId xmlns:a16="http://schemas.microsoft.com/office/drawing/2014/main" id="{017DD207-46C2-8D00-42FF-E7E6B35851F8}"/>
                  </a:ext>
                </a:extLst>
              </p:cNvPr>
              <p:cNvSpPr/>
              <p:nvPr/>
            </p:nvSpPr>
            <p:spPr>
              <a:xfrm>
                <a:off x="8728496" y="1625897"/>
                <a:ext cx="33332" cy="41130"/>
              </a:xfrm>
              <a:custGeom>
                <a:avLst/>
                <a:gdLst>
                  <a:gd name="connsiteX0" fmla="*/ 0 w 48404"/>
                  <a:gd name="connsiteY0" fmla="*/ 59728 h 59728"/>
                  <a:gd name="connsiteX1" fmla="*/ 48405 w 48404"/>
                  <a:gd name="connsiteY1" fmla="*/ 0 h 597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48404" h="59728">
                    <a:moveTo>
                      <a:pt x="0" y="59728"/>
                    </a:moveTo>
                    <a:cubicBezTo>
                      <a:pt x="10128" y="35625"/>
                      <a:pt x="26921" y="14906"/>
                      <a:pt x="48405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6" name="任意多边形: 形状 135">
                <a:extLst>
                  <a:ext uri="{FF2B5EF4-FFF2-40B4-BE49-F238E27FC236}">
                    <a16:creationId xmlns:a16="http://schemas.microsoft.com/office/drawing/2014/main" id="{314F063A-4F73-C10F-F8E9-9CE6378E76CF}"/>
                  </a:ext>
                </a:extLst>
              </p:cNvPr>
              <p:cNvSpPr/>
              <p:nvPr/>
            </p:nvSpPr>
            <p:spPr>
              <a:xfrm>
                <a:off x="8558152" y="3190142"/>
                <a:ext cx="1173840" cy="636642"/>
              </a:xfrm>
              <a:custGeom>
                <a:avLst/>
                <a:gdLst>
                  <a:gd name="connsiteX0" fmla="*/ 1704612 w 1704611"/>
                  <a:gd name="connsiteY0" fmla="*/ 561000 h 924510"/>
                  <a:gd name="connsiteX1" fmla="*/ 1682826 w 1704611"/>
                  <a:gd name="connsiteY1" fmla="*/ 633568 h 924510"/>
                  <a:gd name="connsiteX2" fmla="*/ 1193197 w 1704611"/>
                  <a:gd name="connsiteY2" fmla="*/ 916691 h 924510"/>
                  <a:gd name="connsiteX3" fmla="*/ 0 w 1704611"/>
                  <a:gd name="connsiteY3" fmla="*/ 0 h 92451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704611" h="924510">
                    <a:moveTo>
                      <a:pt x="1704612" y="561000"/>
                    </a:moveTo>
                    <a:cubicBezTo>
                      <a:pt x="1700481" y="590585"/>
                      <a:pt x="1693448" y="615322"/>
                      <a:pt x="1682826" y="633568"/>
                    </a:cubicBezTo>
                    <a:cubicBezTo>
                      <a:pt x="1599988" y="776022"/>
                      <a:pt x="1384583" y="965431"/>
                      <a:pt x="1193197" y="916691"/>
                    </a:cubicBezTo>
                    <a:cubicBezTo>
                      <a:pt x="1001811" y="867952"/>
                      <a:pt x="81945" y="35869"/>
                      <a:pt x="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7" name="任意多边形: 形状 136">
                <a:extLst>
                  <a:ext uri="{FF2B5EF4-FFF2-40B4-BE49-F238E27FC236}">
                    <a16:creationId xmlns:a16="http://schemas.microsoft.com/office/drawing/2014/main" id="{E2E2B1FD-DA56-1CD2-3B54-2B8A69724CA4}"/>
                  </a:ext>
                </a:extLst>
              </p:cNvPr>
              <p:cNvSpPr/>
              <p:nvPr/>
            </p:nvSpPr>
            <p:spPr>
              <a:xfrm>
                <a:off x="9639529" y="3030968"/>
                <a:ext cx="72387" cy="286838"/>
              </a:xfrm>
              <a:custGeom>
                <a:avLst/>
                <a:gdLst>
                  <a:gd name="connsiteX0" fmla="*/ 0 w 105118"/>
                  <a:gd name="connsiteY0" fmla="*/ 0 h 416536"/>
                  <a:gd name="connsiteX1" fmla="*/ 105119 w 105118"/>
                  <a:gd name="connsiteY1" fmla="*/ 416536 h 41653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05118" h="416536">
                    <a:moveTo>
                      <a:pt x="0" y="0"/>
                    </a:moveTo>
                    <a:cubicBezTo>
                      <a:pt x="15741" y="36188"/>
                      <a:pt x="69314" y="222678"/>
                      <a:pt x="105119" y="416536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8" name="任意多边形: 形状 137">
                <a:extLst>
                  <a:ext uri="{FF2B5EF4-FFF2-40B4-BE49-F238E27FC236}">
                    <a16:creationId xmlns:a16="http://schemas.microsoft.com/office/drawing/2014/main" id="{839185B2-1C02-2AFA-FFAB-4E362DFCC492}"/>
                  </a:ext>
                </a:extLst>
              </p:cNvPr>
              <p:cNvSpPr/>
              <p:nvPr/>
            </p:nvSpPr>
            <p:spPr>
              <a:xfrm>
                <a:off x="8374257" y="2949885"/>
                <a:ext cx="245157" cy="86290"/>
              </a:xfrm>
              <a:custGeom>
                <a:avLst/>
                <a:gdLst>
                  <a:gd name="connsiteX0" fmla="*/ 356010 w 356009"/>
                  <a:gd name="connsiteY0" fmla="*/ 125307 h 125307"/>
                  <a:gd name="connsiteX1" fmla="*/ 0 w 356009"/>
                  <a:gd name="connsiteY1" fmla="*/ 111241 h 1253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356009" h="125307">
                    <a:moveTo>
                      <a:pt x="356010" y="125307"/>
                    </a:moveTo>
                    <a:cubicBezTo>
                      <a:pt x="288243" y="-64930"/>
                      <a:pt x="142200" y="-12778"/>
                      <a:pt x="0" y="111241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9" name="任意多边形: 形状 138">
                <a:extLst>
                  <a:ext uri="{FF2B5EF4-FFF2-40B4-BE49-F238E27FC236}">
                    <a16:creationId xmlns:a16="http://schemas.microsoft.com/office/drawing/2014/main" id="{189C026D-C934-5A7B-767C-78F3B0C5AD3A}"/>
                  </a:ext>
                </a:extLst>
              </p:cNvPr>
              <p:cNvSpPr/>
              <p:nvPr/>
            </p:nvSpPr>
            <p:spPr>
              <a:xfrm>
                <a:off x="8384723" y="3052944"/>
                <a:ext cx="126510" cy="50521"/>
              </a:xfrm>
              <a:custGeom>
                <a:avLst/>
                <a:gdLst>
                  <a:gd name="connsiteX0" fmla="*/ 183715 w 183714"/>
                  <a:gd name="connsiteY0" fmla="*/ 160 h 73365"/>
                  <a:gd name="connsiteX1" fmla="*/ 0 w 183714"/>
                  <a:gd name="connsiteY1" fmla="*/ 73365 h 7336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83714" h="73365">
                    <a:moveTo>
                      <a:pt x="183715" y="160"/>
                    </a:moveTo>
                    <a:cubicBezTo>
                      <a:pt x="143842" y="-2759"/>
                      <a:pt x="45103" y="34673"/>
                      <a:pt x="0" y="73365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0" name="任意多边形: 形状 139">
                <a:extLst>
                  <a:ext uri="{FF2B5EF4-FFF2-40B4-BE49-F238E27FC236}">
                    <a16:creationId xmlns:a16="http://schemas.microsoft.com/office/drawing/2014/main" id="{CB84AAC0-D35E-4EAC-511F-E263ABE13510}"/>
                  </a:ext>
                </a:extLst>
              </p:cNvPr>
              <p:cNvSpPr/>
              <p:nvPr/>
            </p:nvSpPr>
            <p:spPr>
              <a:xfrm>
                <a:off x="8415992" y="3134743"/>
                <a:ext cx="115099" cy="41396"/>
              </a:xfrm>
              <a:custGeom>
                <a:avLst/>
                <a:gdLst>
                  <a:gd name="connsiteX0" fmla="*/ 167144 w 167143"/>
                  <a:gd name="connsiteY0" fmla="*/ 19 h 60114"/>
                  <a:gd name="connsiteX1" fmla="*/ 0 w 167143"/>
                  <a:gd name="connsiteY1" fmla="*/ 60114 h 601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</a:cxnLst>
                <a:rect l="l" t="t" r="r" b="b"/>
                <a:pathLst>
                  <a:path w="167143" h="60114">
                    <a:moveTo>
                      <a:pt x="167144" y="19"/>
                    </a:moveTo>
                    <a:cubicBezTo>
                      <a:pt x="124082" y="-922"/>
                      <a:pt x="53907" y="33703"/>
                      <a:pt x="0" y="60114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1" name="任意多边形: 形状 140">
                <a:extLst>
                  <a:ext uri="{FF2B5EF4-FFF2-40B4-BE49-F238E27FC236}">
                    <a16:creationId xmlns:a16="http://schemas.microsoft.com/office/drawing/2014/main" id="{41DAB414-FA99-E3C2-0FCF-94F674E44604}"/>
                  </a:ext>
                </a:extLst>
              </p:cNvPr>
              <p:cNvSpPr/>
              <p:nvPr/>
            </p:nvSpPr>
            <p:spPr>
              <a:xfrm>
                <a:off x="9077197" y="2420248"/>
                <a:ext cx="668878" cy="811308"/>
              </a:xfrm>
              <a:custGeom>
                <a:avLst/>
                <a:gdLst>
                  <a:gd name="connsiteX0" fmla="*/ 119524 w 971323"/>
                  <a:gd name="connsiteY0" fmla="*/ 16093 h 1178155"/>
                  <a:gd name="connsiteX1" fmla="*/ 970586 w 971323"/>
                  <a:gd name="connsiteY1" fmla="*/ 925942 h 1178155"/>
                  <a:gd name="connsiteX2" fmla="*/ 169268 w 971323"/>
                  <a:gd name="connsiteY2" fmla="*/ 1166068 h 1178155"/>
                  <a:gd name="connsiteX3" fmla="*/ 119524 w 971323"/>
                  <a:gd name="connsiteY3" fmla="*/ 16093 h 1178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1323" h="1178155">
                    <a:moveTo>
                      <a:pt x="119524" y="16093"/>
                    </a:moveTo>
                    <a:cubicBezTo>
                      <a:pt x="564066" y="-135022"/>
                      <a:pt x="991510" y="825273"/>
                      <a:pt x="970586" y="925942"/>
                    </a:cubicBezTo>
                    <a:cubicBezTo>
                      <a:pt x="949661" y="1026612"/>
                      <a:pt x="249921" y="1229640"/>
                      <a:pt x="169268" y="1166068"/>
                    </a:cubicBezTo>
                    <a:cubicBezTo>
                      <a:pt x="88615" y="1102496"/>
                      <a:pt x="-137954" y="103620"/>
                      <a:pt x="119524" y="16093"/>
                    </a:cubicBezTo>
                    <a:close/>
                  </a:path>
                </a:pathLst>
              </a:custGeom>
              <a:solidFill>
                <a:srgbClr val="46DBC9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2" name="任意多边形: 形状 141">
                <a:extLst>
                  <a:ext uri="{FF2B5EF4-FFF2-40B4-BE49-F238E27FC236}">
                    <a16:creationId xmlns:a16="http://schemas.microsoft.com/office/drawing/2014/main" id="{B3324E4F-DCA9-DEE6-8B14-AD550869D6D6}"/>
                  </a:ext>
                </a:extLst>
              </p:cNvPr>
              <p:cNvSpPr/>
              <p:nvPr/>
            </p:nvSpPr>
            <p:spPr>
              <a:xfrm>
                <a:off x="9060440" y="2856727"/>
                <a:ext cx="215559" cy="331333"/>
              </a:xfrm>
              <a:custGeom>
                <a:avLst/>
                <a:gdLst>
                  <a:gd name="connsiteX0" fmla="*/ 313028 w 313027"/>
                  <a:gd name="connsiteY0" fmla="*/ 469454 h 481151"/>
                  <a:gd name="connsiteX1" fmla="*/ 137447 w 313027"/>
                  <a:gd name="connsiteY1" fmla="*/ 469071 h 481151"/>
                  <a:gd name="connsiteX2" fmla="*/ 0 w 313027"/>
                  <a:gd name="connsiteY2" fmla="*/ 0 h 4811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313027" h="481151">
                    <a:moveTo>
                      <a:pt x="313028" y="469454"/>
                    </a:moveTo>
                    <a:cubicBezTo>
                      <a:pt x="226346" y="483935"/>
                      <a:pt x="159265" y="486264"/>
                      <a:pt x="137447" y="469071"/>
                    </a:cubicBezTo>
                    <a:cubicBezTo>
                      <a:pt x="102009" y="441113"/>
                      <a:pt x="38341" y="232502"/>
                      <a:pt x="0" y="0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BBB2A059-EB5D-A9DE-148A-35406EDE2DB3}"/>
                  </a:ext>
                </a:extLst>
              </p:cNvPr>
              <p:cNvSpPr/>
              <p:nvPr/>
            </p:nvSpPr>
            <p:spPr>
              <a:xfrm>
                <a:off x="9217636" y="2378954"/>
                <a:ext cx="489770" cy="770508"/>
              </a:xfrm>
              <a:custGeom>
                <a:avLst/>
                <a:gdLst>
                  <a:gd name="connsiteX0" fmla="*/ 0 w 711227"/>
                  <a:gd name="connsiteY0" fmla="*/ 0 h 1118906"/>
                  <a:gd name="connsiteX1" fmla="*/ 710489 w 711227"/>
                  <a:gd name="connsiteY1" fmla="*/ 922736 h 1118906"/>
                  <a:gd name="connsiteX2" fmla="*/ 280923 w 711227"/>
                  <a:gd name="connsiteY2" fmla="*/ 1118907 h 11189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711227" h="1118906">
                    <a:moveTo>
                      <a:pt x="0" y="0"/>
                    </a:moveTo>
                    <a:cubicBezTo>
                      <a:pt x="389726" y="56092"/>
                      <a:pt x="729197" y="832784"/>
                      <a:pt x="710489" y="922736"/>
                    </a:cubicBezTo>
                    <a:cubicBezTo>
                      <a:pt x="699069" y="977648"/>
                      <a:pt x="485610" y="1063086"/>
                      <a:pt x="280923" y="1118907"/>
                    </a:cubicBezTo>
                  </a:path>
                </a:pathLst>
              </a:custGeom>
              <a:noFill/>
              <a:ln w="33683" cap="rnd">
                <a:solidFill>
                  <a:srgbClr val="1B3C87"/>
                </a:solidFill>
                <a:prstDash val="solid"/>
                <a:round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C8C4F526-5D10-BA3B-FFF1-42CA97092EA8}"/>
                  </a:ext>
                </a:extLst>
              </p:cNvPr>
              <p:cNvSpPr/>
              <p:nvPr/>
            </p:nvSpPr>
            <p:spPr>
              <a:xfrm>
                <a:off x="8087947" y="4153508"/>
                <a:ext cx="1271488" cy="1066582"/>
              </a:xfrm>
              <a:custGeom>
                <a:avLst/>
                <a:gdLst>
                  <a:gd name="connsiteX0" fmla="*/ 1844962 w 1846412"/>
                  <a:gd name="connsiteY0" fmla="*/ 1548855 h 1548855"/>
                  <a:gd name="connsiteX1" fmla="*/ 1846413 w 1846412"/>
                  <a:gd name="connsiteY1" fmla="*/ 11707 h 1548855"/>
                  <a:gd name="connsiteX2" fmla="*/ 6491 w 1846412"/>
                  <a:gd name="connsiteY2" fmla="*/ 0 h 1548855"/>
                  <a:gd name="connsiteX3" fmla="*/ 0 w 1846412"/>
                  <a:gd name="connsiteY3" fmla="*/ 1548855 h 1548855"/>
                  <a:gd name="connsiteX4" fmla="*/ 1844962 w 1846412"/>
                  <a:gd name="connsiteY4" fmla="*/ 1548855 h 15488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846412" h="1548855">
                    <a:moveTo>
                      <a:pt x="1844962" y="1548855"/>
                    </a:moveTo>
                    <a:lnTo>
                      <a:pt x="1846413" y="11707"/>
                    </a:lnTo>
                    <a:lnTo>
                      <a:pt x="6491" y="0"/>
                    </a:lnTo>
                    <a:lnTo>
                      <a:pt x="0" y="1548855"/>
                    </a:lnTo>
                    <a:lnTo>
                      <a:pt x="1844962" y="1548855"/>
                    </a:lnTo>
                    <a:close/>
                  </a:path>
                </a:pathLst>
              </a:custGeom>
              <a:solidFill>
                <a:srgbClr val="3C3744"/>
              </a:solidFill>
              <a:ln w="15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pic>
        <p:nvPicPr>
          <p:cNvPr id="204" name="图形 203">
            <a:extLst>
              <a:ext uri="{FF2B5EF4-FFF2-40B4-BE49-F238E27FC236}">
                <a16:creationId xmlns:a16="http://schemas.microsoft.com/office/drawing/2014/main" id="{E7CADAAE-05B1-84CF-1FA2-8959556E1A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510349">
            <a:off x="10991229" y="1202250"/>
            <a:ext cx="360000" cy="360000"/>
          </a:xfrm>
          <a:prstGeom prst="rect">
            <a:avLst/>
          </a:prstGeom>
        </p:spPr>
      </p:pic>
      <p:pic>
        <p:nvPicPr>
          <p:cNvPr id="205" name="图形 204">
            <a:extLst>
              <a:ext uri="{FF2B5EF4-FFF2-40B4-BE49-F238E27FC236}">
                <a16:creationId xmlns:a16="http://schemas.microsoft.com/office/drawing/2014/main" id="{DE639F9F-F154-9D2A-2303-68C920765F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510349">
            <a:off x="7163767" y="1416896"/>
            <a:ext cx="360000" cy="360000"/>
          </a:xfrm>
          <a:prstGeom prst="rect">
            <a:avLst/>
          </a:prstGeom>
        </p:spPr>
      </p:pic>
      <p:pic>
        <p:nvPicPr>
          <p:cNvPr id="206" name="图形 205">
            <a:extLst>
              <a:ext uri="{FF2B5EF4-FFF2-40B4-BE49-F238E27FC236}">
                <a16:creationId xmlns:a16="http://schemas.microsoft.com/office/drawing/2014/main" id="{67C9D44E-3A37-C9A7-86B9-B92533F25A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20510349">
            <a:off x="10560231" y="4574048"/>
            <a:ext cx="360000" cy="360000"/>
          </a:xfrm>
          <a:prstGeom prst="rect">
            <a:avLst/>
          </a:prstGeom>
        </p:spPr>
      </p:pic>
      <p:pic>
        <p:nvPicPr>
          <p:cNvPr id="207" name="图形 206">
            <a:extLst>
              <a:ext uri="{FF2B5EF4-FFF2-40B4-BE49-F238E27FC236}">
                <a16:creationId xmlns:a16="http://schemas.microsoft.com/office/drawing/2014/main" id="{DB811BE6-829A-C799-BAA2-92EB97B38A9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3286661">
            <a:off x="7987970" y="5833878"/>
            <a:ext cx="360000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8348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72DE0CAD-B91A-0B9C-2E7B-91BEB2AB46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87126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A85767D-0C97-6217-A86B-437585C11800}"/>
              </a:ext>
            </a:extLst>
          </p:cNvPr>
          <p:cNvSpPr/>
          <p:nvPr/>
        </p:nvSpPr>
        <p:spPr>
          <a:xfrm>
            <a:off x="658813" y="3568382"/>
            <a:ext cx="4000519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烟雨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53FF5A5-C6C6-54AD-9FAF-76B31686B2E1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894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6269420D-5EDC-2A81-7490-5017A81DA480}"/>
              </a:ext>
            </a:extLst>
          </p:cNvPr>
          <p:cNvSpPr txBox="1"/>
          <p:nvPr/>
        </p:nvSpPr>
        <p:spPr>
          <a:xfrm>
            <a:off x="3927617" y="2851489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accent2"/>
                </a:solidFill>
                <a:latin typeface="+mj-ea"/>
                <a:ea typeface="+mj-ea"/>
              </a:rPr>
              <a:t>目录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278B7F6-C78F-980C-CA57-F3BB7D902E3E}"/>
              </a:ext>
            </a:extLst>
          </p:cNvPr>
          <p:cNvSpPr txBox="1"/>
          <p:nvPr/>
        </p:nvSpPr>
        <p:spPr>
          <a:xfrm>
            <a:off x="3883460" y="3575546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CONTENTS</a:t>
            </a:r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47E3704C-24BA-DEAF-9F12-634210ECE1AD}"/>
              </a:ext>
            </a:extLst>
          </p:cNvPr>
          <p:cNvGrpSpPr/>
          <p:nvPr/>
        </p:nvGrpSpPr>
        <p:grpSpPr>
          <a:xfrm flipH="1">
            <a:off x="1073476" y="1805284"/>
            <a:ext cx="2607698" cy="4746378"/>
            <a:chOff x="7414983" y="946677"/>
            <a:chExt cx="2347848" cy="4273414"/>
          </a:xfrm>
        </p:grpSpPr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03B7BEF9-ABF4-D8BE-7538-817E6E3D7258}"/>
                </a:ext>
              </a:extLst>
            </p:cNvPr>
            <p:cNvSpPr/>
            <p:nvPr/>
          </p:nvSpPr>
          <p:spPr>
            <a:xfrm>
              <a:off x="7932443" y="2475258"/>
              <a:ext cx="373761" cy="543201"/>
            </a:xfrm>
            <a:custGeom>
              <a:avLst/>
              <a:gdLst>
                <a:gd name="connsiteX0" fmla="*/ 541460 w 542763"/>
                <a:gd name="connsiteY0" fmla="*/ 5268 h 788818"/>
                <a:gd name="connsiteX1" fmla="*/ 1082 w 542763"/>
                <a:gd name="connsiteY1" fmla="*/ 726028 h 788818"/>
                <a:gd name="connsiteX2" fmla="*/ 303472 w 542763"/>
                <a:gd name="connsiteY2" fmla="*/ 788819 h 788818"/>
                <a:gd name="connsiteX3" fmla="*/ 541460 w 542763"/>
                <a:gd name="connsiteY3" fmla="*/ 5268 h 78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763" h="788818">
                  <a:moveTo>
                    <a:pt x="541460" y="5268"/>
                  </a:moveTo>
                  <a:cubicBezTo>
                    <a:pt x="290809" y="-44763"/>
                    <a:pt x="-20704" y="266558"/>
                    <a:pt x="1082" y="726028"/>
                  </a:cubicBezTo>
                  <a:lnTo>
                    <a:pt x="303472" y="788819"/>
                  </a:lnTo>
                  <a:cubicBezTo>
                    <a:pt x="303472" y="788819"/>
                    <a:pt x="563295" y="9622"/>
                    <a:pt x="541460" y="5268"/>
                  </a:cubicBezTo>
                  <a:close/>
                </a:path>
              </a:pathLst>
            </a:custGeom>
            <a:solidFill>
              <a:srgbClr val="46DBC9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C80D09EA-C23F-C5BD-81A1-42BA9ECEB47F}"/>
                </a:ext>
              </a:extLst>
            </p:cNvPr>
            <p:cNvSpPr/>
            <p:nvPr/>
          </p:nvSpPr>
          <p:spPr>
            <a:xfrm>
              <a:off x="7904411" y="2828380"/>
              <a:ext cx="5592" cy="115319"/>
            </a:xfrm>
            <a:custGeom>
              <a:avLst/>
              <a:gdLst>
                <a:gd name="connsiteX0" fmla="*/ 8121 w 8120"/>
                <a:gd name="connsiteY0" fmla="*/ 0 h 167462"/>
                <a:gd name="connsiteX1" fmla="*/ 1120 w 8120"/>
                <a:gd name="connsiteY1" fmla="*/ 167463 h 1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20" h="167462">
                  <a:moveTo>
                    <a:pt x="8121" y="0"/>
                  </a:moveTo>
                  <a:cubicBezTo>
                    <a:pt x="705" y="55486"/>
                    <a:pt x="-1640" y="111546"/>
                    <a:pt x="1120" y="167463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F546A3FB-B17A-3F6C-838A-088DCA1C1BD6}"/>
                </a:ext>
              </a:extLst>
            </p:cNvPr>
            <p:cNvSpPr/>
            <p:nvPr/>
          </p:nvSpPr>
          <p:spPr>
            <a:xfrm>
              <a:off x="7967872" y="2443717"/>
              <a:ext cx="309407" cy="200218"/>
            </a:xfrm>
            <a:custGeom>
              <a:avLst/>
              <a:gdLst>
                <a:gd name="connsiteX0" fmla="*/ 449311 w 449310"/>
                <a:gd name="connsiteY0" fmla="*/ 5266 h 290750"/>
                <a:gd name="connsiteX1" fmla="*/ 0 w 449310"/>
                <a:gd name="connsiteY1" fmla="*/ 290750 h 29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9310" h="290750">
                  <a:moveTo>
                    <a:pt x="449311" y="5266"/>
                  </a:moveTo>
                  <a:cubicBezTo>
                    <a:pt x="290572" y="-26408"/>
                    <a:pt x="107448" y="86812"/>
                    <a:pt x="0" y="29075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A33AA7D-404D-1D89-D87D-FF622241C22D}"/>
                </a:ext>
              </a:extLst>
            </p:cNvPr>
            <p:cNvSpPr/>
            <p:nvPr/>
          </p:nvSpPr>
          <p:spPr>
            <a:xfrm>
              <a:off x="8020183" y="2349464"/>
              <a:ext cx="1400870" cy="1914517"/>
            </a:xfrm>
            <a:custGeom>
              <a:avLst/>
              <a:gdLst>
                <a:gd name="connsiteX0" fmla="*/ 995448 w 2034296"/>
                <a:gd name="connsiteY0" fmla="*/ 0 h 2780197"/>
                <a:gd name="connsiteX1" fmla="*/ 1999076 w 2034296"/>
                <a:gd name="connsiteY1" fmla="*/ 2618209 h 2780197"/>
                <a:gd name="connsiteX2" fmla="*/ 135215 w 2034296"/>
                <a:gd name="connsiteY2" fmla="*/ 2607189 h 2780197"/>
                <a:gd name="connsiteX3" fmla="*/ 995448 w 2034296"/>
                <a:gd name="connsiteY3" fmla="*/ 0 h 27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4296" h="2780197">
                  <a:moveTo>
                    <a:pt x="995448" y="0"/>
                  </a:moveTo>
                  <a:cubicBezTo>
                    <a:pt x="1941724" y="0"/>
                    <a:pt x="2124785" y="1094090"/>
                    <a:pt x="1999076" y="2618209"/>
                  </a:cubicBezTo>
                  <a:cubicBezTo>
                    <a:pt x="1588808" y="2790265"/>
                    <a:pt x="580778" y="2878494"/>
                    <a:pt x="135215" y="2607189"/>
                  </a:cubicBezTo>
                  <a:cubicBezTo>
                    <a:pt x="-74337" y="2020447"/>
                    <a:pt x="-196042" y="0"/>
                    <a:pt x="995448" y="0"/>
                  </a:cubicBezTo>
                  <a:close/>
                </a:path>
              </a:pathLst>
            </a:custGeom>
            <a:solidFill>
              <a:srgbClr val="46DBC9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6D10C77E-3064-006D-5EBA-2059A4DF8F07}"/>
                </a:ext>
              </a:extLst>
            </p:cNvPr>
            <p:cNvSpPr/>
            <p:nvPr/>
          </p:nvSpPr>
          <p:spPr>
            <a:xfrm>
              <a:off x="8236127" y="1172823"/>
              <a:ext cx="745742" cy="1001245"/>
            </a:xfrm>
            <a:custGeom>
              <a:avLst/>
              <a:gdLst>
                <a:gd name="connsiteX0" fmla="*/ 0 w 1082942"/>
                <a:gd name="connsiteY0" fmla="*/ 726980 h 1453975"/>
                <a:gd name="connsiteX1" fmla="*/ 541479 w 1082942"/>
                <a:gd name="connsiteY1" fmla="*/ 0 h 1453975"/>
                <a:gd name="connsiteX2" fmla="*/ 1082942 w 1082942"/>
                <a:gd name="connsiteY2" fmla="*/ 726980 h 1453975"/>
                <a:gd name="connsiteX3" fmla="*/ 541479 w 1082942"/>
                <a:gd name="connsiteY3" fmla="*/ 1453976 h 1453975"/>
                <a:gd name="connsiteX4" fmla="*/ 0 w 1082942"/>
                <a:gd name="connsiteY4" fmla="*/ 726980 h 145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2942" h="1453975">
                  <a:moveTo>
                    <a:pt x="0" y="726980"/>
                  </a:moveTo>
                  <a:cubicBezTo>
                    <a:pt x="0" y="325484"/>
                    <a:pt x="242422" y="0"/>
                    <a:pt x="541479" y="0"/>
                  </a:cubicBezTo>
                  <a:cubicBezTo>
                    <a:pt x="840536" y="0"/>
                    <a:pt x="1082942" y="325484"/>
                    <a:pt x="1082942" y="726980"/>
                  </a:cubicBezTo>
                  <a:cubicBezTo>
                    <a:pt x="1082942" y="1128476"/>
                    <a:pt x="840520" y="1453976"/>
                    <a:pt x="541479" y="1453976"/>
                  </a:cubicBezTo>
                  <a:cubicBezTo>
                    <a:pt x="242438" y="1453976"/>
                    <a:pt x="0" y="1128492"/>
                    <a:pt x="0" y="726980"/>
                  </a:cubicBezTo>
                  <a:close/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CC9D72FD-DCE0-BCFD-14C6-1E21AD6B570A}"/>
                </a:ext>
              </a:extLst>
            </p:cNvPr>
            <p:cNvSpPr/>
            <p:nvPr/>
          </p:nvSpPr>
          <p:spPr>
            <a:xfrm>
              <a:off x="8539317" y="1630092"/>
              <a:ext cx="44755" cy="87378"/>
            </a:xfrm>
            <a:custGeom>
              <a:avLst/>
              <a:gdLst>
                <a:gd name="connsiteX0" fmla="*/ 0 w 64991"/>
                <a:gd name="connsiteY0" fmla="*/ 63460 h 126888"/>
                <a:gd name="connsiteX1" fmla="*/ 32488 w 64991"/>
                <a:gd name="connsiteY1" fmla="*/ 0 h 126888"/>
                <a:gd name="connsiteX2" fmla="*/ 64992 w 64991"/>
                <a:gd name="connsiteY2" fmla="*/ 63460 h 126888"/>
                <a:gd name="connsiteX3" fmla="*/ 32488 w 64991"/>
                <a:gd name="connsiteY3" fmla="*/ 126889 h 126888"/>
                <a:gd name="connsiteX4" fmla="*/ 0 w 64991"/>
                <a:gd name="connsiteY4" fmla="*/ 63460 h 12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91" h="126888">
                  <a:moveTo>
                    <a:pt x="0" y="63460"/>
                  </a:moveTo>
                  <a:cubicBezTo>
                    <a:pt x="0" y="28373"/>
                    <a:pt x="14561" y="0"/>
                    <a:pt x="32488" y="0"/>
                  </a:cubicBezTo>
                  <a:cubicBezTo>
                    <a:pt x="50414" y="0"/>
                    <a:pt x="64992" y="28405"/>
                    <a:pt x="64992" y="63460"/>
                  </a:cubicBezTo>
                  <a:cubicBezTo>
                    <a:pt x="64992" y="98516"/>
                    <a:pt x="50446" y="126889"/>
                    <a:pt x="32488" y="126889"/>
                  </a:cubicBezTo>
                  <a:cubicBezTo>
                    <a:pt x="14530" y="126889"/>
                    <a:pt x="0" y="98484"/>
                    <a:pt x="0" y="63460"/>
                  </a:cubicBezTo>
                  <a:close/>
                </a:path>
              </a:pathLst>
            </a:custGeom>
            <a:solidFill>
              <a:srgbClr val="1B3C87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4D6C0BF0-23A0-98EF-109C-ACA8E04D6D17}"/>
                </a:ext>
              </a:extLst>
            </p:cNvPr>
            <p:cNvSpPr/>
            <p:nvPr/>
          </p:nvSpPr>
          <p:spPr>
            <a:xfrm>
              <a:off x="8390226" y="1755142"/>
              <a:ext cx="46128" cy="122908"/>
            </a:xfrm>
            <a:custGeom>
              <a:avLst/>
              <a:gdLst>
                <a:gd name="connsiteX0" fmla="*/ 66985 w 66985"/>
                <a:gd name="connsiteY0" fmla="*/ 0 h 178483"/>
                <a:gd name="connsiteX1" fmla="*/ 0 w 66985"/>
                <a:gd name="connsiteY1" fmla="*/ 178483 h 17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85" h="178483">
                  <a:moveTo>
                    <a:pt x="66985" y="0"/>
                  </a:moveTo>
                  <a:cubicBezTo>
                    <a:pt x="65949" y="39186"/>
                    <a:pt x="54593" y="123795"/>
                    <a:pt x="0" y="178483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4C6D5368-A33E-4A1F-6A3F-64C4356DD929}"/>
                </a:ext>
              </a:extLst>
            </p:cNvPr>
            <p:cNvSpPr/>
            <p:nvPr/>
          </p:nvSpPr>
          <p:spPr>
            <a:xfrm>
              <a:off x="8521558" y="1933470"/>
              <a:ext cx="95198" cy="53277"/>
            </a:xfrm>
            <a:custGeom>
              <a:avLst/>
              <a:gdLst>
                <a:gd name="connsiteX0" fmla="*/ 0 w 138244"/>
                <a:gd name="connsiteY0" fmla="*/ 77368 h 77367"/>
                <a:gd name="connsiteX1" fmla="*/ 138244 w 138244"/>
                <a:gd name="connsiteY1" fmla="*/ 0 h 7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244" h="77367">
                  <a:moveTo>
                    <a:pt x="0" y="77368"/>
                  </a:moveTo>
                  <a:cubicBezTo>
                    <a:pt x="45390" y="71196"/>
                    <a:pt x="102073" y="53652"/>
                    <a:pt x="138244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D2AC50A-1837-0260-7CF6-ECD9C8CE2987}"/>
                </a:ext>
              </a:extLst>
            </p:cNvPr>
            <p:cNvSpPr/>
            <p:nvPr/>
          </p:nvSpPr>
          <p:spPr>
            <a:xfrm>
              <a:off x="8806298" y="3126552"/>
              <a:ext cx="483681" cy="246937"/>
            </a:xfrm>
            <a:custGeom>
              <a:avLst/>
              <a:gdLst>
                <a:gd name="connsiteX0" fmla="*/ 604285 w 702386"/>
                <a:gd name="connsiteY0" fmla="*/ 38261 h 358593"/>
                <a:gd name="connsiteX1" fmla="*/ 702387 w 702386"/>
                <a:gd name="connsiteY1" fmla="*/ 358594 h 358593"/>
                <a:gd name="connsiteX2" fmla="*/ 0 w 702386"/>
                <a:gd name="connsiteY2" fmla="*/ 0 h 35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2386" h="358593">
                  <a:moveTo>
                    <a:pt x="604285" y="38261"/>
                  </a:moveTo>
                  <a:cubicBezTo>
                    <a:pt x="634923" y="125709"/>
                    <a:pt x="702387" y="358594"/>
                    <a:pt x="702387" y="358594"/>
                  </a:cubicBezTo>
                  <a:cubicBezTo>
                    <a:pt x="702387" y="358594"/>
                    <a:pt x="224591" y="113348"/>
                    <a:pt x="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F4AE11FF-F9B2-6DF1-8BAA-DDC65CE5BB80}"/>
                </a:ext>
              </a:extLst>
            </p:cNvPr>
            <p:cNvSpPr/>
            <p:nvPr/>
          </p:nvSpPr>
          <p:spPr>
            <a:xfrm>
              <a:off x="7973479" y="2541729"/>
              <a:ext cx="834895" cy="1685271"/>
            </a:xfrm>
            <a:custGeom>
              <a:avLst/>
              <a:gdLst>
                <a:gd name="connsiteX0" fmla="*/ 1212407 w 1212406"/>
                <a:gd name="connsiteY0" fmla="*/ 2440061 h 2447294"/>
                <a:gd name="connsiteX1" fmla="*/ 135222 w 1212406"/>
                <a:gd name="connsiteY1" fmla="*/ 2274304 h 2447294"/>
                <a:gd name="connsiteX2" fmla="*/ 322844 w 1212406"/>
                <a:gd name="connsiteY2" fmla="*/ 0 h 244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2406" h="2447294">
                  <a:moveTo>
                    <a:pt x="1212407" y="2440061"/>
                  </a:moveTo>
                  <a:cubicBezTo>
                    <a:pt x="812936" y="2465579"/>
                    <a:pt x="385396" y="2426632"/>
                    <a:pt x="135222" y="2274304"/>
                  </a:cubicBezTo>
                  <a:cubicBezTo>
                    <a:pt x="-21252" y="1836190"/>
                    <a:pt x="-128747" y="598752"/>
                    <a:pt x="322844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26FE7C55-3488-71DD-74A4-760F5A56B53E}"/>
                </a:ext>
              </a:extLst>
            </p:cNvPr>
            <p:cNvSpPr/>
            <p:nvPr/>
          </p:nvSpPr>
          <p:spPr>
            <a:xfrm>
              <a:off x="8382450" y="2312496"/>
              <a:ext cx="991896" cy="1852389"/>
            </a:xfrm>
            <a:custGeom>
              <a:avLst/>
              <a:gdLst>
                <a:gd name="connsiteX0" fmla="*/ 0 w 1440398"/>
                <a:gd name="connsiteY0" fmla="*/ 95246 h 2689978"/>
                <a:gd name="connsiteX1" fmla="*/ 401560 w 1440398"/>
                <a:gd name="connsiteY1" fmla="*/ 0 h 2689978"/>
                <a:gd name="connsiteX2" fmla="*/ 1405172 w 1440398"/>
                <a:gd name="connsiteY2" fmla="*/ 2618209 h 2689978"/>
                <a:gd name="connsiteX3" fmla="*/ 1180485 w 1440398"/>
                <a:gd name="connsiteY3" fmla="*/ 2689979 h 268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0398" h="2689978">
                  <a:moveTo>
                    <a:pt x="0" y="95246"/>
                  </a:moveTo>
                  <a:cubicBezTo>
                    <a:pt x="113380" y="34290"/>
                    <a:pt x="246330" y="0"/>
                    <a:pt x="401560" y="0"/>
                  </a:cubicBezTo>
                  <a:cubicBezTo>
                    <a:pt x="1347820" y="0"/>
                    <a:pt x="1530897" y="1094090"/>
                    <a:pt x="1405172" y="2618209"/>
                  </a:cubicBezTo>
                  <a:cubicBezTo>
                    <a:pt x="1342749" y="2644381"/>
                    <a:pt x="1266497" y="2668623"/>
                    <a:pt x="1180485" y="2689979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80C49773-DEA6-12A4-C8E6-F35569A8E334}"/>
                </a:ext>
              </a:extLst>
            </p:cNvPr>
            <p:cNvSpPr/>
            <p:nvPr/>
          </p:nvSpPr>
          <p:spPr>
            <a:xfrm>
              <a:off x="9325817" y="4101483"/>
              <a:ext cx="10862" cy="1118607"/>
            </a:xfrm>
            <a:custGeom>
              <a:avLst/>
              <a:gdLst>
                <a:gd name="connsiteX0" fmla="*/ 15773 w 15773"/>
                <a:gd name="connsiteY0" fmla="*/ 0 h 1624404"/>
                <a:gd name="connsiteX1" fmla="*/ 0 w 15773"/>
                <a:gd name="connsiteY1" fmla="*/ 1624405 h 162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73" h="1624404">
                  <a:moveTo>
                    <a:pt x="15773" y="0"/>
                  </a:moveTo>
                  <a:cubicBezTo>
                    <a:pt x="15773" y="101737"/>
                    <a:pt x="0" y="1624405"/>
                    <a:pt x="0" y="1624405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2948F263-7E25-7036-CC77-8C9BB8D062FF}"/>
                </a:ext>
              </a:extLst>
            </p:cNvPr>
            <p:cNvSpPr/>
            <p:nvPr/>
          </p:nvSpPr>
          <p:spPr>
            <a:xfrm>
              <a:off x="8392561" y="2992430"/>
              <a:ext cx="1370270" cy="898175"/>
            </a:xfrm>
            <a:custGeom>
              <a:avLst/>
              <a:gdLst>
                <a:gd name="connsiteX0" fmla="*/ 206289 w 1989861"/>
                <a:gd name="connsiteY0" fmla="*/ 0 h 1304300"/>
                <a:gd name="connsiteX1" fmla="*/ 42223 w 1989861"/>
                <a:gd name="connsiteY1" fmla="*/ 259503 h 1304300"/>
                <a:gd name="connsiteX2" fmla="*/ 188825 w 1989861"/>
                <a:gd name="connsiteY2" fmla="*/ 311273 h 1304300"/>
                <a:gd name="connsiteX3" fmla="*/ 281216 w 1989861"/>
                <a:gd name="connsiteY3" fmla="*/ 378514 h 1304300"/>
                <a:gd name="connsiteX4" fmla="*/ 280690 w 1989861"/>
                <a:gd name="connsiteY4" fmla="*/ 379805 h 1304300"/>
                <a:gd name="connsiteX5" fmla="*/ 1473886 w 1989861"/>
                <a:gd name="connsiteY5" fmla="*/ 1296481 h 1304300"/>
                <a:gd name="connsiteX6" fmla="*/ 1963516 w 1989861"/>
                <a:gd name="connsiteY6" fmla="*/ 1013373 h 1304300"/>
                <a:gd name="connsiteX7" fmla="*/ 1851045 w 1989861"/>
                <a:gd name="connsiteY7" fmla="*/ 148643 h 1304300"/>
                <a:gd name="connsiteX8" fmla="*/ 1259949 w 1989861"/>
                <a:gd name="connsiteY8" fmla="*/ 304351 h 1304300"/>
                <a:gd name="connsiteX9" fmla="*/ 1374653 w 1989861"/>
                <a:gd name="connsiteY9" fmla="*/ 688097 h 1304300"/>
                <a:gd name="connsiteX10" fmla="*/ 380610 w 1989861"/>
                <a:gd name="connsiteY10" fmla="*/ 126219 h 1304300"/>
                <a:gd name="connsiteX11" fmla="*/ 380035 w 1989861"/>
                <a:gd name="connsiteY11" fmla="*/ 127575 h 1304300"/>
                <a:gd name="connsiteX12" fmla="*/ 206289 w 1989861"/>
                <a:gd name="connsiteY12" fmla="*/ 0 h 130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89861" h="1304300">
                  <a:moveTo>
                    <a:pt x="206289" y="0"/>
                  </a:moveTo>
                  <a:cubicBezTo>
                    <a:pt x="149256" y="0"/>
                    <a:pt x="-97425" y="31419"/>
                    <a:pt x="42223" y="259503"/>
                  </a:cubicBezTo>
                  <a:cubicBezTo>
                    <a:pt x="122238" y="390204"/>
                    <a:pt x="155268" y="352613"/>
                    <a:pt x="188825" y="311273"/>
                  </a:cubicBezTo>
                  <a:cubicBezTo>
                    <a:pt x="214949" y="324878"/>
                    <a:pt x="255252" y="356983"/>
                    <a:pt x="281216" y="378514"/>
                  </a:cubicBezTo>
                  <a:cubicBezTo>
                    <a:pt x="281025" y="378944"/>
                    <a:pt x="280881" y="379375"/>
                    <a:pt x="280690" y="379805"/>
                  </a:cubicBezTo>
                  <a:cubicBezTo>
                    <a:pt x="351248" y="434829"/>
                    <a:pt x="1282389" y="1247741"/>
                    <a:pt x="1473886" y="1296481"/>
                  </a:cubicBezTo>
                  <a:cubicBezTo>
                    <a:pt x="1665384" y="1345221"/>
                    <a:pt x="1880741" y="1155828"/>
                    <a:pt x="1963516" y="1013373"/>
                  </a:cubicBezTo>
                  <a:cubicBezTo>
                    <a:pt x="2054903" y="856277"/>
                    <a:pt x="1881634" y="218930"/>
                    <a:pt x="1851045" y="148643"/>
                  </a:cubicBezTo>
                  <a:cubicBezTo>
                    <a:pt x="1820455" y="78356"/>
                    <a:pt x="1259949" y="304351"/>
                    <a:pt x="1259949" y="304351"/>
                  </a:cubicBezTo>
                  <a:cubicBezTo>
                    <a:pt x="1259949" y="304351"/>
                    <a:pt x="1350714" y="575864"/>
                    <a:pt x="1374653" y="688097"/>
                  </a:cubicBezTo>
                  <a:cubicBezTo>
                    <a:pt x="1321846" y="658384"/>
                    <a:pt x="489078" y="251353"/>
                    <a:pt x="380610" y="126219"/>
                  </a:cubicBezTo>
                  <a:cubicBezTo>
                    <a:pt x="380450" y="126586"/>
                    <a:pt x="380227" y="127224"/>
                    <a:pt x="380035" y="127575"/>
                  </a:cubicBezTo>
                  <a:cubicBezTo>
                    <a:pt x="340339" y="86985"/>
                    <a:pt x="250196" y="0"/>
                    <a:pt x="206289" y="0"/>
                  </a:cubicBezTo>
                  <a:close/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812A5A1-5324-51ED-8CA3-C77B761F11DD}"/>
                </a:ext>
              </a:extLst>
            </p:cNvPr>
            <p:cNvSpPr/>
            <p:nvPr/>
          </p:nvSpPr>
          <p:spPr>
            <a:xfrm>
              <a:off x="8056964" y="4091269"/>
              <a:ext cx="791" cy="1013711"/>
            </a:xfrm>
            <a:custGeom>
              <a:avLst/>
              <a:gdLst>
                <a:gd name="connsiteX0" fmla="*/ 1148 w 1148"/>
                <a:gd name="connsiteY0" fmla="*/ 0 h 1472077"/>
                <a:gd name="connsiteX1" fmla="*/ 0 w 1148"/>
                <a:gd name="connsiteY1" fmla="*/ 1472077 h 147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8" h="1472077">
                  <a:moveTo>
                    <a:pt x="1148" y="0"/>
                  </a:moveTo>
                  <a:lnTo>
                    <a:pt x="0" y="1472077"/>
                  </a:ln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C11DE027-B2F6-DD99-430F-221985EEB522}"/>
                </a:ext>
              </a:extLst>
            </p:cNvPr>
            <p:cNvSpPr/>
            <p:nvPr/>
          </p:nvSpPr>
          <p:spPr>
            <a:xfrm>
              <a:off x="8543491" y="4734652"/>
              <a:ext cx="112551" cy="485439"/>
            </a:xfrm>
            <a:custGeom>
              <a:avLst/>
              <a:gdLst>
                <a:gd name="connsiteX0" fmla="*/ 0 w 163443"/>
                <a:gd name="connsiteY0" fmla="*/ 0 h 704938"/>
                <a:gd name="connsiteX1" fmla="*/ 163444 w 163443"/>
                <a:gd name="connsiteY1" fmla="*/ 704939 h 70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3443" h="704938">
                  <a:moveTo>
                    <a:pt x="0" y="0"/>
                  </a:moveTo>
                  <a:cubicBezTo>
                    <a:pt x="51802" y="221450"/>
                    <a:pt x="108611" y="466902"/>
                    <a:pt x="163444" y="704939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603C68B5-3151-8432-5328-604FE16822DC}"/>
                </a:ext>
              </a:extLst>
            </p:cNvPr>
            <p:cNvSpPr/>
            <p:nvPr/>
          </p:nvSpPr>
          <p:spPr>
            <a:xfrm>
              <a:off x="8522202" y="1880741"/>
              <a:ext cx="406246" cy="638586"/>
            </a:xfrm>
            <a:custGeom>
              <a:avLst/>
              <a:gdLst>
                <a:gd name="connsiteX0" fmla="*/ 589937 w 589937"/>
                <a:gd name="connsiteY0" fmla="*/ 0 h 927333"/>
                <a:gd name="connsiteX1" fmla="*/ 535488 w 589937"/>
                <a:gd name="connsiteY1" fmla="*/ 882657 h 927333"/>
                <a:gd name="connsiteX2" fmla="*/ 149 w 589937"/>
                <a:gd name="connsiteY2" fmla="*/ 862115 h 927333"/>
                <a:gd name="connsiteX3" fmla="*/ 21712 w 589937"/>
                <a:gd name="connsiteY3" fmla="*/ 370890 h 92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937" h="927333">
                  <a:moveTo>
                    <a:pt x="589937" y="0"/>
                  </a:moveTo>
                  <a:cubicBezTo>
                    <a:pt x="586875" y="36985"/>
                    <a:pt x="506732" y="660713"/>
                    <a:pt x="535488" y="882657"/>
                  </a:cubicBezTo>
                  <a:cubicBezTo>
                    <a:pt x="466653" y="941221"/>
                    <a:pt x="-9659" y="949833"/>
                    <a:pt x="149" y="862115"/>
                  </a:cubicBezTo>
                  <a:cubicBezTo>
                    <a:pt x="16593" y="715162"/>
                    <a:pt x="51536" y="487062"/>
                    <a:pt x="21712" y="370890"/>
                  </a:cubicBezTo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399CDA3-893D-1402-4680-64FAEDC87E27}"/>
                </a:ext>
              </a:extLst>
            </p:cNvPr>
            <p:cNvSpPr/>
            <p:nvPr/>
          </p:nvSpPr>
          <p:spPr>
            <a:xfrm>
              <a:off x="8493332" y="2129073"/>
              <a:ext cx="20584" cy="300774"/>
            </a:xfrm>
            <a:custGeom>
              <a:avLst/>
              <a:gdLst>
                <a:gd name="connsiteX0" fmla="*/ 0 w 29892"/>
                <a:gd name="connsiteY0" fmla="*/ 436775 h 436774"/>
                <a:gd name="connsiteX1" fmla="*/ 24530 w 29892"/>
                <a:gd name="connsiteY1" fmla="*/ 0 h 43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2" h="436774">
                  <a:moveTo>
                    <a:pt x="0" y="436775"/>
                  </a:moveTo>
                  <a:cubicBezTo>
                    <a:pt x="16443" y="289838"/>
                    <a:pt x="40781" y="130908"/>
                    <a:pt x="2453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0E79150A-832F-C8DE-767A-1AE4B00FA176}"/>
                </a:ext>
              </a:extLst>
            </p:cNvPr>
            <p:cNvSpPr/>
            <p:nvPr/>
          </p:nvSpPr>
          <p:spPr>
            <a:xfrm>
              <a:off x="8712692" y="1897545"/>
              <a:ext cx="182358" cy="576102"/>
            </a:xfrm>
            <a:custGeom>
              <a:avLst/>
              <a:gdLst>
                <a:gd name="connsiteX0" fmla="*/ 264814 w 264814"/>
                <a:gd name="connsiteY0" fmla="*/ 0 h 836596"/>
                <a:gd name="connsiteX1" fmla="*/ 216792 w 264814"/>
                <a:gd name="connsiteY1" fmla="*/ 793534 h 836596"/>
                <a:gd name="connsiteX2" fmla="*/ 0 w 264814"/>
                <a:gd name="connsiteY2" fmla="*/ 836596 h 8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814" h="836596">
                  <a:moveTo>
                    <a:pt x="264814" y="0"/>
                  </a:moveTo>
                  <a:cubicBezTo>
                    <a:pt x="261720" y="36985"/>
                    <a:pt x="188037" y="571590"/>
                    <a:pt x="216792" y="793534"/>
                  </a:cubicBezTo>
                  <a:cubicBezTo>
                    <a:pt x="189679" y="816644"/>
                    <a:pt x="99090" y="831971"/>
                    <a:pt x="0" y="836596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247AE6B7-847F-96A8-6D69-43471FAB001D}"/>
                </a:ext>
              </a:extLst>
            </p:cNvPr>
            <p:cNvSpPr/>
            <p:nvPr/>
          </p:nvSpPr>
          <p:spPr>
            <a:xfrm>
              <a:off x="8268932" y="1910131"/>
              <a:ext cx="474522" cy="224400"/>
            </a:xfrm>
            <a:custGeom>
              <a:avLst/>
              <a:gdLst>
                <a:gd name="connsiteX0" fmla="*/ 689086 w 689085"/>
                <a:gd name="connsiteY0" fmla="*/ 252502 h 325866"/>
                <a:gd name="connsiteX1" fmla="*/ 451671 w 689085"/>
                <a:gd name="connsiteY1" fmla="*/ 325867 h 325866"/>
                <a:gd name="connsiteX2" fmla="*/ 0 w 689085"/>
                <a:gd name="connsiteY2" fmla="*/ 0 h 32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9085" h="325866">
                  <a:moveTo>
                    <a:pt x="689086" y="252502"/>
                  </a:moveTo>
                  <a:cubicBezTo>
                    <a:pt x="617395" y="299551"/>
                    <a:pt x="536838" y="325867"/>
                    <a:pt x="451671" y="325867"/>
                  </a:cubicBezTo>
                  <a:cubicBezTo>
                    <a:pt x="263044" y="325867"/>
                    <a:pt x="96953" y="196394"/>
                    <a:pt x="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E91FF116-521C-B354-1ED8-C28455C4CC9B}"/>
                </a:ext>
              </a:extLst>
            </p:cNvPr>
            <p:cNvSpPr/>
            <p:nvPr/>
          </p:nvSpPr>
          <p:spPr>
            <a:xfrm>
              <a:off x="8207088" y="1133340"/>
              <a:ext cx="745742" cy="823566"/>
            </a:xfrm>
            <a:custGeom>
              <a:avLst/>
              <a:gdLst>
                <a:gd name="connsiteX0" fmla="*/ 16204 w 1082942"/>
                <a:gd name="connsiteY0" fmla="*/ 904187 h 1195955"/>
                <a:gd name="connsiteX1" fmla="*/ 0 w 1082942"/>
                <a:gd name="connsiteY1" fmla="*/ 726980 h 1195955"/>
                <a:gd name="connsiteX2" fmla="*/ 541479 w 1082942"/>
                <a:gd name="connsiteY2" fmla="*/ 0 h 1195955"/>
                <a:gd name="connsiteX3" fmla="*/ 1082942 w 1082942"/>
                <a:gd name="connsiteY3" fmla="*/ 726980 h 1195955"/>
                <a:gd name="connsiteX4" fmla="*/ 955240 w 1082942"/>
                <a:gd name="connsiteY4" fmla="*/ 1195955 h 119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2942" h="1195955">
                  <a:moveTo>
                    <a:pt x="16204" y="904187"/>
                  </a:moveTo>
                  <a:cubicBezTo>
                    <a:pt x="5375" y="845735"/>
                    <a:pt x="-48" y="786421"/>
                    <a:pt x="0" y="726980"/>
                  </a:cubicBezTo>
                  <a:cubicBezTo>
                    <a:pt x="0" y="325468"/>
                    <a:pt x="242423" y="0"/>
                    <a:pt x="541479" y="0"/>
                  </a:cubicBezTo>
                  <a:cubicBezTo>
                    <a:pt x="840536" y="0"/>
                    <a:pt x="1082942" y="325468"/>
                    <a:pt x="1082942" y="726980"/>
                  </a:cubicBezTo>
                  <a:cubicBezTo>
                    <a:pt x="1082942" y="905703"/>
                    <a:pt x="1034904" y="1069354"/>
                    <a:pt x="955240" y="1195955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BB935333-D005-3710-BE5B-D89A045532B9}"/>
                </a:ext>
              </a:extLst>
            </p:cNvPr>
            <p:cNvSpPr/>
            <p:nvPr/>
          </p:nvSpPr>
          <p:spPr>
            <a:xfrm>
              <a:off x="8085172" y="994328"/>
              <a:ext cx="993430" cy="955032"/>
            </a:xfrm>
            <a:custGeom>
              <a:avLst/>
              <a:gdLst>
                <a:gd name="connsiteX0" fmla="*/ 1255694 w 1442626"/>
                <a:gd name="connsiteY0" fmla="*/ 1386597 h 1386866"/>
                <a:gd name="connsiteX1" fmla="*/ 1440014 w 1442626"/>
                <a:gd name="connsiteY1" fmla="*/ 871577 h 1386866"/>
                <a:gd name="connsiteX2" fmla="*/ 831311 w 1442626"/>
                <a:gd name="connsiteY2" fmla="*/ 42716 h 1386866"/>
                <a:gd name="connsiteX3" fmla="*/ 749095 w 1442626"/>
                <a:gd name="connsiteY3" fmla="*/ 186463 h 1386866"/>
                <a:gd name="connsiteX4" fmla="*/ 354823 w 1442626"/>
                <a:gd name="connsiteY4" fmla="*/ 3753 h 1386866"/>
                <a:gd name="connsiteX5" fmla="*/ 13056 w 1442626"/>
                <a:gd name="connsiteY5" fmla="*/ 195490 h 1386866"/>
                <a:gd name="connsiteX6" fmla="*/ 137122 w 1442626"/>
                <a:gd name="connsiteY6" fmla="*/ 543175 h 1386866"/>
                <a:gd name="connsiteX7" fmla="*/ 3407 w 1442626"/>
                <a:gd name="connsiteY7" fmla="*/ 602600 h 1386866"/>
                <a:gd name="connsiteX8" fmla="*/ 235111 w 1442626"/>
                <a:gd name="connsiteY8" fmla="*/ 904831 h 1386866"/>
                <a:gd name="connsiteX9" fmla="*/ 299337 w 1442626"/>
                <a:gd name="connsiteY9" fmla="*/ 658581 h 1386866"/>
                <a:gd name="connsiteX10" fmla="*/ 937403 w 1442626"/>
                <a:gd name="connsiteY10" fmla="*/ 858978 h 1386866"/>
                <a:gd name="connsiteX11" fmla="*/ 1123031 w 1442626"/>
                <a:gd name="connsiteY11" fmla="*/ 1017764 h 1386866"/>
                <a:gd name="connsiteX12" fmla="*/ 1255694 w 1442626"/>
                <a:gd name="connsiteY12" fmla="*/ 1386597 h 138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26" h="1386866">
                  <a:moveTo>
                    <a:pt x="1255694" y="1386597"/>
                  </a:moveTo>
                  <a:cubicBezTo>
                    <a:pt x="1316427" y="1397602"/>
                    <a:pt x="1419057" y="1069486"/>
                    <a:pt x="1440014" y="871577"/>
                  </a:cubicBezTo>
                  <a:cubicBezTo>
                    <a:pt x="1477303" y="519012"/>
                    <a:pt x="1107545" y="70451"/>
                    <a:pt x="831311" y="42716"/>
                  </a:cubicBezTo>
                  <a:cubicBezTo>
                    <a:pt x="777085" y="37278"/>
                    <a:pt x="715841" y="93083"/>
                    <a:pt x="749095" y="186463"/>
                  </a:cubicBezTo>
                  <a:cubicBezTo>
                    <a:pt x="682109" y="116192"/>
                    <a:pt x="506497" y="23259"/>
                    <a:pt x="354823" y="3753"/>
                  </a:cubicBezTo>
                  <a:cubicBezTo>
                    <a:pt x="124395" y="-25848"/>
                    <a:pt x="13056" y="127277"/>
                    <a:pt x="13056" y="195490"/>
                  </a:cubicBezTo>
                  <a:cubicBezTo>
                    <a:pt x="13056" y="263703"/>
                    <a:pt x="54427" y="477210"/>
                    <a:pt x="137122" y="543175"/>
                  </a:cubicBezTo>
                  <a:cubicBezTo>
                    <a:pt x="70296" y="542345"/>
                    <a:pt x="10839" y="548486"/>
                    <a:pt x="3407" y="602600"/>
                  </a:cubicBezTo>
                  <a:cubicBezTo>
                    <a:pt x="-19528" y="769473"/>
                    <a:pt x="75065" y="920237"/>
                    <a:pt x="235111" y="904831"/>
                  </a:cubicBezTo>
                  <a:cubicBezTo>
                    <a:pt x="246276" y="810828"/>
                    <a:pt x="266403" y="719824"/>
                    <a:pt x="299337" y="658581"/>
                  </a:cubicBezTo>
                  <a:cubicBezTo>
                    <a:pt x="326084" y="899504"/>
                    <a:pt x="938583" y="818755"/>
                    <a:pt x="937403" y="858978"/>
                  </a:cubicBezTo>
                  <a:cubicBezTo>
                    <a:pt x="932762" y="1013921"/>
                    <a:pt x="1116651" y="1013937"/>
                    <a:pt x="1123031" y="1017764"/>
                  </a:cubicBezTo>
                  <a:cubicBezTo>
                    <a:pt x="1265039" y="1102931"/>
                    <a:pt x="1158852" y="1369006"/>
                    <a:pt x="1255694" y="1386597"/>
                  </a:cubicBezTo>
                  <a:close/>
                </a:path>
              </a:pathLst>
            </a:custGeom>
            <a:solidFill>
              <a:srgbClr val="EDCA55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6F6108F7-B497-DF71-77CC-5828435A4229}"/>
                </a:ext>
              </a:extLst>
            </p:cNvPr>
            <p:cNvSpPr/>
            <p:nvPr/>
          </p:nvSpPr>
          <p:spPr>
            <a:xfrm>
              <a:off x="8046001" y="1125213"/>
              <a:ext cx="118682" cy="442639"/>
            </a:xfrm>
            <a:custGeom>
              <a:avLst/>
              <a:gdLst>
                <a:gd name="connsiteX0" fmla="*/ 19190 w 172346"/>
                <a:gd name="connsiteY0" fmla="*/ 0 h 642786"/>
                <a:gd name="connsiteX1" fmla="*/ 137115 w 172346"/>
                <a:gd name="connsiteY1" fmla="*/ 283889 h 642786"/>
                <a:gd name="connsiteX2" fmla="*/ 3400 w 172346"/>
                <a:gd name="connsiteY2" fmla="*/ 343315 h 642786"/>
                <a:gd name="connsiteX3" fmla="*/ 172346 w 172346"/>
                <a:gd name="connsiteY3" fmla="*/ 642786 h 64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346" h="642786">
                  <a:moveTo>
                    <a:pt x="19190" y="0"/>
                  </a:moveTo>
                  <a:cubicBezTo>
                    <a:pt x="33544" y="92025"/>
                    <a:pt x="72810" y="232566"/>
                    <a:pt x="137115" y="283889"/>
                  </a:cubicBezTo>
                  <a:cubicBezTo>
                    <a:pt x="70322" y="283060"/>
                    <a:pt x="10833" y="289200"/>
                    <a:pt x="3400" y="343315"/>
                  </a:cubicBezTo>
                  <a:cubicBezTo>
                    <a:pt x="-16328" y="487046"/>
                    <a:pt x="51072" y="618735"/>
                    <a:pt x="172346" y="642786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CB098D18-31C2-105B-B3F3-02AF631B85C2}"/>
                </a:ext>
              </a:extLst>
            </p:cNvPr>
            <p:cNvSpPr/>
            <p:nvPr/>
          </p:nvSpPr>
          <p:spPr>
            <a:xfrm>
              <a:off x="8129879" y="946677"/>
              <a:ext cx="791628" cy="247694"/>
            </a:xfrm>
            <a:custGeom>
              <a:avLst/>
              <a:gdLst>
                <a:gd name="connsiteX0" fmla="*/ 1149576 w 1149576"/>
                <a:gd name="connsiteY0" fmla="*/ 359694 h 359693"/>
                <a:gd name="connsiteX1" fmla="*/ 709532 w 1149576"/>
                <a:gd name="connsiteY1" fmla="*/ 42695 h 359693"/>
                <a:gd name="connsiteX2" fmla="*/ 627284 w 1149576"/>
                <a:gd name="connsiteY2" fmla="*/ 186426 h 359693"/>
                <a:gd name="connsiteX3" fmla="*/ 233029 w 1149576"/>
                <a:gd name="connsiteY3" fmla="*/ 3732 h 359693"/>
                <a:gd name="connsiteX4" fmla="*/ 0 w 1149576"/>
                <a:gd name="connsiteY4" fmla="*/ 46347 h 359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576" h="359693">
                  <a:moveTo>
                    <a:pt x="1149576" y="359694"/>
                  </a:moveTo>
                  <a:cubicBezTo>
                    <a:pt x="1025430" y="187877"/>
                    <a:pt x="854523" y="57256"/>
                    <a:pt x="709532" y="42695"/>
                  </a:cubicBezTo>
                  <a:cubicBezTo>
                    <a:pt x="655306" y="37256"/>
                    <a:pt x="594030" y="93045"/>
                    <a:pt x="627284" y="186426"/>
                  </a:cubicBezTo>
                  <a:cubicBezTo>
                    <a:pt x="560395" y="116155"/>
                    <a:pt x="384718" y="23221"/>
                    <a:pt x="233029" y="3732"/>
                  </a:cubicBezTo>
                  <a:cubicBezTo>
                    <a:pt x="133221" y="-9027"/>
                    <a:pt x="55757" y="12344"/>
                    <a:pt x="0" y="46347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8192762E-B570-9199-CDE2-13E0C807013C}"/>
                </a:ext>
              </a:extLst>
            </p:cNvPr>
            <p:cNvSpPr/>
            <p:nvPr/>
          </p:nvSpPr>
          <p:spPr>
            <a:xfrm>
              <a:off x="8878641" y="1423440"/>
              <a:ext cx="160791" cy="478234"/>
            </a:xfrm>
            <a:custGeom>
              <a:avLst/>
              <a:gdLst>
                <a:gd name="connsiteX0" fmla="*/ 0 w 233496"/>
                <a:gd name="connsiteY0" fmla="*/ 600474 h 694475"/>
                <a:gd name="connsiteX1" fmla="*/ 46571 w 233496"/>
                <a:gd name="connsiteY1" fmla="*/ 694205 h 694475"/>
                <a:gd name="connsiteX2" fmla="*/ 230875 w 233496"/>
                <a:gd name="connsiteY2" fmla="*/ 179201 h 694475"/>
                <a:gd name="connsiteX3" fmla="*/ 218531 w 233496"/>
                <a:gd name="connsiteY3" fmla="*/ 0 h 69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496" h="694475">
                  <a:moveTo>
                    <a:pt x="0" y="600474"/>
                  </a:moveTo>
                  <a:cubicBezTo>
                    <a:pt x="3365" y="650266"/>
                    <a:pt x="12137" y="687953"/>
                    <a:pt x="46571" y="694205"/>
                  </a:cubicBezTo>
                  <a:cubicBezTo>
                    <a:pt x="107288" y="705226"/>
                    <a:pt x="209951" y="377110"/>
                    <a:pt x="230875" y="179201"/>
                  </a:cubicBezTo>
                  <a:cubicBezTo>
                    <a:pt x="237016" y="121275"/>
                    <a:pt x="232151" y="60781"/>
                    <a:pt x="218531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8B3BFBB9-5DE7-8BDA-5428-221F92B94CE2}"/>
                </a:ext>
              </a:extLst>
            </p:cNvPr>
            <p:cNvSpPr/>
            <p:nvPr/>
          </p:nvSpPr>
          <p:spPr>
            <a:xfrm>
              <a:off x="8233336" y="1400167"/>
              <a:ext cx="465385" cy="181128"/>
            </a:xfrm>
            <a:custGeom>
              <a:avLst/>
              <a:gdLst>
                <a:gd name="connsiteX0" fmla="*/ 0 w 675816"/>
                <a:gd name="connsiteY0" fmla="*/ 65502 h 263028"/>
                <a:gd name="connsiteX1" fmla="*/ 27321 w 675816"/>
                <a:gd name="connsiteY1" fmla="*/ 0 h 263028"/>
                <a:gd name="connsiteX2" fmla="*/ 665274 w 675816"/>
                <a:gd name="connsiteY2" fmla="*/ 200397 h 263028"/>
                <a:gd name="connsiteX3" fmla="*/ 675816 w 675816"/>
                <a:gd name="connsiteY3" fmla="*/ 263028 h 26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816" h="263028">
                  <a:moveTo>
                    <a:pt x="0" y="65502"/>
                  </a:moveTo>
                  <a:cubicBezTo>
                    <a:pt x="7177" y="42910"/>
                    <a:pt x="16316" y="20992"/>
                    <a:pt x="27321" y="0"/>
                  </a:cubicBezTo>
                  <a:cubicBezTo>
                    <a:pt x="54067" y="240923"/>
                    <a:pt x="666550" y="160174"/>
                    <a:pt x="665274" y="200397"/>
                  </a:cubicBezTo>
                  <a:cubicBezTo>
                    <a:pt x="664540" y="224942"/>
                    <a:pt x="668464" y="245612"/>
                    <a:pt x="675816" y="263028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C33EE47A-FFFA-B460-D3BA-20A0A589C5C9}"/>
                </a:ext>
              </a:extLst>
            </p:cNvPr>
            <p:cNvSpPr/>
            <p:nvPr/>
          </p:nvSpPr>
          <p:spPr>
            <a:xfrm>
              <a:off x="8770384" y="1628721"/>
              <a:ext cx="148329" cy="188912"/>
            </a:xfrm>
            <a:custGeom>
              <a:avLst/>
              <a:gdLst>
                <a:gd name="connsiteX0" fmla="*/ 0 w 215399"/>
                <a:gd name="connsiteY0" fmla="*/ 24510 h 274332"/>
                <a:gd name="connsiteX1" fmla="*/ 190892 w 215399"/>
                <a:gd name="connsiteY1" fmla="*/ 58941 h 274332"/>
                <a:gd name="connsiteX2" fmla="*/ 156458 w 215399"/>
                <a:gd name="connsiteY2" fmla="*/ 249835 h 274332"/>
                <a:gd name="connsiteX3" fmla="*/ 78038 w 215399"/>
                <a:gd name="connsiteY3" fmla="*/ 274332 h 274332"/>
                <a:gd name="connsiteX4" fmla="*/ 53237 w 215399"/>
                <a:gd name="connsiteY4" fmla="*/ 272099 h 27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399" h="274332">
                  <a:moveTo>
                    <a:pt x="0" y="24510"/>
                  </a:moveTo>
                  <a:cubicBezTo>
                    <a:pt x="62216" y="-18696"/>
                    <a:pt x="147686" y="-3280"/>
                    <a:pt x="190892" y="58941"/>
                  </a:cubicBezTo>
                  <a:cubicBezTo>
                    <a:pt x="234097" y="121159"/>
                    <a:pt x="218675" y="206629"/>
                    <a:pt x="156458" y="249835"/>
                  </a:cubicBezTo>
                  <a:cubicBezTo>
                    <a:pt x="133444" y="265816"/>
                    <a:pt x="106060" y="274364"/>
                    <a:pt x="78038" y="274332"/>
                  </a:cubicBezTo>
                  <a:cubicBezTo>
                    <a:pt x="69713" y="274332"/>
                    <a:pt x="61419" y="273583"/>
                    <a:pt x="53237" y="272099"/>
                  </a:cubicBezTo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C0430B42-DC47-6D66-01E6-4CFD3123A2BC}"/>
                </a:ext>
              </a:extLst>
            </p:cNvPr>
            <p:cNvSpPr/>
            <p:nvPr/>
          </p:nvSpPr>
          <p:spPr>
            <a:xfrm>
              <a:off x="8761796" y="1609018"/>
              <a:ext cx="148332" cy="188912"/>
            </a:xfrm>
            <a:custGeom>
              <a:avLst/>
              <a:gdLst>
                <a:gd name="connsiteX0" fmla="*/ 0 w 215403"/>
                <a:gd name="connsiteY0" fmla="*/ 24510 h 274332"/>
                <a:gd name="connsiteX1" fmla="*/ 190892 w 215403"/>
                <a:gd name="connsiteY1" fmla="*/ 58941 h 274332"/>
                <a:gd name="connsiteX2" fmla="*/ 156458 w 215403"/>
                <a:gd name="connsiteY2" fmla="*/ 249835 h 274332"/>
                <a:gd name="connsiteX3" fmla="*/ 78038 w 215403"/>
                <a:gd name="connsiteY3" fmla="*/ 274332 h 274332"/>
                <a:gd name="connsiteX4" fmla="*/ 53269 w 215403"/>
                <a:gd name="connsiteY4" fmla="*/ 272115 h 27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03" h="274332">
                  <a:moveTo>
                    <a:pt x="0" y="24510"/>
                  </a:moveTo>
                  <a:cubicBezTo>
                    <a:pt x="62216" y="-18696"/>
                    <a:pt x="147686" y="-3280"/>
                    <a:pt x="190892" y="58941"/>
                  </a:cubicBezTo>
                  <a:cubicBezTo>
                    <a:pt x="234097" y="121159"/>
                    <a:pt x="218690" y="206629"/>
                    <a:pt x="156458" y="249835"/>
                  </a:cubicBezTo>
                  <a:cubicBezTo>
                    <a:pt x="133444" y="265815"/>
                    <a:pt x="106060" y="274364"/>
                    <a:pt x="78038" y="274332"/>
                  </a:cubicBezTo>
                  <a:cubicBezTo>
                    <a:pt x="69728" y="274348"/>
                    <a:pt x="61435" y="273598"/>
                    <a:pt x="53269" y="272115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57BF4A4C-B70C-0192-8702-F032E267355D}"/>
                </a:ext>
              </a:extLst>
            </p:cNvPr>
            <p:cNvSpPr/>
            <p:nvPr/>
          </p:nvSpPr>
          <p:spPr>
            <a:xfrm>
              <a:off x="7483542" y="2963183"/>
              <a:ext cx="851331" cy="1147481"/>
            </a:xfrm>
            <a:custGeom>
              <a:avLst/>
              <a:gdLst>
                <a:gd name="connsiteX0" fmla="*/ 240716 w 1236274"/>
                <a:gd name="connsiteY0" fmla="*/ 0 h 1666334"/>
                <a:gd name="connsiteX1" fmla="*/ 1236274 w 1236274"/>
                <a:gd name="connsiteY1" fmla="*/ 158978 h 1666334"/>
                <a:gd name="connsiteX2" fmla="*/ 995542 w 1236274"/>
                <a:gd name="connsiteY2" fmla="*/ 1666335 h 1666334"/>
                <a:gd name="connsiteX3" fmla="*/ 0 w 1236274"/>
                <a:gd name="connsiteY3" fmla="*/ 1507357 h 166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6274" h="1666334">
                  <a:moveTo>
                    <a:pt x="240716" y="0"/>
                  </a:moveTo>
                  <a:lnTo>
                    <a:pt x="1236274" y="158978"/>
                  </a:lnTo>
                  <a:lnTo>
                    <a:pt x="995542" y="1666335"/>
                  </a:lnTo>
                  <a:lnTo>
                    <a:pt x="0" y="1507357"/>
                  </a:lnTo>
                  <a:close/>
                </a:path>
              </a:pathLst>
            </a:custGeom>
            <a:solidFill>
              <a:srgbClr val="B2C3FB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4829C771-4A47-3AD0-496B-9D76107981AD}"/>
                </a:ext>
              </a:extLst>
            </p:cNvPr>
            <p:cNvSpPr/>
            <p:nvPr/>
          </p:nvSpPr>
          <p:spPr>
            <a:xfrm>
              <a:off x="7451703" y="2897374"/>
              <a:ext cx="851331" cy="1038005"/>
            </a:xfrm>
            <a:custGeom>
              <a:avLst/>
              <a:gdLst>
                <a:gd name="connsiteX0" fmla="*/ 0 w 1236274"/>
                <a:gd name="connsiteY0" fmla="*/ 1507356 h 1507356"/>
                <a:gd name="connsiteX1" fmla="*/ 240716 w 1236274"/>
                <a:gd name="connsiteY1" fmla="*/ 0 h 1507356"/>
                <a:gd name="connsiteX2" fmla="*/ 1236274 w 1236274"/>
                <a:gd name="connsiteY2" fmla="*/ 159010 h 1507356"/>
                <a:gd name="connsiteX3" fmla="*/ 1158747 w 1236274"/>
                <a:gd name="connsiteY3" fmla="*/ 644828 h 150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6274" h="1507356">
                  <a:moveTo>
                    <a:pt x="0" y="1507356"/>
                  </a:moveTo>
                  <a:lnTo>
                    <a:pt x="240716" y="0"/>
                  </a:lnTo>
                  <a:lnTo>
                    <a:pt x="1236274" y="159010"/>
                  </a:lnTo>
                  <a:lnTo>
                    <a:pt x="1158747" y="644828"/>
                  </a:ln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452CC9B-7712-8289-CD26-1A5964397BBE}"/>
                </a:ext>
              </a:extLst>
            </p:cNvPr>
            <p:cNvSpPr/>
            <p:nvPr/>
          </p:nvSpPr>
          <p:spPr>
            <a:xfrm>
              <a:off x="7669711" y="3723708"/>
              <a:ext cx="518848" cy="321159"/>
            </a:xfrm>
            <a:custGeom>
              <a:avLst/>
              <a:gdLst>
                <a:gd name="connsiteX0" fmla="*/ 753455 w 753454"/>
                <a:gd name="connsiteY0" fmla="*/ 0 h 466376"/>
                <a:gd name="connsiteX1" fmla="*/ 678958 w 753454"/>
                <a:gd name="connsiteY1" fmla="*/ 466376 h 466376"/>
                <a:gd name="connsiteX2" fmla="*/ 0 w 753454"/>
                <a:gd name="connsiteY2" fmla="*/ 357924 h 46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3454" h="466376">
                  <a:moveTo>
                    <a:pt x="753455" y="0"/>
                  </a:moveTo>
                  <a:lnTo>
                    <a:pt x="678958" y="466376"/>
                  </a:lnTo>
                  <a:lnTo>
                    <a:pt x="0" y="357924"/>
                  </a:ln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40901311-312E-26E8-7554-26ACF29B784E}"/>
                </a:ext>
              </a:extLst>
            </p:cNvPr>
            <p:cNvSpPr/>
            <p:nvPr/>
          </p:nvSpPr>
          <p:spPr>
            <a:xfrm>
              <a:off x="7440195" y="3368555"/>
              <a:ext cx="162901" cy="434931"/>
            </a:xfrm>
            <a:custGeom>
              <a:avLst/>
              <a:gdLst>
                <a:gd name="connsiteX0" fmla="*/ 17700 w 236559"/>
                <a:gd name="connsiteY0" fmla="*/ 631594 h 631593"/>
                <a:gd name="connsiteX1" fmla="*/ 202339 w 236559"/>
                <a:gd name="connsiteY1" fmla="*/ 960 h 631593"/>
                <a:gd name="connsiteX2" fmla="*/ 172148 w 236559"/>
                <a:gd name="connsiteY2" fmla="*/ 558420 h 631593"/>
                <a:gd name="connsiteX3" fmla="*/ 17700 w 236559"/>
                <a:gd name="connsiteY3" fmla="*/ 631594 h 63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559" h="631593">
                  <a:moveTo>
                    <a:pt x="17700" y="631594"/>
                  </a:moveTo>
                  <a:cubicBezTo>
                    <a:pt x="-27611" y="288997"/>
                    <a:pt x="7253" y="64836"/>
                    <a:pt x="202339" y="960"/>
                  </a:cubicBezTo>
                  <a:cubicBezTo>
                    <a:pt x="281095" y="-24813"/>
                    <a:pt x="203520" y="475965"/>
                    <a:pt x="172148" y="558420"/>
                  </a:cubicBezTo>
                  <a:cubicBezTo>
                    <a:pt x="140777" y="640876"/>
                    <a:pt x="54845" y="546809"/>
                    <a:pt x="17700" y="631594"/>
                  </a:cubicBezTo>
                  <a:close/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F8C5D717-B932-F484-87F1-EBCA8D618AD7}"/>
                </a:ext>
              </a:extLst>
            </p:cNvPr>
            <p:cNvSpPr/>
            <p:nvPr/>
          </p:nvSpPr>
          <p:spPr>
            <a:xfrm>
              <a:off x="7425616" y="3335807"/>
              <a:ext cx="166666" cy="213736"/>
            </a:xfrm>
            <a:custGeom>
              <a:avLst/>
              <a:gdLst>
                <a:gd name="connsiteX0" fmla="*/ 7324 w 242027"/>
                <a:gd name="connsiteY0" fmla="*/ 310381 h 310380"/>
                <a:gd name="connsiteX1" fmla="*/ 242027 w 242027"/>
                <a:gd name="connsiteY1" fmla="*/ 0 h 31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027" h="310380">
                  <a:moveTo>
                    <a:pt x="7324" y="310381"/>
                  </a:moveTo>
                  <a:cubicBezTo>
                    <a:pt x="-14318" y="239344"/>
                    <a:pt x="-1958" y="86491"/>
                    <a:pt x="242027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27B248CD-3718-49AE-5145-FCD539865CEF}"/>
                </a:ext>
              </a:extLst>
            </p:cNvPr>
            <p:cNvSpPr/>
            <p:nvPr/>
          </p:nvSpPr>
          <p:spPr>
            <a:xfrm>
              <a:off x="7414983" y="3480439"/>
              <a:ext cx="166668" cy="213725"/>
            </a:xfrm>
            <a:custGeom>
              <a:avLst/>
              <a:gdLst>
                <a:gd name="connsiteX0" fmla="*/ 7310 w 242029"/>
                <a:gd name="connsiteY0" fmla="*/ 310365 h 310364"/>
                <a:gd name="connsiteX1" fmla="*/ 242030 w 242029"/>
                <a:gd name="connsiteY1" fmla="*/ 0 h 31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029" h="310364">
                  <a:moveTo>
                    <a:pt x="7310" y="310365"/>
                  </a:moveTo>
                  <a:cubicBezTo>
                    <a:pt x="-14300" y="239344"/>
                    <a:pt x="-1956" y="86459"/>
                    <a:pt x="24203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5CE42AA-B879-1399-8084-8934BA5422D8}"/>
                </a:ext>
              </a:extLst>
            </p:cNvPr>
            <p:cNvSpPr/>
            <p:nvPr/>
          </p:nvSpPr>
          <p:spPr>
            <a:xfrm>
              <a:off x="7424555" y="3604841"/>
              <a:ext cx="166662" cy="213747"/>
            </a:xfrm>
            <a:custGeom>
              <a:avLst/>
              <a:gdLst>
                <a:gd name="connsiteX0" fmla="*/ 7318 w 242021"/>
                <a:gd name="connsiteY0" fmla="*/ 310396 h 310396"/>
                <a:gd name="connsiteX1" fmla="*/ 242021 w 242021"/>
                <a:gd name="connsiteY1" fmla="*/ 0 h 31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021" h="310396">
                  <a:moveTo>
                    <a:pt x="7318" y="310396"/>
                  </a:moveTo>
                  <a:cubicBezTo>
                    <a:pt x="-14308" y="239360"/>
                    <a:pt x="-1964" y="86475"/>
                    <a:pt x="242021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291F2E1A-5462-EACA-D00C-6E1257A8A34C}"/>
                </a:ext>
              </a:extLst>
            </p:cNvPr>
            <p:cNvSpPr/>
            <p:nvPr/>
          </p:nvSpPr>
          <p:spPr>
            <a:xfrm>
              <a:off x="8728496" y="1625897"/>
              <a:ext cx="33332" cy="41130"/>
            </a:xfrm>
            <a:custGeom>
              <a:avLst/>
              <a:gdLst>
                <a:gd name="connsiteX0" fmla="*/ 0 w 48404"/>
                <a:gd name="connsiteY0" fmla="*/ 59728 h 59728"/>
                <a:gd name="connsiteX1" fmla="*/ 48405 w 48404"/>
                <a:gd name="connsiteY1" fmla="*/ 0 h 5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04" h="59728">
                  <a:moveTo>
                    <a:pt x="0" y="59728"/>
                  </a:moveTo>
                  <a:cubicBezTo>
                    <a:pt x="10128" y="35625"/>
                    <a:pt x="26921" y="14906"/>
                    <a:pt x="48405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367A4566-D496-CB24-CA28-02705D16BE02}"/>
                </a:ext>
              </a:extLst>
            </p:cNvPr>
            <p:cNvSpPr/>
            <p:nvPr/>
          </p:nvSpPr>
          <p:spPr>
            <a:xfrm>
              <a:off x="8558152" y="3190142"/>
              <a:ext cx="1173840" cy="636642"/>
            </a:xfrm>
            <a:custGeom>
              <a:avLst/>
              <a:gdLst>
                <a:gd name="connsiteX0" fmla="*/ 1704612 w 1704611"/>
                <a:gd name="connsiteY0" fmla="*/ 561000 h 924510"/>
                <a:gd name="connsiteX1" fmla="*/ 1682826 w 1704611"/>
                <a:gd name="connsiteY1" fmla="*/ 633568 h 924510"/>
                <a:gd name="connsiteX2" fmla="*/ 1193197 w 1704611"/>
                <a:gd name="connsiteY2" fmla="*/ 916691 h 924510"/>
                <a:gd name="connsiteX3" fmla="*/ 0 w 1704611"/>
                <a:gd name="connsiteY3" fmla="*/ 0 h 924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4611" h="924510">
                  <a:moveTo>
                    <a:pt x="1704612" y="561000"/>
                  </a:moveTo>
                  <a:cubicBezTo>
                    <a:pt x="1700481" y="590585"/>
                    <a:pt x="1693448" y="615322"/>
                    <a:pt x="1682826" y="633568"/>
                  </a:cubicBezTo>
                  <a:cubicBezTo>
                    <a:pt x="1599988" y="776022"/>
                    <a:pt x="1384583" y="965431"/>
                    <a:pt x="1193197" y="916691"/>
                  </a:cubicBezTo>
                  <a:cubicBezTo>
                    <a:pt x="1001811" y="867952"/>
                    <a:pt x="81945" y="35869"/>
                    <a:pt x="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C78270FF-39A6-07A6-8337-50CD083B00C3}"/>
                </a:ext>
              </a:extLst>
            </p:cNvPr>
            <p:cNvSpPr/>
            <p:nvPr/>
          </p:nvSpPr>
          <p:spPr>
            <a:xfrm>
              <a:off x="9639529" y="3030968"/>
              <a:ext cx="72387" cy="286838"/>
            </a:xfrm>
            <a:custGeom>
              <a:avLst/>
              <a:gdLst>
                <a:gd name="connsiteX0" fmla="*/ 0 w 105118"/>
                <a:gd name="connsiteY0" fmla="*/ 0 h 416536"/>
                <a:gd name="connsiteX1" fmla="*/ 105119 w 105118"/>
                <a:gd name="connsiteY1" fmla="*/ 416536 h 41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18" h="416536">
                  <a:moveTo>
                    <a:pt x="0" y="0"/>
                  </a:moveTo>
                  <a:cubicBezTo>
                    <a:pt x="15741" y="36188"/>
                    <a:pt x="69314" y="222678"/>
                    <a:pt x="105119" y="416536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AC9BA969-E924-CCF4-2014-7190351EF95D}"/>
                </a:ext>
              </a:extLst>
            </p:cNvPr>
            <p:cNvSpPr/>
            <p:nvPr/>
          </p:nvSpPr>
          <p:spPr>
            <a:xfrm>
              <a:off x="8374257" y="2949885"/>
              <a:ext cx="245157" cy="86290"/>
            </a:xfrm>
            <a:custGeom>
              <a:avLst/>
              <a:gdLst>
                <a:gd name="connsiteX0" fmla="*/ 356010 w 356009"/>
                <a:gd name="connsiteY0" fmla="*/ 125307 h 125307"/>
                <a:gd name="connsiteX1" fmla="*/ 0 w 356009"/>
                <a:gd name="connsiteY1" fmla="*/ 111241 h 125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009" h="125307">
                  <a:moveTo>
                    <a:pt x="356010" y="125307"/>
                  </a:moveTo>
                  <a:cubicBezTo>
                    <a:pt x="288243" y="-64930"/>
                    <a:pt x="142200" y="-12778"/>
                    <a:pt x="0" y="111241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8DCF490B-AC53-CCE2-ACA3-3FAFA00F805E}"/>
                </a:ext>
              </a:extLst>
            </p:cNvPr>
            <p:cNvSpPr/>
            <p:nvPr/>
          </p:nvSpPr>
          <p:spPr>
            <a:xfrm>
              <a:off x="8384723" y="3052944"/>
              <a:ext cx="126510" cy="50521"/>
            </a:xfrm>
            <a:custGeom>
              <a:avLst/>
              <a:gdLst>
                <a:gd name="connsiteX0" fmla="*/ 183715 w 183714"/>
                <a:gd name="connsiteY0" fmla="*/ 160 h 73365"/>
                <a:gd name="connsiteX1" fmla="*/ 0 w 183714"/>
                <a:gd name="connsiteY1" fmla="*/ 73365 h 7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714" h="73365">
                  <a:moveTo>
                    <a:pt x="183715" y="160"/>
                  </a:moveTo>
                  <a:cubicBezTo>
                    <a:pt x="143842" y="-2759"/>
                    <a:pt x="45103" y="34673"/>
                    <a:pt x="0" y="73365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A4291ED7-A412-C447-6294-6D9B6871786F}"/>
                </a:ext>
              </a:extLst>
            </p:cNvPr>
            <p:cNvSpPr/>
            <p:nvPr/>
          </p:nvSpPr>
          <p:spPr>
            <a:xfrm>
              <a:off x="8415992" y="3134743"/>
              <a:ext cx="115099" cy="41396"/>
            </a:xfrm>
            <a:custGeom>
              <a:avLst/>
              <a:gdLst>
                <a:gd name="connsiteX0" fmla="*/ 167144 w 167143"/>
                <a:gd name="connsiteY0" fmla="*/ 19 h 60114"/>
                <a:gd name="connsiteX1" fmla="*/ 0 w 167143"/>
                <a:gd name="connsiteY1" fmla="*/ 60114 h 6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143" h="60114">
                  <a:moveTo>
                    <a:pt x="167144" y="19"/>
                  </a:moveTo>
                  <a:cubicBezTo>
                    <a:pt x="124082" y="-922"/>
                    <a:pt x="53907" y="33703"/>
                    <a:pt x="0" y="60114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3CADA4FE-5D7B-1DC8-7590-B6FFC79EFD49}"/>
                </a:ext>
              </a:extLst>
            </p:cNvPr>
            <p:cNvSpPr/>
            <p:nvPr/>
          </p:nvSpPr>
          <p:spPr>
            <a:xfrm>
              <a:off x="9077197" y="2420248"/>
              <a:ext cx="668878" cy="811308"/>
            </a:xfrm>
            <a:custGeom>
              <a:avLst/>
              <a:gdLst>
                <a:gd name="connsiteX0" fmla="*/ 119524 w 971323"/>
                <a:gd name="connsiteY0" fmla="*/ 16093 h 1178155"/>
                <a:gd name="connsiteX1" fmla="*/ 970586 w 971323"/>
                <a:gd name="connsiteY1" fmla="*/ 925942 h 1178155"/>
                <a:gd name="connsiteX2" fmla="*/ 169268 w 971323"/>
                <a:gd name="connsiteY2" fmla="*/ 1166068 h 1178155"/>
                <a:gd name="connsiteX3" fmla="*/ 119524 w 971323"/>
                <a:gd name="connsiteY3" fmla="*/ 16093 h 117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323" h="1178155">
                  <a:moveTo>
                    <a:pt x="119524" y="16093"/>
                  </a:moveTo>
                  <a:cubicBezTo>
                    <a:pt x="564066" y="-135022"/>
                    <a:pt x="991510" y="825273"/>
                    <a:pt x="970586" y="925942"/>
                  </a:cubicBezTo>
                  <a:cubicBezTo>
                    <a:pt x="949661" y="1026612"/>
                    <a:pt x="249921" y="1229640"/>
                    <a:pt x="169268" y="1166068"/>
                  </a:cubicBezTo>
                  <a:cubicBezTo>
                    <a:pt x="88615" y="1102496"/>
                    <a:pt x="-137954" y="103620"/>
                    <a:pt x="119524" y="16093"/>
                  </a:cubicBezTo>
                  <a:close/>
                </a:path>
              </a:pathLst>
            </a:custGeom>
            <a:solidFill>
              <a:srgbClr val="46DBC9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5C4947DF-69B2-02E1-AC4A-D1108C043282}"/>
                </a:ext>
              </a:extLst>
            </p:cNvPr>
            <p:cNvSpPr/>
            <p:nvPr/>
          </p:nvSpPr>
          <p:spPr>
            <a:xfrm>
              <a:off x="9060440" y="2856727"/>
              <a:ext cx="215559" cy="331333"/>
            </a:xfrm>
            <a:custGeom>
              <a:avLst/>
              <a:gdLst>
                <a:gd name="connsiteX0" fmla="*/ 313028 w 313027"/>
                <a:gd name="connsiteY0" fmla="*/ 469454 h 481151"/>
                <a:gd name="connsiteX1" fmla="*/ 137447 w 313027"/>
                <a:gd name="connsiteY1" fmla="*/ 469071 h 481151"/>
                <a:gd name="connsiteX2" fmla="*/ 0 w 313027"/>
                <a:gd name="connsiteY2" fmla="*/ 0 h 481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3027" h="481151">
                  <a:moveTo>
                    <a:pt x="313028" y="469454"/>
                  </a:moveTo>
                  <a:cubicBezTo>
                    <a:pt x="226346" y="483935"/>
                    <a:pt x="159265" y="486264"/>
                    <a:pt x="137447" y="469071"/>
                  </a:cubicBezTo>
                  <a:cubicBezTo>
                    <a:pt x="102009" y="441113"/>
                    <a:pt x="38341" y="232502"/>
                    <a:pt x="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5F6AD87-C05E-918B-6C01-79A47CC5DCF5}"/>
                </a:ext>
              </a:extLst>
            </p:cNvPr>
            <p:cNvSpPr/>
            <p:nvPr/>
          </p:nvSpPr>
          <p:spPr>
            <a:xfrm>
              <a:off x="9217636" y="2378954"/>
              <a:ext cx="489770" cy="770508"/>
            </a:xfrm>
            <a:custGeom>
              <a:avLst/>
              <a:gdLst>
                <a:gd name="connsiteX0" fmla="*/ 0 w 711227"/>
                <a:gd name="connsiteY0" fmla="*/ 0 h 1118906"/>
                <a:gd name="connsiteX1" fmla="*/ 710489 w 711227"/>
                <a:gd name="connsiteY1" fmla="*/ 922736 h 1118906"/>
                <a:gd name="connsiteX2" fmla="*/ 280923 w 711227"/>
                <a:gd name="connsiteY2" fmla="*/ 1118907 h 111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227" h="1118906">
                  <a:moveTo>
                    <a:pt x="0" y="0"/>
                  </a:moveTo>
                  <a:cubicBezTo>
                    <a:pt x="389726" y="56092"/>
                    <a:pt x="729197" y="832784"/>
                    <a:pt x="710489" y="922736"/>
                  </a:cubicBezTo>
                  <a:cubicBezTo>
                    <a:pt x="699069" y="977648"/>
                    <a:pt x="485610" y="1063086"/>
                    <a:pt x="280923" y="1118907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95B77F3-DDDA-E7ED-3CCD-7E8A3CB4EB69}"/>
                </a:ext>
              </a:extLst>
            </p:cNvPr>
            <p:cNvSpPr/>
            <p:nvPr/>
          </p:nvSpPr>
          <p:spPr>
            <a:xfrm>
              <a:off x="8087947" y="4153508"/>
              <a:ext cx="1271488" cy="1066582"/>
            </a:xfrm>
            <a:custGeom>
              <a:avLst/>
              <a:gdLst>
                <a:gd name="connsiteX0" fmla="*/ 1844962 w 1846412"/>
                <a:gd name="connsiteY0" fmla="*/ 1548855 h 1548855"/>
                <a:gd name="connsiteX1" fmla="*/ 1846413 w 1846412"/>
                <a:gd name="connsiteY1" fmla="*/ 11707 h 1548855"/>
                <a:gd name="connsiteX2" fmla="*/ 6491 w 1846412"/>
                <a:gd name="connsiteY2" fmla="*/ 0 h 1548855"/>
                <a:gd name="connsiteX3" fmla="*/ 0 w 1846412"/>
                <a:gd name="connsiteY3" fmla="*/ 1548855 h 1548855"/>
                <a:gd name="connsiteX4" fmla="*/ 1844962 w 1846412"/>
                <a:gd name="connsiteY4" fmla="*/ 1548855 h 1548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6412" h="1548855">
                  <a:moveTo>
                    <a:pt x="1844962" y="1548855"/>
                  </a:moveTo>
                  <a:lnTo>
                    <a:pt x="1846413" y="11707"/>
                  </a:lnTo>
                  <a:lnTo>
                    <a:pt x="6491" y="0"/>
                  </a:lnTo>
                  <a:lnTo>
                    <a:pt x="0" y="1548855"/>
                  </a:lnTo>
                  <a:lnTo>
                    <a:pt x="1844962" y="1548855"/>
                  </a:lnTo>
                  <a:close/>
                </a:path>
              </a:pathLst>
            </a:custGeom>
            <a:solidFill>
              <a:srgbClr val="3C3744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C877CFE2-93C6-84F7-FFE6-99FF94987518}"/>
              </a:ext>
            </a:extLst>
          </p:cNvPr>
          <p:cNvGrpSpPr/>
          <p:nvPr/>
        </p:nvGrpSpPr>
        <p:grpSpPr>
          <a:xfrm>
            <a:off x="7068767" y="1451358"/>
            <a:ext cx="2446824" cy="646331"/>
            <a:chOff x="5724065" y="1361713"/>
            <a:chExt cx="2446824" cy="646331"/>
          </a:xfrm>
        </p:grpSpPr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32C030F-B4D4-F702-1CDD-5E1D52AAECFA}"/>
                </a:ext>
              </a:extLst>
            </p:cNvPr>
            <p:cNvSpPr txBox="1"/>
            <p:nvPr/>
          </p:nvSpPr>
          <p:spPr>
            <a:xfrm>
              <a:off x="6549932" y="1484824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n-ea"/>
                </a:rPr>
                <a:t>个人简介</a:t>
              </a:r>
              <a:endParaRPr lang="en-US" altLang="zh-CN" sz="2800" dirty="0">
                <a:latin typeface="+mn-ea"/>
              </a:endParaRP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AE0B44E-FBD0-4580-031F-2A65D7BA67EE}"/>
                </a:ext>
              </a:extLst>
            </p:cNvPr>
            <p:cNvSpPr txBox="1"/>
            <p:nvPr/>
          </p:nvSpPr>
          <p:spPr>
            <a:xfrm>
              <a:off x="5724065" y="1361713"/>
              <a:ext cx="82586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/>
                <a:t>01.</a:t>
              </a:r>
              <a:endParaRPr lang="zh-CN" altLang="en-US" sz="3600" dirty="0"/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359645DA-E0DA-ED61-17A7-161DBDF9E27C}"/>
              </a:ext>
            </a:extLst>
          </p:cNvPr>
          <p:cNvGrpSpPr/>
          <p:nvPr/>
        </p:nvGrpSpPr>
        <p:grpSpPr>
          <a:xfrm>
            <a:off x="7068767" y="2639787"/>
            <a:ext cx="2446824" cy="646331"/>
            <a:chOff x="5724065" y="2553731"/>
            <a:chExt cx="2446824" cy="646331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CD7A4A9C-6C08-9880-5683-43E305112A8A}"/>
                </a:ext>
              </a:extLst>
            </p:cNvPr>
            <p:cNvSpPr txBox="1"/>
            <p:nvPr/>
          </p:nvSpPr>
          <p:spPr>
            <a:xfrm>
              <a:off x="6549932" y="2676842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n-ea"/>
                </a:rPr>
                <a:t>工作成效</a:t>
              </a:r>
              <a:endParaRPr lang="en-US" altLang="zh-CN" sz="2800" dirty="0">
                <a:latin typeface="+mn-ea"/>
              </a:endParaRP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A9BC9BAD-D193-170B-4EA2-AE5C5355B763}"/>
                </a:ext>
              </a:extLst>
            </p:cNvPr>
            <p:cNvSpPr txBox="1"/>
            <p:nvPr/>
          </p:nvSpPr>
          <p:spPr>
            <a:xfrm>
              <a:off x="5724065" y="2553731"/>
              <a:ext cx="82586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/>
                <a:t>02.</a:t>
              </a:r>
              <a:endParaRPr lang="zh-CN" altLang="en-US" sz="3600" dirty="0"/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779DE8CD-D436-0213-29EC-552DB29E05A8}"/>
              </a:ext>
            </a:extLst>
          </p:cNvPr>
          <p:cNvGrpSpPr/>
          <p:nvPr/>
        </p:nvGrpSpPr>
        <p:grpSpPr>
          <a:xfrm>
            <a:off x="7068767" y="3828216"/>
            <a:ext cx="2446824" cy="646331"/>
            <a:chOff x="5724065" y="3740365"/>
            <a:chExt cx="2446824" cy="646331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E91680F3-71CE-F47F-AB36-A29603306297}"/>
                </a:ext>
              </a:extLst>
            </p:cNvPr>
            <p:cNvSpPr txBox="1"/>
            <p:nvPr/>
          </p:nvSpPr>
          <p:spPr>
            <a:xfrm>
              <a:off x="6549932" y="3863476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n-ea"/>
                </a:rPr>
                <a:t>履职能力</a:t>
              </a:r>
              <a:endParaRPr lang="en-US" altLang="zh-CN" sz="2800" dirty="0">
                <a:latin typeface="+mn-ea"/>
              </a:endParaRP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5E5507BD-C68A-8A15-97F4-4812E38F249B}"/>
                </a:ext>
              </a:extLst>
            </p:cNvPr>
            <p:cNvSpPr txBox="1"/>
            <p:nvPr/>
          </p:nvSpPr>
          <p:spPr>
            <a:xfrm>
              <a:off x="5724065" y="3740365"/>
              <a:ext cx="82586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/>
                <a:t>03.</a:t>
              </a:r>
              <a:endParaRPr lang="zh-CN" altLang="en-US" sz="3600" dirty="0"/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EA6C38C1-21BB-381C-4693-1452CB1BA2B1}"/>
              </a:ext>
            </a:extLst>
          </p:cNvPr>
          <p:cNvGrpSpPr/>
          <p:nvPr/>
        </p:nvGrpSpPr>
        <p:grpSpPr>
          <a:xfrm>
            <a:off x="7068767" y="5016644"/>
            <a:ext cx="2446824" cy="646331"/>
            <a:chOff x="5724065" y="4926999"/>
            <a:chExt cx="2446824" cy="646331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DE4CE862-889E-EC77-A4BF-30B3DFEBF76E}"/>
                </a:ext>
              </a:extLst>
            </p:cNvPr>
            <p:cNvSpPr txBox="1"/>
            <p:nvPr/>
          </p:nvSpPr>
          <p:spPr>
            <a:xfrm>
              <a:off x="6549932" y="5050110"/>
              <a:ext cx="162095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latin typeface="+mn-ea"/>
                </a:rPr>
                <a:t>规划展望</a:t>
              </a:r>
              <a:endParaRPr lang="en-US" altLang="zh-CN" sz="2800" dirty="0">
                <a:latin typeface="+mn-ea"/>
              </a:endParaRP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2FF31F19-E9CE-6276-D43F-ED8E7EE2AC6C}"/>
                </a:ext>
              </a:extLst>
            </p:cNvPr>
            <p:cNvSpPr txBox="1"/>
            <p:nvPr/>
          </p:nvSpPr>
          <p:spPr>
            <a:xfrm>
              <a:off x="5724065" y="4926999"/>
              <a:ext cx="825867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/>
                <a:t>04.</a:t>
              </a:r>
              <a:endParaRPr lang="zh-CN" altLang="en-US" sz="3600" dirty="0"/>
            </a:p>
          </p:txBody>
        </p:sp>
      </p:grpSp>
      <p:grpSp>
        <p:nvGrpSpPr>
          <p:cNvPr id="74" name="图形 3">
            <a:extLst>
              <a:ext uri="{FF2B5EF4-FFF2-40B4-BE49-F238E27FC236}">
                <a16:creationId xmlns:a16="http://schemas.microsoft.com/office/drawing/2014/main" id="{C5361A5B-4CC7-AE91-425A-F76A83E33894}"/>
              </a:ext>
            </a:extLst>
          </p:cNvPr>
          <p:cNvGrpSpPr/>
          <p:nvPr/>
        </p:nvGrpSpPr>
        <p:grpSpPr>
          <a:xfrm>
            <a:off x="10563692" y="4129173"/>
            <a:ext cx="969496" cy="2425310"/>
            <a:chOff x="6050946" y="3681133"/>
            <a:chExt cx="969496" cy="2425310"/>
          </a:xfrm>
        </p:grpSpPr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001528D-2679-4425-DC4F-0EA23F73354A}"/>
                </a:ext>
              </a:extLst>
            </p:cNvPr>
            <p:cNvSpPr/>
            <p:nvPr/>
          </p:nvSpPr>
          <p:spPr>
            <a:xfrm>
              <a:off x="6050946" y="3681133"/>
              <a:ext cx="755276" cy="755276"/>
            </a:xfrm>
            <a:custGeom>
              <a:avLst/>
              <a:gdLst>
                <a:gd name="connsiteX0" fmla="*/ 755276 w 755276"/>
                <a:gd name="connsiteY0" fmla="*/ 377638 h 755276"/>
                <a:gd name="connsiteX1" fmla="*/ 377638 w 755276"/>
                <a:gd name="connsiteY1" fmla="*/ 755276 h 755276"/>
                <a:gd name="connsiteX2" fmla="*/ 0 w 755276"/>
                <a:gd name="connsiteY2" fmla="*/ 377638 h 755276"/>
                <a:gd name="connsiteX3" fmla="*/ 377638 w 755276"/>
                <a:gd name="connsiteY3" fmla="*/ 0 h 755276"/>
                <a:gd name="connsiteX4" fmla="*/ 755276 w 755276"/>
                <a:gd name="connsiteY4" fmla="*/ 377638 h 75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276" h="755276">
                  <a:moveTo>
                    <a:pt x="755276" y="377638"/>
                  </a:moveTo>
                  <a:cubicBezTo>
                    <a:pt x="755276" y="586202"/>
                    <a:pt x="586202" y="755276"/>
                    <a:pt x="377638" y="755276"/>
                  </a:cubicBezTo>
                  <a:cubicBezTo>
                    <a:pt x="169074" y="755276"/>
                    <a:pt x="0" y="586202"/>
                    <a:pt x="0" y="377638"/>
                  </a:cubicBezTo>
                  <a:cubicBezTo>
                    <a:pt x="0" y="169074"/>
                    <a:pt x="169074" y="0"/>
                    <a:pt x="377638" y="0"/>
                  </a:cubicBezTo>
                  <a:cubicBezTo>
                    <a:pt x="586202" y="0"/>
                    <a:pt x="755276" y="169074"/>
                    <a:pt x="755276" y="377638"/>
                  </a:cubicBezTo>
                  <a:close/>
                </a:path>
              </a:pathLst>
            </a:custGeom>
            <a:noFill/>
            <a:ln w="22485" cap="flat">
              <a:solidFill>
                <a:srgbClr val="E1E6FB"/>
              </a:solidFill>
              <a:custDash>
                <a:ds d="879000" sp="879000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6A87ABDF-23D7-F6C4-D5CE-CAAB370457E5}"/>
                </a:ext>
              </a:extLst>
            </p:cNvPr>
            <p:cNvSpPr/>
            <p:nvPr/>
          </p:nvSpPr>
          <p:spPr>
            <a:xfrm>
              <a:off x="6361866" y="4408394"/>
              <a:ext cx="133379" cy="41853"/>
            </a:xfrm>
            <a:custGeom>
              <a:avLst/>
              <a:gdLst>
                <a:gd name="connsiteX0" fmla="*/ 112453 w 133379"/>
                <a:gd name="connsiteY0" fmla="*/ 0 h 41853"/>
                <a:gd name="connsiteX1" fmla="*/ 133380 w 133379"/>
                <a:gd name="connsiteY1" fmla="*/ 0 h 41853"/>
                <a:gd name="connsiteX2" fmla="*/ 133380 w 133379"/>
                <a:gd name="connsiteY2" fmla="*/ 41853 h 41853"/>
                <a:gd name="connsiteX3" fmla="*/ 112453 w 133379"/>
                <a:gd name="connsiteY3" fmla="*/ 41853 h 41853"/>
                <a:gd name="connsiteX4" fmla="*/ 20927 w 133379"/>
                <a:gd name="connsiteY4" fmla="*/ 41853 h 41853"/>
                <a:gd name="connsiteX5" fmla="*/ 0 w 133379"/>
                <a:gd name="connsiteY5" fmla="*/ 41853 h 41853"/>
                <a:gd name="connsiteX6" fmla="*/ 0 w 133379"/>
                <a:gd name="connsiteY6" fmla="*/ 0 h 41853"/>
                <a:gd name="connsiteX7" fmla="*/ 20927 w 133379"/>
                <a:gd name="connsiteY7" fmla="*/ 0 h 4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79" h="41853">
                  <a:moveTo>
                    <a:pt x="112453" y="0"/>
                  </a:moveTo>
                  <a:cubicBezTo>
                    <a:pt x="124011" y="0"/>
                    <a:pt x="133380" y="0"/>
                    <a:pt x="133380" y="0"/>
                  </a:cubicBezTo>
                  <a:lnTo>
                    <a:pt x="133380" y="41853"/>
                  </a:lnTo>
                  <a:cubicBezTo>
                    <a:pt x="133380" y="41853"/>
                    <a:pt x="124011" y="41853"/>
                    <a:pt x="112453" y="41853"/>
                  </a:cubicBezTo>
                  <a:lnTo>
                    <a:pt x="20927" y="41853"/>
                  </a:lnTo>
                  <a:cubicBezTo>
                    <a:pt x="9369" y="41853"/>
                    <a:pt x="0" y="41853"/>
                    <a:pt x="0" y="41853"/>
                  </a:cubicBezTo>
                  <a:lnTo>
                    <a:pt x="0" y="0"/>
                  </a:lnTo>
                  <a:cubicBezTo>
                    <a:pt x="0" y="0"/>
                    <a:pt x="9369" y="0"/>
                    <a:pt x="20927" y="0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414B2AAA-7487-B061-ED8E-B24AD4AF9E13}"/>
                </a:ext>
              </a:extLst>
            </p:cNvPr>
            <p:cNvSpPr/>
            <p:nvPr/>
          </p:nvSpPr>
          <p:spPr>
            <a:xfrm>
              <a:off x="6095837" y="3722086"/>
              <a:ext cx="669431" cy="669431"/>
            </a:xfrm>
            <a:custGeom>
              <a:avLst/>
              <a:gdLst>
                <a:gd name="connsiteX0" fmla="*/ 669431 w 669431"/>
                <a:gd name="connsiteY0" fmla="*/ 334716 h 669431"/>
                <a:gd name="connsiteX1" fmla="*/ 334716 w 669431"/>
                <a:gd name="connsiteY1" fmla="*/ 669431 h 669431"/>
                <a:gd name="connsiteX2" fmla="*/ 0 w 669431"/>
                <a:gd name="connsiteY2" fmla="*/ 334716 h 669431"/>
                <a:gd name="connsiteX3" fmla="*/ 334716 w 669431"/>
                <a:gd name="connsiteY3" fmla="*/ 0 h 669431"/>
                <a:gd name="connsiteX4" fmla="*/ 669431 w 669431"/>
                <a:gd name="connsiteY4" fmla="*/ 334716 h 66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431" h="669431">
                  <a:moveTo>
                    <a:pt x="669431" y="334716"/>
                  </a:moveTo>
                  <a:cubicBezTo>
                    <a:pt x="669431" y="519574"/>
                    <a:pt x="519574" y="669431"/>
                    <a:pt x="334716" y="669431"/>
                  </a:cubicBezTo>
                  <a:cubicBezTo>
                    <a:pt x="149857" y="669431"/>
                    <a:pt x="0" y="519574"/>
                    <a:pt x="0" y="334716"/>
                  </a:cubicBezTo>
                  <a:cubicBezTo>
                    <a:pt x="0" y="149857"/>
                    <a:pt x="149857" y="0"/>
                    <a:pt x="334716" y="0"/>
                  </a:cubicBezTo>
                  <a:cubicBezTo>
                    <a:pt x="519574" y="0"/>
                    <a:pt x="669431" y="149857"/>
                    <a:pt x="669431" y="334716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DEE4FB3-5452-0939-5A44-6C9D134D7E0E}"/>
                </a:ext>
              </a:extLst>
            </p:cNvPr>
            <p:cNvSpPr/>
            <p:nvPr/>
          </p:nvSpPr>
          <p:spPr>
            <a:xfrm>
              <a:off x="6416939" y="4436409"/>
              <a:ext cx="27114" cy="1609785"/>
            </a:xfrm>
            <a:custGeom>
              <a:avLst/>
              <a:gdLst>
                <a:gd name="connsiteX0" fmla="*/ 0 w 27114"/>
                <a:gd name="connsiteY0" fmla="*/ 0 h 1609785"/>
                <a:gd name="connsiteX1" fmla="*/ 27115 w 27114"/>
                <a:gd name="connsiteY1" fmla="*/ 0 h 1609785"/>
                <a:gd name="connsiteX2" fmla="*/ 27115 w 27114"/>
                <a:gd name="connsiteY2" fmla="*/ 1609786 h 1609785"/>
                <a:gd name="connsiteX3" fmla="*/ 0 w 27114"/>
                <a:gd name="connsiteY3" fmla="*/ 1609786 h 16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14" h="1609785">
                  <a:moveTo>
                    <a:pt x="0" y="0"/>
                  </a:moveTo>
                  <a:lnTo>
                    <a:pt x="27115" y="0"/>
                  </a:lnTo>
                  <a:lnTo>
                    <a:pt x="27115" y="1609786"/>
                  </a:lnTo>
                  <a:lnTo>
                    <a:pt x="0" y="1609786"/>
                  </a:ln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8F57491E-006D-0D39-55C2-F3401E037A7F}"/>
                </a:ext>
              </a:extLst>
            </p:cNvPr>
            <p:cNvSpPr/>
            <p:nvPr/>
          </p:nvSpPr>
          <p:spPr>
            <a:xfrm rot="-2700000">
              <a:off x="6320201" y="4644085"/>
              <a:ext cx="580098" cy="580098"/>
            </a:xfrm>
            <a:custGeom>
              <a:avLst/>
              <a:gdLst>
                <a:gd name="connsiteX0" fmla="*/ 580028 w 580098"/>
                <a:gd name="connsiteY0" fmla="*/ 290011 h 580098"/>
                <a:gd name="connsiteX1" fmla="*/ 289979 w 580098"/>
                <a:gd name="connsiteY1" fmla="*/ 580061 h 580098"/>
                <a:gd name="connsiteX2" fmla="*/ -71 w 580098"/>
                <a:gd name="connsiteY2" fmla="*/ 290011 h 580098"/>
                <a:gd name="connsiteX3" fmla="*/ 289979 w 580098"/>
                <a:gd name="connsiteY3" fmla="*/ -38 h 580098"/>
                <a:gd name="connsiteX4" fmla="*/ 580028 w 580098"/>
                <a:gd name="connsiteY4" fmla="*/ 290011 h 58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098" h="580098">
                  <a:moveTo>
                    <a:pt x="580028" y="290011"/>
                  </a:moveTo>
                  <a:cubicBezTo>
                    <a:pt x="580028" y="450201"/>
                    <a:pt x="450169" y="580061"/>
                    <a:pt x="289979" y="580061"/>
                  </a:cubicBezTo>
                  <a:cubicBezTo>
                    <a:pt x="129789" y="580061"/>
                    <a:pt x="-71" y="450201"/>
                    <a:pt x="-71" y="290011"/>
                  </a:cubicBezTo>
                  <a:cubicBezTo>
                    <a:pt x="-71" y="129821"/>
                    <a:pt x="129789" y="-38"/>
                    <a:pt x="289979" y="-38"/>
                  </a:cubicBezTo>
                  <a:cubicBezTo>
                    <a:pt x="450169" y="-38"/>
                    <a:pt x="580028" y="129821"/>
                    <a:pt x="580028" y="290011"/>
                  </a:cubicBezTo>
                  <a:close/>
                </a:path>
              </a:pathLst>
            </a:custGeom>
            <a:noFill/>
            <a:ln w="22485" cap="flat">
              <a:solidFill>
                <a:srgbClr val="E1E6FB"/>
              </a:solidFill>
              <a:custDash>
                <a:ds d="867750" sp="867750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9B80BEE-058C-3C74-41FA-08B0DD22EDE6}"/>
                </a:ext>
              </a:extLst>
            </p:cNvPr>
            <p:cNvSpPr/>
            <p:nvPr/>
          </p:nvSpPr>
          <p:spPr>
            <a:xfrm>
              <a:off x="6559039" y="5202711"/>
              <a:ext cx="102439" cy="32121"/>
            </a:xfrm>
            <a:custGeom>
              <a:avLst/>
              <a:gdLst>
                <a:gd name="connsiteX0" fmla="*/ 87251 w 102439"/>
                <a:gd name="connsiteY0" fmla="*/ 0 h 32121"/>
                <a:gd name="connsiteX1" fmla="*/ 102440 w 102439"/>
                <a:gd name="connsiteY1" fmla="*/ 0 h 32121"/>
                <a:gd name="connsiteX2" fmla="*/ 102440 w 102439"/>
                <a:gd name="connsiteY2" fmla="*/ 32122 h 32121"/>
                <a:gd name="connsiteX3" fmla="*/ 87251 w 102439"/>
                <a:gd name="connsiteY3" fmla="*/ 32122 h 32121"/>
                <a:gd name="connsiteX4" fmla="*/ 15189 w 102439"/>
                <a:gd name="connsiteY4" fmla="*/ 32122 h 32121"/>
                <a:gd name="connsiteX5" fmla="*/ 0 w 102439"/>
                <a:gd name="connsiteY5" fmla="*/ 32122 h 32121"/>
                <a:gd name="connsiteX6" fmla="*/ 0 w 102439"/>
                <a:gd name="connsiteY6" fmla="*/ 0 h 32121"/>
                <a:gd name="connsiteX7" fmla="*/ 15189 w 102439"/>
                <a:gd name="connsiteY7" fmla="*/ 0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439" h="32121">
                  <a:moveTo>
                    <a:pt x="87251" y="0"/>
                  </a:moveTo>
                  <a:cubicBezTo>
                    <a:pt x="95640" y="0"/>
                    <a:pt x="102440" y="0"/>
                    <a:pt x="102440" y="0"/>
                  </a:cubicBezTo>
                  <a:lnTo>
                    <a:pt x="102440" y="32122"/>
                  </a:lnTo>
                  <a:cubicBezTo>
                    <a:pt x="102440" y="32122"/>
                    <a:pt x="95640" y="32122"/>
                    <a:pt x="87251" y="32122"/>
                  </a:cubicBezTo>
                  <a:lnTo>
                    <a:pt x="15189" y="32122"/>
                  </a:lnTo>
                  <a:cubicBezTo>
                    <a:pt x="6800" y="32122"/>
                    <a:pt x="0" y="32122"/>
                    <a:pt x="0" y="32122"/>
                  </a:cubicBezTo>
                  <a:lnTo>
                    <a:pt x="0" y="0"/>
                  </a:lnTo>
                  <a:cubicBezTo>
                    <a:pt x="0" y="0"/>
                    <a:pt x="6800" y="0"/>
                    <a:pt x="15189" y="0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625EAC8F-30CA-897E-FBEE-E53F8485EBAD}"/>
                </a:ext>
              </a:extLst>
            </p:cNvPr>
            <p:cNvSpPr/>
            <p:nvPr/>
          </p:nvSpPr>
          <p:spPr>
            <a:xfrm>
              <a:off x="6365691" y="6046194"/>
              <a:ext cx="306700" cy="32121"/>
            </a:xfrm>
            <a:custGeom>
              <a:avLst/>
              <a:gdLst>
                <a:gd name="connsiteX0" fmla="*/ 291512 w 306700"/>
                <a:gd name="connsiteY0" fmla="*/ 0 h 32121"/>
                <a:gd name="connsiteX1" fmla="*/ 306701 w 306700"/>
                <a:gd name="connsiteY1" fmla="*/ 0 h 32121"/>
                <a:gd name="connsiteX2" fmla="*/ 306701 w 306700"/>
                <a:gd name="connsiteY2" fmla="*/ 32122 h 32121"/>
                <a:gd name="connsiteX3" fmla="*/ 291512 w 306700"/>
                <a:gd name="connsiteY3" fmla="*/ 32122 h 32121"/>
                <a:gd name="connsiteX4" fmla="*/ 15189 w 306700"/>
                <a:gd name="connsiteY4" fmla="*/ 32122 h 32121"/>
                <a:gd name="connsiteX5" fmla="*/ 0 w 306700"/>
                <a:gd name="connsiteY5" fmla="*/ 32122 h 32121"/>
                <a:gd name="connsiteX6" fmla="*/ 0 w 306700"/>
                <a:gd name="connsiteY6" fmla="*/ 0 h 32121"/>
                <a:gd name="connsiteX7" fmla="*/ 15189 w 306700"/>
                <a:gd name="connsiteY7" fmla="*/ 0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700" h="32121">
                  <a:moveTo>
                    <a:pt x="291512" y="0"/>
                  </a:moveTo>
                  <a:cubicBezTo>
                    <a:pt x="299901" y="0"/>
                    <a:pt x="306701" y="0"/>
                    <a:pt x="306701" y="0"/>
                  </a:cubicBezTo>
                  <a:lnTo>
                    <a:pt x="306701" y="32122"/>
                  </a:lnTo>
                  <a:cubicBezTo>
                    <a:pt x="306701" y="32122"/>
                    <a:pt x="299901" y="32122"/>
                    <a:pt x="291512" y="32122"/>
                  </a:cubicBezTo>
                  <a:lnTo>
                    <a:pt x="15189" y="32122"/>
                  </a:lnTo>
                  <a:cubicBezTo>
                    <a:pt x="6800" y="32122"/>
                    <a:pt x="0" y="32122"/>
                    <a:pt x="0" y="32122"/>
                  </a:cubicBezTo>
                  <a:lnTo>
                    <a:pt x="0" y="0"/>
                  </a:lnTo>
                  <a:cubicBezTo>
                    <a:pt x="0" y="0"/>
                    <a:pt x="6800" y="0"/>
                    <a:pt x="15189" y="0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8D92DD81-6EEF-6179-242F-1204EB270D85}"/>
                </a:ext>
              </a:extLst>
            </p:cNvPr>
            <p:cNvSpPr/>
            <p:nvPr/>
          </p:nvSpPr>
          <p:spPr>
            <a:xfrm>
              <a:off x="6288791" y="6074322"/>
              <a:ext cx="454819" cy="32121"/>
            </a:xfrm>
            <a:custGeom>
              <a:avLst/>
              <a:gdLst>
                <a:gd name="connsiteX0" fmla="*/ 439631 w 454819"/>
                <a:gd name="connsiteY0" fmla="*/ 0 h 32121"/>
                <a:gd name="connsiteX1" fmla="*/ 454820 w 454819"/>
                <a:gd name="connsiteY1" fmla="*/ 0 h 32121"/>
                <a:gd name="connsiteX2" fmla="*/ 454820 w 454819"/>
                <a:gd name="connsiteY2" fmla="*/ 32122 h 32121"/>
                <a:gd name="connsiteX3" fmla="*/ 439631 w 454819"/>
                <a:gd name="connsiteY3" fmla="*/ 32122 h 32121"/>
                <a:gd name="connsiteX4" fmla="*/ 15189 w 454819"/>
                <a:gd name="connsiteY4" fmla="*/ 32122 h 32121"/>
                <a:gd name="connsiteX5" fmla="*/ 0 w 454819"/>
                <a:gd name="connsiteY5" fmla="*/ 32122 h 32121"/>
                <a:gd name="connsiteX6" fmla="*/ 0 w 454819"/>
                <a:gd name="connsiteY6" fmla="*/ 0 h 32121"/>
                <a:gd name="connsiteX7" fmla="*/ 15189 w 454819"/>
                <a:gd name="connsiteY7" fmla="*/ 0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819" h="32121">
                  <a:moveTo>
                    <a:pt x="439631" y="0"/>
                  </a:moveTo>
                  <a:cubicBezTo>
                    <a:pt x="448019" y="0"/>
                    <a:pt x="454820" y="0"/>
                    <a:pt x="454820" y="0"/>
                  </a:cubicBezTo>
                  <a:lnTo>
                    <a:pt x="454820" y="32122"/>
                  </a:lnTo>
                  <a:cubicBezTo>
                    <a:pt x="454820" y="32122"/>
                    <a:pt x="448019" y="32122"/>
                    <a:pt x="439631" y="32122"/>
                  </a:cubicBezTo>
                  <a:lnTo>
                    <a:pt x="15189" y="32122"/>
                  </a:lnTo>
                  <a:cubicBezTo>
                    <a:pt x="6800" y="32122"/>
                    <a:pt x="0" y="32122"/>
                    <a:pt x="0" y="32122"/>
                  </a:cubicBezTo>
                  <a:lnTo>
                    <a:pt x="0" y="0"/>
                  </a:lnTo>
                  <a:cubicBezTo>
                    <a:pt x="0" y="0"/>
                    <a:pt x="6800" y="0"/>
                    <a:pt x="15189" y="0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BDBADDE-A7A4-A97D-2479-2555866EA7D6}"/>
                </a:ext>
              </a:extLst>
            </p:cNvPr>
            <p:cNvSpPr/>
            <p:nvPr/>
          </p:nvSpPr>
          <p:spPr>
            <a:xfrm>
              <a:off x="6354721" y="4675548"/>
              <a:ext cx="514168" cy="514168"/>
            </a:xfrm>
            <a:custGeom>
              <a:avLst/>
              <a:gdLst>
                <a:gd name="connsiteX0" fmla="*/ 514168 w 514168"/>
                <a:gd name="connsiteY0" fmla="*/ 257084 h 514168"/>
                <a:gd name="connsiteX1" fmla="*/ 257084 w 514168"/>
                <a:gd name="connsiteY1" fmla="*/ 514168 h 514168"/>
                <a:gd name="connsiteX2" fmla="*/ 0 w 514168"/>
                <a:gd name="connsiteY2" fmla="*/ 257084 h 514168"/>
                <a:gd name="connsiteX3" fmla="*/ 257084 w 514168"/>
                <a:gd name="connsiteY3" fmla="*/ 0 h 514168"/>
                <a:gd name="connsiteX4" fmla="*/ 514168 w 514168"/>
                <a:gd name="connsiteY4" fmla="*/ 257084 h 51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168" h="514168">
                  <a:moveTo>
                    <a:pt x="514168" y="257084"/>
                  </a:moveTo>
                  <a:cubicBezTo>
                    <a:pt x="514168" y="399068"/>
                    <a:pt x="399068" y="514168"/>
                    <a:pt x="257084" y="514168"/>
                  </a:cubicBezTo>
                  <a:cubicBezTo>
                    <a:pt x="115101" y="514168"/>
                    <a:pt x="0" y="399068"/>
                    <a:pt x="0" y="257084"/>
                  </a:cubicBezTo>
                  <a:cubicBezTo>
                    <a:pt x="0" y="115100"/>
                    <a:pt x="115101" y="0"/>
                    <a:pt x="257084" y="0"/>
                  </a:cubicBezTo>
                  <a:cubicBezTo>
                    <a:pt x="399068" y="0"/>
                    <a:pt x="514168" y="115100"/>
                    <a:pt x="514168" y="257084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77601AA7-1AB7-464F-F240-E179432D02CD}"/>
                </a:ext>
              </a:extLst>
            </p:cNvPr>
            <p:cNvSpPr/>
            <p:nvPr/>
          </p:nvSpPr>
          <p:spPr>
            <a:xfrm>
              <a:off x="6597348" y="4436409"/>
              <a:ext cx="27114" cy="1609785"/>
            </a:xfrm>
            <a:custGeom>
              <a:avLst/>
              <a:gdLst>
                <a:gd name="connsiteX0" fmla="*/ 0 w 27114"/>
                <a:gd name="connsiteY0" fmla="*/ 0 h 1609785"/>
                <a:gd name="connsiteX1" fmla="*/ 27115 w 27114"/>
                <a:gd name="connsiteY1" fmla="*/ 0 h 1609785"/>
                <a:gd name="connsiteX2" fmla="*/ 27115 w 27114"/>
                <a:gd name="connsiteY2" fmla="*/ 1609786 h 1609785"/>
                <a:gd name="connsiteX3" fmla="*/ 0 w 27114"/>
                <a:gd name="connsiteY3" fmla="*/ 1609786 h 16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14" h="1609785">
                  <a:moveTo>
                    <a:pt x="0" y="0"/>
                  </a:moveTo>
                  <a:lnTo>
                    <a:pt x="27115" y="0"/>
                  </a:lnTo>
                  <a:lnTo>
                    <a:pt x="27115" y="1609786"/>
                  </a:lnTo>
                  <a:lnTo>
                    <a:pt x="0" y="1609786"/>
                  </a:ln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711686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1B04DB0-EB59-366C-97C1-66ACB708215D}"/>
              </a:ext>
            </a:extLst>
          </p:cNvPr>
          <p:cNvSpPr txBox="1"/>
          <p:nvPr/>
        </p:nvSpPr>
        <p:spPr>
          <a:xfrm>
            <a:off x="6247419" y="3231676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+mj-ea"/>
                <a:ea typeface="+mj-ea"/>
              </a:rPr>
              <a:t>个人简介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CC49A8D-3E86-A410-CED1-14C461324626}"/>
              </a:ext>
            </a:extLst>
          </p:cNvPr>
          <p:cNvSpPr txBox="1"/>
          <p:nvPr/>
        </p:nvSpPr>
        <p:spPr>
          <a:xfrm>
            <a:off x="6333980" y="4130485"/>
            <a:ext cx="49000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根据需要添加内容，此处详细文本描述，建议与标题相关，尽量简洁</a:t>
            </a:r>
          </a:p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F12BE4F-34CA-AA2B-3434-91A5500878B0}"/>
              </a:ext>
            </a:extLst>
          </p:cNvPr>
          <p:cNvGrpSpPr/>
          <p:nvPr/>
        </p:nvGrpSpPr>
        <p:grpSpPr>
          <a:xfrm flipH="1">
            <a:off x="1617217" y="138946"/>
            <a:ext cx="3691502" cy="6719054"/>
            <a:chOff x="7414983" y="946677"/>
            <a:chExt cx="2347848" cy="4273414"/>
          </a:xfrm>
        </p:grpSpPr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6FE906BC-FE27-8676-D9CF-47A3F24DA850}"/>
                </a:ext>
              </a:extLst>
            </p:cNvPr>
            <p:cNvSpPr/>
            <p:nvPr/>
          </p:nvSpPr>
          <p:spPr>
            <a:xfrm>
              <a:off x="7932443" y="2475258"/>
              <a:ext cx="373761" cy="543201"/>
            </a:xfrm>
            <a:custGeom>
              <a:avLst/>
              <a:gdLst>
                <a:gd name="connsiteX0" fmla="*/ 541460 w 542763"/>
                <a:gd name="connsiteY0" fmla="*/ 5268 h 788818"/>
                <a:gd name="connsiteX1" fmla="*/ 1082 w 542763"/>
                <a:gd name="connsiteY1" fmla="*/ 726028 h 788818"/>
                <a:gd name="connsiteX2" fmla="*/ 303472 w 542763"/>
                <a:gd name="connsiteY2" fmla="*/ 788819 h 788818"/>
                <a:gd name="connsiteX3" fmla="*/ 541460 w 542763"/>
                <a:gd name="connsiteY3" fmla="*/ 5268 h 78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763" h="788818">
                  <a:moveTo>
                    <a:pt x="541460" y="5268"/>
                  </a:moveTo>
                  <a:cubicBezTo>
                    <a:pt x="290809" y="-44763"/>
                    <a:pt x="-20704" y="266558"/>
                    <a:pt x="1082" y="726028"/>
                  </a:cubicBezTo>
                  <a:lnTo>
                    <a:pt x="303472" y="788819"/>
                  </a:lnTo>
                  <a:cubicBezTo>
                    <a:pt x="303472" y="788819"/>
                    <a:pt x="563295" y="9622"/>
                    <a:pt x="541460" y="5268"/>
                  </a:cubicBezTo>
                  <a:close/>
                </a:path>
              </a:pathLst>
            </a:custGeom>
            <a:solidFill>
              <a:srgbClr val="46DBC9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E74B044-10C5-B849-3F68-93BC8A0B2F1B}"/>
                </a:ext>
              </a:extLst>
            </p:cNvPr>
            <p:cNvSpPr/>
            <p:nvPr/>
          </p:nvSpPr>
          <p:spPr>
            <a:xfrm>
              <a:off x="7904411" y="2828380"/>
              <a:ext cx="5592" cy="115319"/>
            </a:xfrm>
            <a:custGeom>
              <a:avLst/>
              <a:gdLst>
                <a:gd name="connsiteX0" fmla="*/ 8121 w 8120"/>
                <a:gd name="connsiteY0" fmla="*/ 0 h 167462"/>
                <a:gd name="connsiteX1" fmla="*/ 1120 w 8120"/>
                <a:gd name="connsiteY1" fmla="*/ 167463 h 1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20" h="167462">
                  <a:moveTo>
                    <a:pt x="8121" y="0"/>
                  </a:moveTo>
                  <a:cubicBezTo>
                    <a:pt x="705" y="55486"/>
                    <a:pt x="-1640" y="111546"/>
                    <a:pt x="1120" y="167463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62C4E447-B997-52B4-08DD-057A56BEAF52}"/>
                </a:ext>
              </a:extLst>
            </p:cNvPr>
            <p:cNvSpPr/>
            <p:nvPr/>
          </p:nvSpPr>
          <p:spPr>
            <a:xfrm>
              <a:off x="7967872" y="2443717"/>
              <a:ext cx="309407" cy="200218"/>
            </a:xfrm>
            <a:custGeom>
              <a:avLst/>
              <a:gdLst>
                <a:gd name="connsiteX0" fmla="*/ 449311 w 449310"/>
                <a:gd name="connsiteY0" fmla="*/ 5266 h 290750"/>
                <a:gd name="connsiteX1" fmla="*/ 0 w 449310"/>
                <a:gd name="connsiteY1" fmla="*/ 290750 h 29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9310" h="290750">
                  <a:moveTo>
                    <a:pt x="449311" y="5266"/>
                  </a:moveTo>
                  <a:cubicBezTo>
                    <a:pt x="290572" y="-26408"/>
                    <a:pt x="107448" y="86812"/>
                    <a:pt x="0" y="29075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B4B527C6-03A1-EB0B-EF2E-80F81992B017}"/>
                </a:ext>
              </a:extLst>
            </p:cNvPr>
            <p:cNvSpPr/>
            <p:nvPr/>
          </p:nvSpPr>
          <p:spPr>
            <a:xfrm>
              <a:off x="8020183" y="2349464"/>
              <a:ext cx="1400870" cy="1914517"/>
            </a:xfrm>
            <a:custGeom>
              <a:avLst/>
              <a:gdLst>
                <a:gd name="connsiteX0" fmla="*/ 995448 w 2034296"/>
                <a:gd name="connsiteY0" fmla="*/ 0 h 2780197"/>
                <a:gd name="connsiteX1" fmla="*/ 1999076 w 2034296"/>
                <a:gd name="connsiteY1" fmla="*/ 2618209 h 2780197"/>
                <a:gd name="connsiteX2" fmla="*/ 135215 w 2034296"/>
                <a:gd name="connsiteY2" fmla="*/ 2607189 h 2780197"/>
                <a:gd name="connsiteX3" fmla="*/ 995448 w 2034296"/>
                <a:gd name="connsiteY3" fmla="*/ 0 h 27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4296" h="2780197">
                  <a:moveTo>
                    <a:pt x="995448" y="0"/>
                  </a:moveTo>
                  <a:cubicBezTo>
                    <a:pt x="1941724" y="0"/>
                    <a:pt x="2124785" y="1094090"/>
                    <a:pt x="1999076" y="2618209"/>
                  </a:cubicBezTo>
                  <a:cubicBezTo>
                    <a:pt x="1588808" y="2790265"/>
                    <a:pt x="580778" y="2878494"/>
                    <a:pt x="135215" y="2607189"/>
                  </a:cubicBezTo>
                  <a:cubicBezTo>
                    <a:pt x="-74337" y="2020447"/>
                    <a:pt x="-196042" y="0"/>
                    <a:pt x="995448" y="0"/>
                  </a:cubicBezTo>
                  <a:close/>
                </a:path>
              </a:pathLst>
            </a:custGeom>
            <a:solidFill>
              <a:srgbClr val="46DBC9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05640446-497F-8FCB-5CC8-C4F86356BB2E}"/>
                </a:ext>
              </a:extLst>
            </p:cNvPr>
            <p:cNvSpPr/>
            <p:nvPr/>
          </p:nvSpPr>
          <p:spPr>
            <a:xfrm>
              <a:off x="8236127" y="1172823"/>
              <a:ext cx="745742" cy="1001245"/>
            </a:xfrm>
            <a:custGeom>
              <a:avLst/>
              <a:gdLst>
                <a:gd name="connsiteX0" fmla="*/ 0 w 1082942"/>
                <a:gd name="connsiteY0" fmla="*/ 726980 h 1453975"/>
                <a:gd name="connsiteX1" fmla="*/ 541479 w 1082942"/>
                <a:gd name="connsiteY1" fmla="*/ 0 h 1453975"/>
                <a:gd name="connsiteX2" fmla="*/ 1082942 w 1082942"/>
                <a:gd name="connsiteY2" fmla="*/ 726980 h 1453975"/>
                <a:gd name="connsiteX3" fmla="*/ 541479 w 1082942"/>
                <a:gd name="connsiteY3" fmla="*/ 1453976 h 1453975"/>
                <a:gd name="connsiteX4" fmla="*/ 0 w 1082942"/>
                <a:gd name="connsiteY4" fmla="*/ 726980 h 145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2942" h="1453975">
                  <a:moveTo>
                    <a:pt x="0" y="726980"/>
                  </a:moveTo>
                  <a:cubicBezTo>
                    <a:pt x="0" y="325484"/>
                    <a:pt x="242422" y="0"/>
                    <a:pt x="541479" y="0"/>
                  </a:cubicBezTo>
                  <a:cubicBezTo>
                    <a:pt x="840536" y="0"/>
                    <a:pt x="1082942" y="325484"/>
                    <a:pt x="1082942" y="726980"/>
                  </a:cubicBezTo>
                  <a:cubicBezTo>
                    <a:pt x="1082942" y="1128476"/>
                    <a:pt x="840520" y="1453976"/>
                    <a:pt x="541479" y="1453976"/>
                  </a:cubicBezTo>
                  <a:cubicBezTo>
                    <a:pt x="242438" y="1453976"/>
                    <a:pt x="0" y="1128492"/>
                    <a:pt x="0" y="726980"/>
                  </a:cubicBezTo>
                  <a:close/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E11C7043-4540-0F64-90B3-6AD59B35F4EA}"/>
                </a:ext>
              </a:extLst>
            </p:cNvPr>
            <p:cNvSpPr/>
            <p:nvPr/>
          </p:nvSpPr>
          <p:spPr>
            <a:xfrm>
              <a:off x="8539317" y="1630092"/>
              <a:ext cx="44755" cy="87378"/>
            </a:xfrm>
            <a:custGeom>
              <a:avLst/>
              <a:gdLst>
                <a:gd name="connsiteX0" fmla="*/ 0 w 64991"/>
                <a:gd name="connsiteY0" fmla="*/ 63460 h 126888"/>
                <a:gd name="connsiteX1" fmla="*/ 32488 w 64991"/>
                <a:gd name="connsiteY1" fmla="*/ 0 h 126888"/>
                <a:gd name="connsiteX2" fmla="*/ 64992 w 64991"/>
                <a:gd name="connsiteY2" fmla="*/ 63460 h 126888"/>
                <a:gd name="connsiteX3" fmla="*/ 32488 w 64991"/>
                <a:gd name="connsiteY3" fmla="*/ 126889 h 126888"/>
                <a:gd name="connsiteX4" fmla="*/ 0 w 64991"/>
                <a:gd name="connsiteY4" fmla="*/ 63460 h 12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91" h="126888">
                  <a:moveTo>
                    <a:pt x="0" y="63460"/>
                  </a:moveTo>
                  <a:cubicBezTo>
                    <a:pt x="0" y="28373"/>
                    <a:pt x="14561" y="0"/>
                    <a:pt x="32488" y="0"/>
                  </a:cubicBezTo>
                  <a:cubicBezTo>
                    <a:pt x="50414" y="0"/>
                    <a:pt x="64992" y="28405"/>
                    <a:pt x="64992" y="63460"/>
                  </a:cubicBezTo>
                  <a:cubicBezTo>
                    <a:pt x="64992" y="98516"/>
                    <a:pt x="50446" y="126889"/>
                    <a:pt x="32488" y="126889"/>
                  </a:cubicBezTo>
                  <a:cubicBezTo>
                    <a:pt x="14530" y="126889"/>
                    <a:pt x="0" y="98484"/>
                    <a:pt x="0" y="63460"/>
                  </a:cubicBezTo>
                  <a:close/>
                </a:path>
              </a:pathLst>
            </a:custGeom>
            <a:solidFill>
              <a:srgbClr val="1B3C87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37ACF61F-3579-FE92-239F-A0240CE716EC}"/>
                </a:ext>
              </a:extLst>
            </p:cNvPr>
            <p:cNvSpPr/>
            <p:nvPr/>
          </p:nvSpPr>
          <p:spPr>
            <a:xfrm>
              <a:off x="8390226" y="1755142"/>
              <a:ext cx="46128" cy="122908"/>
            </a:xfrm>
            <a:custGeom>
              <a:avLst/>
              <a:gdLst>
                <a:gd name="connsiteX0" fmla="*/ 66985 w 66985"/>
                <a:gd name="connsiteY0" fmla="*/ 0 h 178483"/>
                <a:gd name="connsiteX1" fmla="*/ 0 w 66985"/>
                <a:gd name="connsiteY1" fmla="*/ 178483 h 17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85" h="178483">
                  <a:moveTo>
                    <a:pt x="66985" y="0"/>
                  </a:moveTo>
                  <a:cubicBezTo>
                    <a:pt x="65949" y="39186"/>
                    <a:pt x="54593" y="123795"/>
                    <a:pt x="0" y="178483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12EC7E13-7329-98A9-DE56-3BF5E20D0771}"/>
                </a:ext>
              </a:extLst>
            </p:cNvPr>
            <p:cNvSpPr/>
            <p:nvPr/>
          </p:nvSpPr>
          <p:spPr>
            <a:xfrm>
              <a:off x="8521558" y="1933470"/>
              <a:ext cx="95198" cy="53277"/>
            </a:xfrm>
            <a:custGeom>
              <a:avLst/>
              <a:gdLst>
                <a:gd name="connsiteX0" fmla="*/ 0 w 138244"/>
                <a:gd name="connsiteY0" fmla="*/ 77368 h 77367"/>
                <a:gd name="connsiteX1" fmla="*/ 138244 w 138244"/>
                <a:gd name="connsiteY1" fmla="*/ 0 h 7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244" h="77367">
                  <a:moveTo>
                    <a:pt x="0" y="77368"/>
                  </a:moveTo>
                  <a:cubicBezTo>
                    <a:pt x="45390" y="71196"/>
                    <a:pt x="102073" y="53652"/>
                    <a:pt x="138244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D34DD90A-29E9-C7BB-C8CF-D8D61F1E3E7B}"/>
                </a:ext>
              </a:extLst>
            </p:cNvPr>
            <p:cNvSpPr/>
            <p:nvPr/>
          </p:nvSpPr>
          <p:spPr>
            <a:xfrm>
              <a:off x="8806298" y="3126552"/>
              <a:ext cx="483681" cy="246937"/>
            </a:xfrm>
            <a:custGeom>
              <a:avLst/>
              <a:gdLst>
                <a:gd name="connsiteX0" fmla="*/ 604285 w 702386"/>
                <a:gd name="connsiteY0" fmla="*/ 38261 h 358593"/>
                <a:gd name="connsiteX1" fmla="*/ 702387 w 702386"/>
                <a:gd name="connsiteY1" fmla="*/ 358594 h 358593"/>
                <a:gd name="connsiteX2" fmla="*/ 0 w 702386"/>
                <a:gd name="connsiteY2" fmla="*/ 0 h 35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2386" h="358593">
                  <a:moveTo>
                    <a:pt x="604285" y="38261"/>
                  </a:moveTo>
                  <a:cubicBezTo>
                    <a:pt x="634923" y="125709"/>
                    <a:pt x="702387" y="358594"/>
                    <a:pt x="702387" y="358594"/>
                  </a:cubicBezTo>
                  <a:cubicBezTo>
                    <a:pt x="702387" y="358594"/>
                    <a:pt x="224591" y="113348"/>
                    <a:pt x="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B0A592BF-4100-AE69-9C25-EF894C2708AC}"/>
                </a:ext>
              </a:extLst>
            </p:cNvPr>
            <p:cNvSpPr/>
            <p:nvPr/>
          </p:nvSpPr>
          <p:spPr>
            <a:xfrm>
              <a:off x="7973479" y="2541729"/>
              <a:ext cx="834895" cy="1685271"/>
            </a:xfrm>
            <a:custGeom>
              <a:avLst/>
              <a:gdLst>
                <a:gd name="connsiteX0" fmla="*/ 1212407 w 1212406"/>
                <a:gd name="connsiteY0" fmla="*/ 2440061 h 2447294"/>
                <a:gd name="connsiteX1" fmla="*/ 135222 w 1212406"/>
                <a:gd name="connsiteY1" fmla="*/ 2274304 h 2447294"/>
                <a:gd name="connsiteX2" fmla="*/ 322844 w 1212406"/>
                <a:gd name="connsiteY2" fmla="*/ 0 h 244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2406" h="2447294">
                  <a:moveTo>
                    <a:pt x="1212407" y="2440061"/>
                  </a:moveTo>
                  <a:cubicBezTo>
                    <a:pt x="812936" y="2465579"/>
                    <a:pt x="385396" y="2426632"/>
                    <a:pt x="135222" y="2274304"/>
                  </a:cubicBezTo>
                  <a:cubicBezTo>
                    <a:pt x="-21252" y="1836190"/>
                    <a:pt x="-128747" y="598752"/>
                    <a:pt x="322844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0C081330-1FBD-7FD1-A3E1-408DA67F0EDB}"/>
                </a:ext>
              </a:extLst>
            </p:cNvPr>
            <p:cNvSpPr/>
            <p:nvPr/>
          </p:nvSpPr>
          <p:spPr>
            <a:xfrm>
              <a:off x="8382450" y="2312496"/>
              <a:ext cx="991896" cy="1852389"/>
            </a:xfrm>
            <a:custGeom>
              <a:avLst/>
              <a:gdLst>
                <a:gd name="connsiteX0" fmla="*/ 0 w 1440398"/>
                <a:gd name="connsiteY0" fmla="*/ 95246 h 2689978"/>
                <a:gd name="connsiteX1" fmla="*/ 401560 w 1440398"/>
                <a:gd name="connsiteY1" fmla="*/ 0 h 2689978"/>
                <a:gd name="connsiteX2" fmla="*/ 1405172 w 1440398"/>
                <a:gd name="connsiteY2" fmla="*/ 2618209 h 2689978"/>
                <a:gd name="connsiteX3" fmla="*/ 1180485 w 1440398"/>
                <a:gd name="connsiteY3" fmla="*/ 2689979 h 268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0398" h="2689978">
                  <a:moveTo>
                    <a:pt x="0" y="95246"/>
                  </a:moveTo>
                  <a:cubicBezTo>
                    <a:pt x="113380" y="34290"/>
                    <a:pt x="246330" y="0"/>
                    <a:pt x="401560" y="0"/>
                  </a:cubicBezTo>
                  <a:cubicBezTo>
                    <a:pt x="1347820" y="0"/>
                    <a:pt x="1530897" y="1094090"/>
                    <a:pt x="1405172" y="2618209"/>
                  </a:cubicBezTo>
                  <a:cubicBezTo>
                    <a:pt x="1342749" y="2644381"/>
                    <a:pt x="1266497" y="2668623"/>
                    <a:pt x="1180485" y="2689979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48EAC40F-8693-51F5-75D6-0CD246CB520D}"/>
                </a:ext>
              </a:extLst>
            </p:cNvPr>
            <p:cNvSpPr/>
            <p:nvPr/>
          </p:nvSpPr>
          <p:spPr>
            <a:xfrm>
              <a:off x="9325817" y="4101483"/>
              <a:ext cx="10862" cy="1118607"/>
            </a:xfrm>
            <a:custGeom>
              <a:avLst/>
              <a:gdLst>
                <a:gd name="connsiteX0" fmla="*/ 15773 w 15773"/>
                <a:gd name="connsiteY0" fmla="*/ 0 h 1624404"/>
                <a:gd name="connsiteX1" fmla="*/ 0 w 15773"/>
                <a:gd name="connsiteY1" fmla="*/ 1624405 h 16244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5773" h="1624404">
                  <a:moveTo>
                    <a:pt x="15773" y="0"/>
                  </a:moveTo>
                  <a:cubicBezTo>
                    <a:pt x="15773" y="101737"/>
                    <a:pt x="0" y="1624405"/>
                    <a:pt x="0" y="1624405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A3ED874B-E62F-9C3E-98E1-31C62EA76ACB}"/>
                </a:ext>
              </a:extLst>
            </p:cNvPr>
            <p:cNvSpPr/>
            <p:nvPr/>
          </p:nvSpPr>
          <p:spPr>
            <a:xfrm>
              <a:off x="8392561" y="2992430"/>
              <a:ext cx="1370270" cy="898175"/>
            </a:xfrm>
            <a:custGeom>
              <a:avLst/>
              <a:gdLst>
                <a:gd name="connsiteX0" fmla="*/ 206289 w 1989861"/>
                <a:gd name="connsiteY0" fmla="*/ 0 h 1304300"/>
                <a:gd name="connsiteX1" fmla="*/ 42223 w 1989861"/>
                <a:gd name="connsiteY1" fmla="*/ 259503 h 1304300"/>
                <a:gd name="connsiteX2" fmla="*/ 188825 w 1989861"/>
                <a:gd name="connsiteY2" fmla="*/ 311273 h 1304300"/>
                <a:gd name="connsiteX3" fmla="*/ 281216 w 1989861"/>
                <a:gd name="connsiteY3" fmla="*/ 378514 h 1304300"/>
                <a:gd name="connsiteX4" fmla="*/ 280690 w 1989861"/>
                <a:gd name="connsiteY4" fmla="*/ 379805 h 1304300"/>
                <a:gd name="connsiteX5" fmla="*/ 1473886 w 1989861"/>
                <a:gd name="connsiteY5" fmla="*/ 1296481 h 1304300"/>
                <a:gd name="connsiteX6" fmla="*/ 1963516 w 1989861"/>
                <a:gd name="connsiteY6" fmla="*/ 1013373 h 1304300"/>
                <a:gd name="connsiteX7" fmla="*/ 1851045 w 1989861"/>
                <a:gd name="connsiteY7" fmla="*/ 148643 h 1304300"/>
                <a:gd name="connsiteX8" fmla="*/ 1259949 w 1989861"/>
                <a:gd name="connsiteY8" fmla="*/ 304351 h 1304300"/>
                <a:gd name="connsiteX9" fmla="*/ 1374653 w 1989861"/>
                <a:gd name="connsiteY9" fmla="*/ 688097 h 1304300"/>
                <a:gd name="connsiteX10" fmla="*/ 380610 w 1989861"/>
                <a:gd name="connsiteY10" fmla="*/ 126219 h 1304300"/>
                <a:gd name="connsiteX11" fmla="*/ 380035 w 1989861"/>
                <a:gd name="connsiteY11" fmla="*/ 127575 h 1304300"/>
                <a:gd name="connsiteX12" fmla="*/ 206289 w 1989861"/>
                <a:gd name="connsiteY12" fmla="*/ 0 h 130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89861" h="1304300">
                  <a:moveTo>
                    <a:pt x="206289" y="0"/>
                  </a:moveTo>
                  <a:cubicBezTo>
                    <a:pt x="149256" y="0"/>
                    <a:pt x="-97425" y="31419"/>
                    <a:pt x="42223" y="259503"/>
                  </a:cubicBezTo>
                  <a:cubicBezTo>
                    <a:pt x="122238" y="390204"/>
                    <a:pt x="155268" y="352613"/>
                    <a:pt x="188825" y="311273"/>
                  </a:cubicBezTo>
                  <a:cubicBezTo>
                    <a:pt x="214949" y="324878"/>
                    <a:pt x="255252" y="356983"/>
                    <a:pt x="281216" y="378514"/>
                  </a:cubicBezTo>
                  <a:cubicBezTo>
                    <a:pt x="281025" y="378944"/>
                    <a:pt x="280881" y="379375"/>
                    <a:pt x="280690" y="379805"/>
                  </a:cubicBezTo>
                  <a:cubicBezTo>
                    <a:pt x="351248" y="434829"/>
                    <a:pt x="1282389" y="1247741"/>
                    <a:pt x="1473886" y="1296481"/>
                  </a:cubicBezTo>
                  <a:cubicBezTo>
                    <a:pt x="1665384" y="1345221"/>
                    <a:pt x="1880741" y="1155828"/>
                    <a:pt x="1963516" y="1013373"/>
                  </a:cubicBezTo>
                  <a:cubicBezTo>
                    <a:pt x="2054903" y="856277"/>
                    <a:pt x="1881634" y="218930"/>
                    <a:pt x="1851045" y="148643"/>
                  </a:cubicBezTo>
                  <a:cubicBezTo>
                    <a:pt x="1820455" y="78356"/>
                    <a:pt x="1259949" y="304351"/>
                    <a:pt x="1259949" y="304351"/>
                  </a:cubicBezTo>
                  <a:cubicBezTo>
                    <a:pt x="1259949" y="304351"/>
                    <a:pt x="1350714" y="575864"/>
                    <a:pt x="1374653" y="688097"/>
                  </a:cubicBezTo>
                  <a:cubicBezTo>
                    <a:pt x="1321846" y="658384"/>
                    <a:pt x="489078" y="251353"/>
                    <a:pt x="380610" y="126219"/>
                  </a:cubicBezTo>
                  <a:cubicBezTo>
                    <a:pt x="380450" y="126586"/>
                    <a:pt x="380227" y="127224"/>
                    <a:pt x="380035" y="127575"/>
                  </a:cubicBezTo>
                  <a:cubicBezTo>
                    <a:pt x="340339" y="86985"/>
                    <a:pt x="250196" y="0"/>
                    <a:pt x="206289" y="0"/>
                  </a:cubicBezTo>
                  <a:close/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E4D53B5C-C575-A041-EFEA-C9CE8889EB55}"/>
                </a:ext>
              </a:extLst>
            </p:cNvPr>
            <p:cNvSpPr/>
            <p:nvPr/>
          </p:nvSpPr>
          <p:spPr>
            <a:xfrm>
              <a:off x="8056964" y="4091269"/>
              <a:ext cx="791" cy="1013711"/>
            </a:xfrm>
            <a:custGeom>
              <a:avLst/>
              <a:gdLst>
                <a:gd name="connsiteX0" fmla="*/ 1148 w 1148"/>
                <a:gd name="connsiteY0" fmla="*/ 0 h 1472077"/>
                <a:gd name="connsiteX1" fmla="*/ 0 w 1148"/>
                <a:gd name="connsiteY1" fmla="*/ 1472077 h 14720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148" h="1472077">
                  <a:moveTo>
                    <a:pt x="1148" y="0"/>
                  </a:moveTo>
                  <a:lnTo>
                    <a:pt x="0" y="1472077"/>
                  </a:ln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67693BE6-655D-1E0D-4B07-A1BD49CC6CFE}"/>
                </a:ext>
              </a:extLst>
            </p:cNvPr>
            <p:cNvSpPr/>
            <p:nvPr/>
          </p:nvSpPr>
          <p:spPr>
            <a:xfrm>
              <a:off x="8543491" y="4734652"/>
              <a:ext cx="112551" cy="485439"/>
            </a:xfrm>
            <a:custGeom>
              <a:avLst/>
              <a:gdLst>
                <a:gd name="connsiteX0" fmla="*/ 0 w 163443"/>
                <a:gd name="connsiteY0" fmla="*/ 0 h 704938"/>
                <a:gd name="connsiteX1" fmla="*/ 163444 w 163443"/>
                <a:gd name="connsiteY1" fmla="*/ 704939 h 7049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3443" h="704938">
                  <a:moveTo>
                    <a:pt x="0" y="0"/>
                  </a:moveTo>
                  <a:cubicBezTo>
                    <a:pt x="51802" y="221450"/>
                    <a:pt x="108611" y="466902"/>
                    <a:pt x="163444" y="704939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7A30F8C-77C3-79E4-119E-12302565BAF4}"/>
                </a:ext>
              </a:extLst>
            </p:cNvPr>
            <p:cNvSpPr/>
            <p:nvPr/>
          </p:nvSpPr>
          <p:spPr>
            <a:xfrm>
              <a:off x="8522202" y="1880741"/>
              <a:ext cx="406246" cy="638586"/>
            </a:xfrm>
            <a:custGeom>
              <a:avLst/>
              <a:gdLst>
                <a:gd name="connsiteX0" fmla="*/ 589937 w 589937"/>
                <a:gd name="connsiteY0" fmla="*/ 0 h 927333"/>
                <a:gd name="connsiteX1" fmla="*/ 535488 w 589937"/>
                <a:gd name="connsiteY1" fmla="*/ 882657 h 927333"/>
                <a:gd name="connsiteX2" fmla="*/ 149 w 589937"/>
                <a:gd name="connsiteY2" fmla="*/ 862115 h 927333"/>
                <a:gd name="connsiteX3" fmla="*/ 21712 w 589937"/>
                <a:gd name="connsiteY3" fmla="*/ 370890 h 92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937" h="927333">
                  <a:moveTo>
                    <a:pt x="589937" y="0"/>
                  </a:moveTo>
                  <a:cubicBezTo>
                    <a:pt x="586875" y="36985"/>
                    <a:pt x="506732" y="660713"/>
                    <a:pt x="535488" y="882657"/>
                  </a:cubicBezTo>
                  <a:cubicBezTo>
                    <a:pt x="466653" y="941221"/>
                    <a:pt x="-9659" y="949833"/>
                    <a:pt x="149" y="862115"/>
                  </a:cubicBezTo>
                  <a:cubicBezTo>
                    <a:pt x="16593" y="715162"/>
                    <a:pt x="51536" y="487062"/>
                    <a:pt x="21712" y="370890"/>
                  </a:cubicBezTo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FF093C2-477D-27ED-33DB-1F7AB83CD6F4}"/>
                </a:ext>
              </a:extLst>
            </p:cNvPr>
            <p:cNvSpPr/>
            <p:nvPr/>
          </p:nvSpPr>
          <p:spPr>
            <a:xfrm>
              <a:off x="8493332" y="2129073"/>
              <a:ext cx="20584" cy="300774"/>
            </a:xfrm>
            <a:custGeom>
              <a:avLst/>
              <a:gdLst>
                <a:gd name="connsiteX0" fmla="*/ 0 w 29892"/>
                <a:gd name="connsiteY0" fmla="*/ 436775 h 436774"/>
                <a:gd name="connsiteX1" fmla="*/ 24530 w 29892"/>
                <a:gd name="connsiteY1" fmla="*/ 0 h 43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2" h="436774">
                  <a:moveTo>
                    <a:pt x="0" y="436775"/>
                  </a:moveTo>
                  <a:cubicBezTo>
                    <a:pt x="16443" y="289838"/>
                    <a:pt x="40781" y="130908"/>
                    <a:pt x="2453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02572B8-08D2-BF9D-B615-5516FBE0E439}"/>
                </a:ext>
              </a:extLst>
            </p:cNvPr>
            <p:cNvSpPr/>
            <p:nvPr/>
          </p:nvSpPr>
          <p:spPr>
            <a:xfrm>
              <a:off x="8712692" y="1897545"/>
              <a:ext cx="182358" cy="576102"/>
            </a:xfrm>
            <a:custGeom>
              <a:avLst/>
              <a:gdLst>
                <a:gd name="connsiteX0" fmla="*/ 264814 w 264814"/>
                <a:gd name="connsiteY0" fmla="*/ 0 h 836596"/>
                <a:gd name="connsiteX1" fmla="*/ 216792 w 264814"/>
                <a:gd name="connsiteY1" fmla="*/ 793534 h 836596"/>
                <a:gd name="connsiteX2" fmla="*/ 0 w 264814"/>
                <a:gd name="connsiteY2" fmla="*/ 836596 h 8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814" h="836596">
                  <a:moveTo>
                    <a:pt x="264814" y="0"/>
                  </a:moveTo>
                  <a:cubicBezTo>
                    <a:pt x="261720" y="36985"/>
                    <a:pt x="188037" y="571590"/>
                    <a:pt x="216792" y="793534"/>
                  </a:cubicBezTo>
                  <a:cubicBezTo>
                    <a:pt x="189679" y="816644"/>
                    <a:pt x="99090" y="831971"/>
                    <a:pt x="0" y="836596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B4094987-7A08-6451-84A3-2EDA03C52319}"/>
                </a:ext>
              </a:extLst>
            </p:cNvPr>
            <p:cNvSpPr/>
            <p:nvPr/>
          </p:nvSpPr>
          <p:spPr>
            <a:xfrm>
              <a:off x="8268932" y="1910131"/>
              <a:ext cx="474522" cy="224400"/>
            </a:xfrm>
            <a:custGeom>
              <a:avLst/>
              <a:gdLst>
                <a:gd name="connsiteX0" fmla="*/ 689086 w 689085"/>
                <a:gd name="connsiteY0" fmla="*/ 252502 h 325866"/>
                <a:gd name="connsiteX1" fmla="*/ 451671 w 689085"/>
                <a:gd name="connsiteY1" fmla="*/ 325867 h 325866"/>
                <a:gd name="connsiteX2" fmla="*/ 0 w 689085"/>
                <a:gd name="connsiteY2" fmla="*/ 0 h 32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9085" h="325866">
                  <a:moveTo>
                    <a:pt x="689086" y="252502"/>
                  </a:moveTo>
                  <a:cubicBezTo>
                    <a:pt x="617395" y="299551"/>
                    <a:pt x="536838" y="325867"/>
                    <a:pt x="451671" y="325867"/>
                  </a:cubicBezTo>
                  <a:cubicBezTo>
                    <a:pt x="263044" y="325867"/>
                    <a:pt x="96953" y="196394"/>
                    <a:pt x="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EF25448A-8234-822C-B00C-7BFA2E7B085C}"/>
                </a:ext>
              </a:extLst>
            </p:cNvPr>
            <p:cNvSpPr/>
            <p:nvPr/>
          </p:nvSpPr>
          <p:spPr>
            <a:xfrm>
              <a:off x="8207088" y="1133340"/>
              <a:ext cx="745742" cy="823566"/>
            </a:xfrm>
            <a:custGeom>
              <a:avLst/>
              <a:gdLst>
                <a:gd name="connsiteX0" fmla="*/ 16204 w 1082942"/>
                <a:gd name="connsiteY0" fmla="*/ 904187 h 1195955"/>
                <a:gd name="connsiteX1" fmla="*/ 0 w 1082942"/>
                <a:gd name="connsiteY1" fmla="*/ 726980 h 1195955"/>
                <a:gd name="connsiteX2" fmla="*/ 541479 w 1082942"/>
                <a:gd name="connsiteY2" fmla="*/ 0 h 1195955"/>
                <a:gd name="connsiteX3" fmla="*/ 1082942 w 1082942"/>
                <a:gd name="connsiteY3" fmla="*/ 726980 h 1195955"/>
                <a:gd name="connsiteX4" fmla="*/ 955240 w 1082942"/>
                <a:gd name="connsiteY4" fmla="*/ 1195955 h 119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2942" h="1195955">
                  <a:moveTo>
                    <a:pt x="16204" y="904187"/>
                  </a:moveTo>
                  <a:cubicBezTo>
                    <a:pt x="5375" y="845735"/>
                    <a:pt x="-48" y="786421"/>
                    <a:pt x="0" y="726980"/>
                  </a:cubicBezTo>
                  <a:cubicBezTo>
                    <a:pt x="0" y="325468"/>
                    <a:pt x="242423" y="0"/>
                    <a:pt x="541479" y="0"/>
                  </a:cubicBezTo>
                  <a:cubicBezTo>
                    <a:pt x="840536" y="0"/>
                    <a:pt x="1082942" y="325468"/>
                    <a:pt x="1082942" y="726980"/>
                  </a:cubicBezTo>
                  <a:cubicBezTo>
                    <a:pt x="1082942" y="905703"/>
                    <a:pt x="1034904" y="1069354"/>
                    <a:pt x="955240" y="1195955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A4D2AC67-3934-8D24-FF3E-A9B2F4B43786}"/>
                </a:ext>
              </a:extLst>
            </p:cNvPr>
            <p:cNvSpPr/>
            <p:nvPr/>
          </p:nvSpPr>
          <p:spPr>
            <a:xfrm>
              <a:off x="8085172" y="994328"/>
              <a:ext cx="993430" cy="955032"/>
            </a:xfrm>
            <a:custGeom>
              <a:avLst/>
              <a:gdLst>
                <a:gd name="connsiteX0" fmla="*/ 1255694 w 1442626"/>
                <a:gd name="connsiteY0" fmla="*/ 1386597 h 1386866"/>
                <a:gd name="connsiteX1" fmla="*/ 1440014 w 1442626"/>
                <a:gd name="connsiteY1" fmla="*/ 871577 h 1386866"/>
                <a:gd name="connsiteX2" fmla="*/ 831311 w 1442626"/>
                <a:gd name="connsiteY2" fmla="*/ 42716 h 1386866"/>
                <a:gd name="connsiteX3" fmla="*/ 749095 w 1442626"/>
                <a:gd name="connsiteY3" fmla="*/ 186463 h 1386866"/>
                <a:gd name="connsiteX4" fmla="*/ 354823 w 1442626"/>
                <a:gd name="connsiteY4" fmla="*/ 3753 h 1386866"/>
                <a:gd name="connsiteX5" fmla="*/ 13056 w 1442626"/>
                <a:gd name="connsiteY5" fmla="*/ 195490 h 1386866"/>
                <a:gd name="connsiteX6" fmla="*/ 137122 w 1442626"/>
                <a:gd name="connsiteY6" fmla="*/ 543175 h 1386866"/>
                <a:gd name="connsiteX7" fmla="*/ 3407 w 1442626"/>
                <a:gd name="connsiteY7" fmla="*/ 602600 h 1386866"/>
                <a:gd name="connsiteX8" fmla="*/ 235111 w 1442626"/>
                <a:gd name="connsiteY8" fmla="*/ 904831 h 1386866"/>
                <a:gd name="connsiteX9" fmla="*/ 299337 w 1442626"/>
                <a:gd name="connsiteY9" fmla="*/ 658581 h 1386866"/>
                <a:gd name="connsiteX10" fmla="*/ 937403 w 1442626"/>
                <a:gd name="connsiteY10" fmla="*/ 858978 h 1386866"/>
                <a:gd name="connsiteX11" fmla="*/ 1123031 w 1442626"/>
                <a:gd name="connsiteY11" fmla="*/ 1017764 h 1386866"/>
                <a:gd name="connsiteX12" fmla="*/ 1255694 w 1442626"/>
                <a:gd name="connsiteY12" fmla="*/ 1386597 h 138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26" h="1386866">
                  <a:moveTo>
                    <a:pt x="1255694" y="1386597"/>
                  </a:moveTo>
                  <a:cubicBezTo>
                    <a:pt x="1316427" y="1397602"/>
                    <a:pt x="1419057" y="1069486"/>
                    <a:pt x="1440014" y="871577"/>
                  </a:cubicBezTo>
                  <a:cubicBezTo>
                    <a:pt x="1477303" y="519012"/>
                    <a:pt x="1107545" y="70451"/>
                    <a:pt x="831311" y="42716"/>
                  </a:cubicBezTo>
                  <a:cubicBezTo>
                    <a:pt x="777085" y="37278"/>
                    <a:pt x="715841" y="93083"/>
                    <a:pt x="749095" y="186463"/>
                  </a:cubicBezTo>
                  <a:cubicBezTo>
                    <a:pt x="682109" y="116192"/>
                    <a:pt x="506497" y="23259"/>
                    <a:pt x="354823" y="3753"/>
                  </a:cubicBezTo>
                  <a:cubicBezTo>
                    <a:pt x="124395" y="-25848"/>
                    <a:pt x="13056" y="127277"/>
                    <a:pt x="13056" y="195490"/>
                  </a:cubicBezTo>
                  <a:cubicBezTo>
                    <a:pt x="13056" y="263703"/>
                    <a:pt x="54427" y="477210"/>
                    <a:pt x="137122" y="543175"/>
                  </a:cubicBezTo>
                  <a:cubicBezTo>
                    <a:pt x="70296" y="542345"/>
                    <a:pt x="10839" y="548486"/>
                    <a:pt x="3407" y="602600"/>
                  </a:cubicBezTo>
                  <a:cubicBezTo>
                    <a:pt x="-19528" y="769473"/>
                    <a:pt x="75065" y="920237"/>
                    <a:pt x="235111" y="904831"/>
                  </a:cubicBezTo>
                  <a:cubicBezTo>
                    <a:pt x="246276" y="810828"/>
                    <a:pt x="266403" y="719824"/>
                    <a:pt x="299337" y="658581"/>
                  </a:cubicBezTo>
                  <a:cubicBezTo>
                    <a:pt x="326084" y="899504"/>
                    <a:pt x="938583" y="818755"/>
                    <a:pt x="937403" y="858978"/>
                  </a:cubicBezTo>
                  <a:cubicBezTo>
                    <a:pt x="932762" y="1013921"/>
                    <a:pt x="1116651" y="1013937"/>
                    <a:pt x="1123031" y="1017764"/>
                  </a:cubicBezTo>
                  <a:cubicBezTo>
                    <a:pt x="1265039" y="1102931"/>
                    <a:pt x="1158852" y="1369006"/>
                    <a:pt x="1255694" y="1386597"/>
                  </a:cubicBezTo>
                  <a:close/>
                </a:path>
              </a:pathLst>
            </a:custGeom>
            <a:solidFill>
              <a:srgbClr val="EDCA55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805E7FEA-019A-41DC-51A8-77F9397EE26F}"/>
                </a:ext>
              </a:extLst>
            </p:cNvPr>
            <p:cNvSpPr/>
            <p:nvPr/>
          </p:nvSpPr>
          <p:spPr>
            <a:xfrm>
              <a:off x="8046001" y="1125213"/>
              <a:ext cx="118682" cy="442639"/>
            </a:xfrm>
            <a:custGeom>
              <a:avLst/>
              <a:gdLst>
                <a:gd name="connsiteX0" fmla="*/ 19190 w 172346"/>
                <a:gd name="connsiteY0" fmla="*/ 0 h 642786"/>
                <a:gd name="connsiteX1" fmla="*/ 137115 w 172346"/>
                <a:gd name="connsiteY1" fmla="*/ 283889 h 642786"/>
                <a:gd name="connsiteX2" fmla="*/ 3400 w 172346"/>
                <a:gd name="connsiteY2" fmla="*/ 343315 h 642786"/>
                <a:gd name="connsiteX3" fmla="*/ 172346 w 172346"/>
                <a:gd name="connsiteY3" fmla="*/ 642786 h 64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346" h="642786">
                  <a:moveTo>
                    <a:pt x="19190" y="0"/>
                  </a:moveTo>
                  <a:cubicBezTo>
                    <a:pt x="33544" y="92025"/>
                    <a:pt x="72810" y="232566"/>
                    <a:pt x="137115" y="283889"/>
                  </a:cubicBezTo>
                  <a:cubicBezTo>
                    <a:pt x="70322" y="283060"/>
                    <a:pt x="10833" y="289200"/>
                    <a:pt x="3400" y="343315"/>
                  </a:cubicBezTo>
                  <a:cubicBezTo>
                    <a:pt x="-16328" y="487046"/>
                    <a:pt x="51072" y="618735"/>
                    <a:pt x="172346" y="642786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A405A04-4598-19FC-4F74-83E324683ABF}"/>
                </a:ext>
              </a:extLst>
            </p:cNvPr>
            <p:cNvSpPr/>
            <p:nvPr/>
          </p:nvSpPr>
          <p:spPr>
            <a:xfrm>
              <a:off x="8129879" y="946677"/>
              <a:ext cx="791628" cy="247694"/>
            </a:xfrm>
            <a:custGeom>
              <a:avLst/>
              <a:gdLst>
                <a:gd name="connsiteX0" fmla="*/ 1149576 w 1149576"/>
                <a:gd name="connsiteY0" fmla="*/ 359694 h 359693"/>
                <a:gd name="connsiteX1" fmla="*/ 709532 w 1149576"/>
                <a:gd name="connsiteY1" fmla="*/ 42695 h 359693"/>
                <a:gd name="connsiteX2" fmla="*/ 627284 w 1149576"/>
                <a:gd name="connsiteY2" fmla="*/ 186426 h 359693"/>
                <a:gd name="connsiteX3" fmla="*/ 233029 w 1149576"/>
                <a:gd name="connsiteY3" fmla="*/ 3732 h 359693"/>
                <a:gd name="connsiteX4" fmla="*/ 0 w 1149576"/>
                <a:gd name="connsiteY4" fmla="*/ 46347 h 359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576" h="359693">
                  <a:moveTo>
                    <a:pt x="1149576" y="359694"/>
                  </a:moveTo>
                  <a:cubicBezTo>
                    <a:pt x="1025430" y="187877"/>
                    <a:pt x="854523" y="57256"/>
                    <a:pt x="709532" y="42695"/>
                  </a:cubicBezTo>
                  <a:cubicBezTo>
                    <a:pt x="655306" y="37256"/>
                    <a:pt x="594030" y="93045"/>
                    <a:pt x="627284" y="186426"/>
                  </a:cubicBezTo>
                  <a:cubicBezTo>
                    <a:pt x="560395" y="116155"/>
                    <a:pt x="384718" y="23221"/>
                    <a:pt x="233029" y="3732"/>
                  </a:cubicBezTo>
                  <a:cubicBezTo>
                    <a:pt x="133221" y="-9027"/>
                    <a:pt x="55757" y="12344"/>
                    <a:pt x="0" y="46347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DA14D816-B9A4-816E-393B-6B74A9046123}"/>
                </a:ext>
              </a:extLst>
            </p:cNvPr>
            <p:cNvSpPr/>
            <p:nvPr/>
          </p:nvSpPr>
          <p:spPr>
            <a:xfrm>
              <a:off x="8878641" y="1423440"/>
              <a:ext cx="160791" cy="478234"/>
            </a:xfrm>
            <a:custGeom>
              <a:avLst/>
              <a:gdLst>
                <a:gd name="connsiteX0" fmla="*/ 0 w 233496"/>
                <a:gd name="connsiteY0" fmla="*/ 600474 h 694475"/>
                <a:gd name="connsiteX1" fmla="*/ 46571 w 233496"/>
                <a:gd name="connsiteY1" fmla="*/ 694205 h 694475"/>
                <a:gd name="connsiteX2" fmla="*/ 230875 w 233496"/>
                <a:gd name="connsiteY2" fmla="*/ 179201 h 694475"/>
                <a:gd name="connsiteX3" fmla="*/ 218531 w 233496"/>
                <a:gd name="connsiteY3" fmla="*/ 0 h 69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496" h="694475">
                  <a:moveTo>
                    <a:pt x="0" y="600474"/>
                  </a:moveTo>
                  <a:cubicBezTo>
                    <a:pt x="3365" y="650266"/>
                    <a:pt x="12137" y="687953"/>
                    <a:pt x="46571" y="694205"/>
                  </a:cubicBezTo>
                  <a:cubicBezTo>
                    <a:pt x="107288" y="705226"/>
                    <a:pt x="209951" y="377110"/>
                    <a:pt x="230875" y="179201"/>
                  </a:cubicBezTo>
                  <a:cubicBezTo>
                    <a:pt x="237016" y="121275"/>
                    <a:pt x="232151" y="60781"/>
                    <a:pt x="218531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EA89F456-612B-A2D5-2958-89A65054F7BD}"/>
                </a:ext>
              </a:extLst>
            </p:cNvPr>
            <p:cNvSpPr/>
            <p:nvPr/>
          </p:nvSpPr>
          <p:spPr>
            <a:xfrm>
              <a:off x="8233336" y="1400167"/>
              <a:ext cx="465385" cy="181128"/>
            </a:xfrm>
            <a:custGeom>
              <a:avLst/>
              <a:gdLst>
                <a:gd name="connsiteX0" fmla="*/ 0 w 675816"/>
                <a:gd name="connsiteY0" fmla="*/ 65502 h 263028"/>
                <a:gd name="connsiteX1" fmla="*/ 27321 w 675816"/>
                <a:gd name="connsiteY1" fmla="*/ 0 h 263028"/>
                <a:gd name="connsiteX2" fmla="*/ 665274 w 675816"/>
                <a:gd name="connsiteY2" fmla="*/ 200397 h 263028"/>
                <a:gd name="connsiteX3" fmla="*/ 675816 w 675816"/>
                <a:gd name="connsiteY3" fmla="*/ 263028 h 26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816" h="263028">
                  <a:moveTo>
                    <a:pt x="0" y="65502"/>
                  </a:moveTo>
                  <a:cubicBezTo>
                    <a:pt x="7177" y="42910"/>
                    <a:pt x="16316" y="20992"/>
                    <a:pt x="27321" y="0"/>
                  </a:cubicBezTo>
                  <a:cubicBezTo>
                    <a:pt x="54067" y="240923"/>
                    <a:pt x="666550" y="160174"/>
                    <a:pt x="665274" y="200397"/>
                  </a:cubicBezTo>
                  <a:cubicBezTo>
                    <a:pt x="664540" y="224942"/>
                    <a:pt x="668464" y="245612"/>
                    <a:pt x="675816" y="263028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29A4E440-ECCF-2BF1-1F44-6F75F921BE0A}"/>
                </a:ext>
              </a:extLst>
            </p:cNvPr>
            <p:cNvSpPr/>
            <p:nvPr/>
          </p:nvSpPr>
          <p:spPr>
            <a:xfrm>
              <a:off x="8770384" y="1628721"/>
              <a:ext cx="148329" cy="188912"/>
            </a:xfrm>
            <a:custGeom>
              <a:avLst/>
              <a:gdLst>
                <a:gd name="connsiteX0" fmla="*/ 0 w 215399"/>
                <a:gd name="connsiteY0" fmla="*/ 24510 h 274332"/>
                <a:gd name="connsiteX1" fmla="*/ 190892 w 215399"/>
                <a:gd name="connsiteY1" fmla="*/ 58941 h 274332"/>
                <a:gd name="connsiteX2" fmla="*/ 156458 w 215399"/>
                <a:gd name="connsiteY2" fmla="*/ 249835 h 274332"/>
                <a:gd name="connsiteX3" fmla="*/ 78038 w 215399"/>
                <a:gd name="connsiteY3" fmla="*/ 274332 h 274332"/>
                <a:gd name="connsiteX4" fmla="*/ 53237 w 215399"/>
                <a:gd name="connsiteY4" fmla="*/ 272099 h 27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399" h="274332">
                  <a:moveTo>
                    <a:pt x="0" y="24510"/>
                  </a:moveTo>
                  <a:cubicBezTo>
                    <a:pt x="62216" y="-18696"/>
                    <a:pt x="147686" y="-3280"/>
                    <a:pt x="190892" y="58941"/>
                  </a:cubicBezTo>
                  <a:cubicBezTo>
                    <a:pt x="234097" y="121159"/>
                    <a:pt x="218675" y="206629"/>
                    <a:pt x="156458" y="249835"/>
                  </a:cubicBezTo>
                  <a:cubicBezTo>
                    <a:pt x="133444" y="265816"/>
                    <a:pt x="106060" y="274364"/>
                    <a:pt x="78038" y="274332"/>
                  </a:cubicBezTo>
                  <a:cubicBezTo>
                    <a:pt x="69713" y="274332"/>
                    <a:pt x="61419" y="273583"/>
                    <a:pt x="53237" y="272099"/>
                  </a:cubicBezTo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0E5681A-B2FB-1FFE-0704-F0830EF80412}"/>
                </a:ext>
              </a:extLst>
            </p:cNvPr>
            <p:cNvSpPr/>
            <p:nvPr/>
          </p:nvSpPr>
          <p:spPr>
            <a:xfrm>
              <a:off x="8761796" y="1609018"/>
              <a:ext cx="148332" cy="188912"/>
            </a:xfrm>
            <a:custGeom>
              <a:avLst/>
              <a:gdLst>
                <a:gd name="connsiteX0" fmla="*/ 0 w 215403"/>
                <a:gd name="connsiteY0" fmla="*/ 24510 h 274332"/>
                <a:gd name="connsiteX1" fmla="*/ 190892 w 215403"/>
                <a:gd name="connsiteY1" fmla="*/ 58941 h 274332"/>
                <a:gd name="connsiteX2" fmla="*/ 156458 w 215403"/>
                <a:gd name="connsiteY2" fmla="*/ 249835 h 274332"/>
                <a:gd name="connsiteX3" fmla="*/ 78038 w 215403"/>
                <a:gd name="connsiteY3" fmla="*/ 274332 h 274332"/>
                <a:gd name="connsiteX4" fmla="*/ 53269 w 215403"/>
                <a:gd name="connsiteY4" fmla="*/ 272115 h 27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03" h="274332">
                  <a:moveTo>
                    <a:pt x="0" y="24510"/>
                  </a:moveTo>
                  <a:cubicBezTo>
                    <a:pt x="62216" y="-18696"/>
                    <a:pt x="147686" y="-3280"/>
                    <a:pt x="190892" y="58941"/>
                  </a:cubicBezTo>
                  <a:cubicBezTo>
                    <a:pt x="234097" y="121159"/>
                    <a:pt x="218690" y="206629"/>
                    <a:pt x="156458" y="249835"/>
                  </a:cubicBezTo>
                  <a:cubicBezTo>
                    <a:pt x="133444" y="265815"/>
                    <a:pt x="106060" y="274364"/>
                    <a:pt x="78038" y="274332"/>
                  </a:cubicBezTo>
                  <a:cubicBezTo>
                    <a:pt x="69728" y="274348"/>
                    <a:pt x="61435" y="273598"/>
                    <a:pt x="53269" y="272115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5C105F8-ABA8-D8E8-0D12-5263AEEF73FF}"/>
                </a:ext>
              </a:extLst>
            </p:cNvPr>
            <p:cNvSpPr/>
            <p:nvPr/>
          </p:nvSpPr>
          <p:spPr>
            <a:xfrm>
              <a:off x="7483542" y="2963183"/>
              <a:ext cx="851331" cy="1147481"/>
            </a:xfrm>
            <a:custGeom>
              <a:avLst/>
              <a:gdLst>
                <a:gd name="connsiteX0" fmla="*/ 240716 w 1236274"/>
                <a:gd name="connsiteY0" fmla="*/ 0 h 1666334"/>
                <a:gd name="connsiteX1" fmla="*/ 1236274 w 1236274"/>
                <a:gd name="connsiteY1" fmla="*/ 158978 h 1666334"/>
                <a:gd name="connsiteX2" fmla="*/ 995542 w 1236274"/>
                <a:gd name="connsiteY2" fmla="*/ 1666335 h 1666334"/>
                <a:gd name="connsiteX3" fmla="*/ 0 w 1236274"/>
                <a:gd name="connsiteY3" fmla="*/ 1507357 h 166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6274" h="1666334">
                  <a:moveTo>
                    <a:pt x="240716" y="0"/>
                  </a:moveTo>
                  <a:lnTo>
                    <a:pt x="1236274" y="158978"/>
                  </a:lnTo>
                  <a:lnTo>
                    <a:pt x="995542" y="1666335"/>
                  </a:lnTo>
                  <a:lnTo>
                    <a:pt x="0" y="1507357"/>
                  </a:lnTo>
                  <a:close/>
                </a:path>
              </a:pathLst>
            </a:custGeom>
            <a:solidFill>
              <a:srgbClr val="B2C3FB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1CB1339A-DA1D-254E-460F-0F03AADD2105}"/>
                </a:ext>
              </a:extLst>
            </p:cNvPr>
            <p:cNvSpPr/>
            <p:nvPr/>
          </p:nvSpPr>
          <p:spPr>
            <a:xfrm>
              <a:off x="7451703" y="2897374"/>
              <a:ext cx="851331" cy="1038005"/>
            </a:xfrm>
            <a:custGeom>
              <a:avLst/>
              <a:gdLst>
                <a:gd name="connsiteX0" fmla="*/ 0 w 1236274"/>
                <a:gd name="connsiteY0" fmla="*/ 1507356 h 1507356"/>
                <a:gd name="connsiteX1" fmla="*/ 240716 w 1236274"/>
                <a:gd name="connsiteY1" fmla="*/ 0 h 1507356"/>
                <a:gd name="connsiteX2" fmla="*/ 1236274 w 1236274"/>
                <a:gd name="connsiteY2" fmla="*/ 159010 h 1507356"/>
                <a:gd name="connsiteX3" fmla="*/ 1158747 w 1236274"/>
                <a:gd name="connsiteY3" fmla="*/ 644828 h 150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6274" h="1507356">
                  <a:moveTo>
                    <a:pt x="0" y="1507356"/>
                  </a:moveTo>
                  <a:lnTo>
                    <a:pt x="240716" y="0"/>
                  </a:lnTo>
                  <a:lnTo>
                    <a:pt x="1236274" y="159010"/>
                  </a:lnTo>
                  <a:lnTo>
                    <a:pt x="1158747" y="644828"/>
                  </a:ln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3580913E-3A65-06C4-13E3-F293AFADA26C}"/>
                </a:ext>
              </a:extLst>
            </p:cNvPr>
            <p:cNvSpPr/>
            <p:nvPr/>
          </p:nvSpPr>
          <p:spPr>
            <a:xfrm>
              <a:off x="7669711" y="3723708"/>
              <a:ext cx="518848" cy="321159"/>
            </a:xfrm>
            <a:custGeom>
              <a:avLst/>
              <a:gdLst>
                <a:gd name="connsiteX0" fmla="*/ 753455 w 753454"/>
                <a:gd name="connsiteY0" fmla="*/ 0 h 466376"/>
                <a:gd name="connsiteX1" fmla="*/ 678958 w 753454"/>
                <a:gd name="connsiteY1" fmla="*/ 466376 h 466376"/>
                <a:gd name="connsiteX2" fmla="*/ 0 w 753454"/>
                <a:gd name="connsiteY2" fmla="*/ 357924 h 46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3454" h="466376">
                  <a:moveTo>
                    <a:pt x="753455" y="0"/>
                  </a:moveTo>
                  <a:lnTo>
                    <a:pt x="678958" y="466376"/>
                  </a:lnTo>
                  <a:lnTo>
                    <a:pt x="0" y="357924"/>
                  </a:ln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6FEC8A0F-0DE3-E05E-BD0A-E94C2A19B3C4}"/>
                </a:ext>
              </a:extLst>
            </p:cNvPr>
            <p:cNvSpPr/>
            <p:nvPr/>
          </p:nvSpPr>
          <p:spPr>
            <a:xfrm>
              <a:off x="7440195" y="3368555"/>
              <a:ext cx="162901" cy="434931"/>
            </a:xfrm>
            <a:custGeom>
              <a:avLst/>
              <a:gdLst>
                <a:gd name="connsiteX0" fmla="*/ 17700 w 236559"/>
                <a:gd name="connsiteY0" fmla="*/ 631594 h 631593"/>
                <a:gd name="connsiteX1" fmla="*/ 202339 w 236559"/>
                <a:gd name="connsiteY1" fmla="*/ 960 h 631593"/>
                <a:gd name="connsiteX2" fmla="*/ 172148 w 236559"/>
                <a:gd name="connsiteY2" fmla="*/ 558420 h 631593"/>
                <a:gd name="connsiteX3" fmla="*/ 17700 w 236559"/>
                <a:gd name="connsiteY3" fmla="*/ 631594 h 63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559" h="631593">
                  <a:moveTo>
                    <a:pt x="17700" y="631594"/>
                  </a:moveTo>
                  <a:cubicBezTo>
                    <a:pt x="-27611" y="288997"/>
                    <a:pt x="7253" y="64836"/>
                    <a:pt x="202339" y="960"/>
                  </a:cubicBezTo>
                  <a:cubicBezTo>
                    <a:pt x="281095" y="-24813"/>
                    <a:pt x="203520" y="475965"/>
                    <a:pt x="172148" y="558420"/>
                  </a:cubicBezTo>
                  <a:cubicBezTo>
                    <a:pt x="140777" y="640876"/>
                    <a:pt x="54845" y="546809"/>
                    <a:pt x="17700" y="631594"/>
                  </a:cubicBezTo>
                  <a:close/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FE8218B8-88D0-EC17-A6E8-01AB8A31B7BC}"/>
                </a:ext>
              </a:extLst>
            </p:cNvPr>
            <p:cNvSpPr/>
            <p:nvPr/>
          </p:nvSpPr>
          <p:spPr>
            <a:xfrm>
              <a:off x="7425616" y="3335807"/>
              <a:ext cx="166666" cy="213736"/>
            </a:xfrm>
            <a:custGeom>
              <a:avLst/>
              <a:gdLst>
                <a:gd name="connsiteX0" fmla="*/ 7324 w 242027"/>
                <a:gd name="connsiteY0" fmla="*/ 310381 h 310380"/>
                <a:gd name="connsiteX1" fmla="*/ 242027 w 242027"/>
                <a:gd name="connsiteY1" fmla="*/ 0 h 31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027" h="310380">
                  <a:moveTo>
                    <a:pt x="7324" y="310381"/>
                  </a:moveTo>
                  <a:cubicBezTo>
                    <a:pt x="-14318" y="239344"/>
                    <a:pt x="-1958" y="86491"/>
                    <a:pt x="242027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CFAEFF7A-D95C-77C7-2B7D-1A37F5C64947}"/>
                </a:ext>
              </a:extLst>
            </p:cNvPr>
            <p:cNvSpPr/>
            <p:nvPr/>
          </p:nvSpPr>
          <p:spPr>
            <a:xfrm>
              <a:off x="7414983" y="3480439"/>
              <a:ext cx="166668" cy="213725"/>
            </a:xfrm>
            <a:custGeom>
              <a:avLst/>
              <a:gdLst>
                <a:gd name="connsiteX0" fmla="*/ 7310 w 242029"/>
                <a:gd name="connsiteY0" fmla="*/ 310365 h 310364"/>
                <a:gd name="connsiteX1" fmla="*/ 242030 w 242029"/>
                <a:gd name="connsiteY1" fmla="*/ 0 h 31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029" h="310364">
                  <a:moveTo>
                    <a:pt x="7310" y="310365"/>
                  </a:moveTo>
                  <a:cubicBezTo>
                    <a:pt x="-14300" y="239344"/>
                    <a:pt x="-1956" y="86459"/>
                    <a:pt x="24203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8A0DD16D-C55B-5371-9AE7-8A523519DE6F}"/>
                </a:ext>
              </a:extLst>
            </p:cNvPr>
            <p:cNvSpPr/>
            <p:nvPr/>
          </p:nvSpPr>
          <p:spPr>
            <a:xfrm>
              <a:off x="7424555" y="3604841"/>
              <a:ext cx="166662" cy="213747"/>
            </a:xfrm>
            <a:custGeom>
              <a:avLst/>
              <a:gdLst>
                <a:gd name="connsiteX0" fmla="*/ 7318 w 242021"/>
                <a:gd name="connsiteY0" fmla="*/ 310396 h 310396"/>
                <a:gd name="connsiteX1" fmla="*/ 242021 w 242021"/>
                <a:gd name="connsiteY1" fmla="*/ 0 h 31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021" h="310396">
                  <a:moveTo>
                    <a:pt x="7318" y="310396"/>
                  </a:moveTo>
                  <a:cubicBezTo>
                    <a:pt x="-14308" y="239360"/>
                    <a:pt x="-1964" y="86475"/>
                    <a:pt x="242021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4E1AD530-0BF7-EA98-DE43-FF88E3DBE22D}"/>
                </a:ext>
              </a:extLst>
            </p:cNvPr>
            <p:cNvSpPr/>
            <p:nvPr/>
          </p:nvSpPr>
          <p:spPr>
            <a:xfrm>
              <a:off x="8728496" y="1625897"/>
              <a:ext cx="33332" cy="41130"/>
            </a:xfrm>
            <a:custGeom>
              <a:avLst/>
              <a:gdLst>
                <a:gd name="connsiteX0" fmla="*/ 0 w 48404"/>
                <a:gd name="connsiteY0" fmla="*/ 59728 h 59728"/>
                <a:gd name="connsiteX1" fmla="*/ 48405 w 48404"/>
                <a:gd name="connsiteY1" fmla="*/ 0 h 5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04" h="59728">
                  <a:moveTo>
                    <a:pt x="0" y="59728"/>
                  </a:moveTo>
                  <a:cubicBezTo>
                    <a:pt x="10128" y="35625"/>
                    <a:pt x="26921" y="14906"/>
                    <a:pt x="48405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B41FFE47-9CB2-6D9E-FB6D-A78259A099C6}"/>
                </a:ext>
              </a:extLst>
            </p:cNvPr>
            <p:cNvSpPr/>
            <p:nvPr/>
          </p:nvSpPr>
          <p:spPr>
            <a:xfrm>
              <a:off x="8558152" y="3190142"/>
              <a:ext cx="1173840" cy="636642"/>
            </a:xfrm>
            <a:custGeom>
              <a:avLst/>
              <a:gdLst>
                <a:gd name="connsiteX0" fmla="*/ 1704612 w 1704611"/>
                <a:gd name="connsiteY0" fmla="*/ 561000 h 924510"/>
                <a:gd name="connsiteX1" fmla="*/ 1682826 w 1704611"/>
                <a:gd name="connsiteY1" fmla="*/ 633568 h 924510"/>
                <a:gd name="connsiteX2" fmla="*/ 1193197 w 1704611"/>
                <a:gd name="connsiteY2" fmla="*/ 916691 h 924510"/>
                <a:gd name="connsiteX3" fmla="*/ 0 w 1704611"/>
                <a:gd name="connsiteY3" fmla="*/ 0 h 924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4611" h="924510">
                  <a:moveTo>
                    <a:pt x="1704612" y="561000"/>
                  </a:moveTo>
                  <a:cubicBezTo>
                    <a:pt x="1700481" y="590585"/>
                    <a:pt x="1693448" y="615322"/>
                    <a:pt x="1682826" y="633568"/>
                  </a:cubicBezTo>
                  <a:cubicBezTo>
                    <a:pt x="1599988" y="776022"/>
                    <a:pt x="1384583" y="965431"/>
                    <a:pt x="1193197" y="916691"/>
                  </a:cubicBezTo>
                  <a:cubicBezTo>
                    <a:pt x="1001811" y="867952"/>
                    <a:pt x="81945" y="35869"/>
                    <a:pt x="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33D1F62A-A87F-9DC7-73BD-EDCA18E7E61C}"/>
                </a:ext>
              </a:extLst>
            </p:cNvPr>
            <p:cNvSpPr/>
            <p:nvPr/>
          </p:nvSpPr>
          <p:spPr>
            <a:xfrm>
              <a:off x="9639529" y="3030968"/>
              <a:ext cx="72387" cy="286838"/>
            </a:xfrm>
            <a:custGeom>
              <a:avLst/>
              <a:gdLst>
                <a:gd name="connsiteX0" fmla="*/ 0 w 105118"/>
                <a:gd name="connsiteY0" fmla="*/ 0 h 416536"/>
                <a:gd name="connsiteX1" fmla="*/ 105119 w 105118"/>
                <a:gd name="connsiteY1" fmla="*/ 416536 h 41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18" h="416536">
                  <a:moveTo>
                    <a:pt x="0" y="0"/>
                  </a:moveTo>
                  <a:cubicBezTo>
                    <a:pt x="15741" y="36188"/>
                    <a:pt x="69314" y="222678"/>
                    <a:pt x="105119" y="416536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FEDECA03-B557-D8E8-2497-569A567B0E91}"/>
                </a:ext>
              </a:extLst>
            </p:cNvPr>
            <p:cNvSpPr/>
            <p:nvPr/>
          </p:nvSpPr>
          <p:spPr>
            <a:xfrm>
              <a:off x="8374257" y="2949885"/>
              <a:ext cx="245157" cy="86290"/>
            </a:xfrm>
            <a:custGeom>
              <a:avLst/>
              <a:gdLst>
                <a:gd name="connsiteX0" fmla="*/ 356010 w 356009"/>
                <a:gd name="connsiteY0" fmla="*/ 125307 h 125307"/>
                <a:gd name="connsiteX1" fmla="*/ 0 w 356009"/>
                <a:gd name="connsiteY1" fmla="*/ 111241 h 125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009" h="125307">
                  <a:moveTo>
                    <a:pt x="356010" y="125307"/>
                  </a:moveTo>
                  <a:cubicBezTo>
                    <a:pt x="288243" y="-64930"/>
                    <a:pt x="142200" y="-12778"/>
                    <a:pt x="0" y="111241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C3C8C433-1589-4941-9AAA-F715C01AB5F4}"/>
                </a:ext>
              </a:extLst>
            </p:cNvPr>
            <p:cNvSpPr/>
            <p:nvPr/>
          </p:nvSpPr>
          <p:spPr>
            <a:xfrm>
              <a:off x="8384723" y="3052944"/>
              <a:ext cx="126510" cy="50521"/>
            </a:xfrm>
            <a:custGeom>
              <a:avLst/>
              <a:gdLst>
                <a:gd name="connsiteX0" fmla="*/ 183715 w 183714"/>
                <a:gd name="connsiteY0" fmla="*/ 160 h 73365"/>
                <a:gd name="connsiteX1" fmla="*/ 0 w 183714"/>
                <a:gd name="connsiteY1" fmla="*/ 73365 h 7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714" h="73365">
                  <a:moveTo>
                    <a:pt x="183715" y="160"/>
                  </a:moveTo>
                  <a:cubicBezTo>
                    <a:pt x="143842" y="-2759"/>
                    <a:pt x="45103" y="34673"/>
                    <a:pt x="0" y="73365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00AA7B68-DB97-6B89-AF2A-834881D875B8}"/>
                </a:ext>
              </a:extLst>
            </p:cNvPr>
            <p:cNvSpPr/>
            <p:nvPr/>
          </p:nvSpPr>
          <p:spPr>
            <a:xfrm>
              <a:off x="8415992" y="3134743"/>
              <a:ext cx="115099" cy="41396"/>
            </a:xfrm>
            <a:custGeom>
              <a:avLst/>
              <a:gdLst>
                <a:gd name="connsiteX0" fmla="*/ 167144 w 167143"/>
                <a:gd name="connsiteY0" fmla="*/ 19 h 60114"/>
                <a:gd name="connsiteX1" fmla="*/ 0 w 167143"/>
                <a:gd name="connsiteY1" fmla="*/ 60114 h 6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143" h="60114">
                  <a:moveTo>
                    <a:pt x="167144" y="19"/>
                  </a:moveTo>
                  <a:cubicBezTo>
                    <a:pt x="124082" y="-922"/>
                    <a:pt x="53907" y="33703"/>
                    <a:pt x="0" y="60114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76D39C19-FF43-9259-028B-B313A132AD3C}"/>
                </a:ext>
              </a:extLst>
            </p:cNvPr>
            <p:cNvSpPr/>
            <p:nvPr/>
          </p:nvSpPr>
          <p:spPr>
            <a:xfrm>
              <a:off x="9077197" y="2420248"/>
              <a:ext cx="668878" cy="811308"/>
            </a:xfrm>
            <a:custGeom>
              <a:avLst/>
              <a:gdLst>
                <a:gd name="connsiteX0" fmla="*/ 119524 w 971323"/>
                <a:gd name="connsiteY0" fmla="*/ 16093 h 1178155"/>
                <a:gd name="connsiteX1" fmla="*/ 970586 w 971323"/>
                <a:gd name="connsiteY1" fmla="*/ 925942 h 1178155"/>
                <a:gd name="connsiteX2" fmla="*/ 169268 w 971323"/>
                <a:gd name="connsiteY2" fmla="*/ 1166068 h 1178155"/>
                <a:gd name="connsiteX3" fmla="*/ 119524 w 971323"/>
                <a:gd name="connsiteY3" fmla="*/ 16093 h 117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323" h="1178155">
                  <a:moveTo>
                    <a:pt x="119524" y="16093"/>
                  </a:moveTo>
                  <a:cubicBezTo>
                    <a:pt x="564066" y="-135022"/>
                    <a:pt x="991510" y="825273"/>
                    <a:pt x="970586" y="925942"/>
                  </a:cubicBezTo>
                  <a:cubicBezTo>
                    <a:pt x="949661" y="1026612"/>
                    <a:pt x="249921" y="1229640"/>
                    <a:pt x="169268" y="1166068"/>
                  </a:cubicBezTo>
                  <a:cubicBezTo>
                    <a:pt x="88615" y="1102496"/>
                    <a:pt x="-137954" y="103620"/>
                    <a:pt x="119524" y="16093"/>
                  </a:cubicBezTo>
                  <a:close/>
                </a:path>
              </a:pathLst>
            </a:custGeom>
            <a:solidFill>
              <a:srgbClr val="46DBC9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7845430A-0D48-B6BF-F97A-5E73645BC4EA}"/>
                </a:ext>
              </a:extLst>
            </p:cNvPr>
            <p:cNvSpPr/>
            <p:nvPr/>
          </p:nvSpPr>
          <p:spPr>
            <a:xfrm>
              <a:off x="9060440" y="2856727"/>
              <a:ext cx="215559" cy="331333"/>
            </a:xfrm>
            <a:custGeom>
              <a:avLst/>
              <a:gdLst>
                <a:gd name="connsiteX0" fmla="*/ 313028 w 313027"/>
                <a:gd name="connsiteY0" fmla="*/ 469454 h 481151"/>
                <a:gd name="connsiteX1" fmla="*/ 137447 w 313027"/>
                <a:gd name="connsiteY1" fmla="*/ 469071 h 481151"/>
                <a:gd name="connsiteX2" fmla="*/ 0 w 313027"/>
                <a:gd name="connsiteY2" fmla="*/ 0 h 481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3027" h="481151">
                  <a:moveTo>
                    <a:pt x="313028" y="469454"/>
                  </a:moveTo>
                  <a:cubicBezTo>
                    <a:pt x="226346" y="483935"/>
                    <a:pt x="159265" y="486264"/>
                    <a:pt x="137447" y="469071"/>
                  </a:cubicBezTo>
                  <a:cubicBezTo>
                    <a:pt x="102009" y="441113"/>
                    <a:pt x="38341" y="232502"/>
                    <a:pt x="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B2B0C5C-83F9-F6C6-84ED-218639F19859}"/>
                </a:ext>
              </a:extLst>
            </p:cNvPr>
            <p:cNvSpPr/>
            <p:nvPr/>
          </p:nvSpPr>
          <p:spPr>
            <a:xfrm>
              <a:off x="9217636" y="2378954"/>
              <a:ext cx="489770" cy="770508"/>
            </a:xfrm>
            <a:custGeom>
              <a:avLst/>
              <a:gdLst>
                <a:gd name="connsiteX0" fmla="*/ 0 w 711227"/>
                <a:gd name="connsiteY0" fmla="*/ 0 h 1118906"/>
                <a:gd name="connsiteX1" fmla="*/ 710489 w 711227"/>
                <a:gd name="connsiteY1" fmla="*/ 922736 h 1118906"/>
                <a:gd name="connsiteX2" fmla="*/ 280923 w 711227"/>
                <a:gd name="connsiteY2" fmla="*/ 1118907 h 111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227" h="1118906">
                  <a:moveTo>
                    <a:pt x="0" y="0"/>
                  </a:moveTo>
                  <a:cubicBezTo>
                    <a:pt x="389726" y="56092"/>
                    <a:pt x="729197" y="832784"/>
                    <a:pt x="710489" y="922736"/>
                  </a:cubicBezTo>
                  <a:cubicBezTo>
                    <a:pt x="699069" y="977648"/>
                    <a:pt x="485610" y="1063086"/>
                    <a:pt x="280923" y="1118907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0A85172-4FB1-8924-9BA5-7AE6B901C1F5}"/>
                </a:ext>
              </a:extLst>
            </p:cNvPr>
            <p:cNvSpPr/>
            <p:nvPr/>
          </p:nvSpPr>
          <p:spPr>
            <a:xfrm>
              <a:off x="8087947" y="4153508"/>
              <a:ext cx="1271488" cy="1066582"/>
            </a:xfrm>
            <a:custGeom>
              <a:avLst/>
              <a:gdLst>
                <a:gd name="connsiteX0" fmla="*/ 1844962 w 1846412"/>
                <a:gd name="connsiteY0" fmla="*/ 1548855 h 1548855"/>
                <a:gd name="connsiteX1" fmla="*/ 1846413 w 1846412"/>
                <a:gd name="connsiteY1" fmla="*/ 11707 h 1548855"/>
                <a:gd name="connsiteX2" fmla="*/ 6491 w 1846412"/>
                <a:gd name="connsiteY2" fmla="*/ 0 h 1548855"/>
                <a:gd name="connsiteX3" fmla="*/ 0 w 1846412"/>
                <a:gd name="connsiteY3" fmla="*/ 1548855 h 1548855"/>
                <a:gd name="connsiteX4" fmla="*/ 1844962 w 1846412"/>
                <a:gd name="connsiteY4" fmla="*/ 1548855 h 15488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46412" h="1548855">
                  <a:moveTo>
                    <a:pt x="1844962" y="1548855"/>
                  </a:moveTo>
                  <a:lnTo>
                    <a:pt x="1846413" y="11707"/>
                  </a:lnTo>
                  <a:lnTo>
                    <a:pt x="6491" y="0"/>
                  </a:lnTo>
                  <a:lnTo>
                    <a:pt x="0" y="1548855"/>
                  </a:lnTo>
                  <a:lnTo>
                    <a:pt x="1844962" y="1548855"/>
                  </a:lnTo>
                  <a:close/>
                </a:path>
              </a:pathLst>
            </a:custGeom>
            <a:solidFill>
              <a:srgbClr val="3C3744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53" name="任意多边形: 形状 52">
            <a:extLst>
              <a:ext uri="{FF2B5EF4-FFF2-40B4-BE49-F238E27FC236}">
                <a16:creationId xmlns:a16="http://schemas.microsoft.com/office/drawing/2014/main" id="{2071DB0F-85CA-BED5-F31D-71CE1EDB1D30}"/>
              </a:ext>
            </a:extLst>
          </p:cNvPr>
          <p:cNvSpPr/>
          <p:nvPr/>
        </p:nvSpPr>
        <p:spPr>
          <a:xfrm>
            <a:off x="6247419" y="2086888"/>
            <a:ext cx="2791865" cy="918457"/>
          </a:xfrm>
          <a:custGeom>
            <a:avLst/>
            <a:gdLst>
              <a:gd name="connsiteX0" fmla="*/ 113523 w 2791865"/>
              <a:gd name="connsiteY0" fmla="*/ 0 h 918457"/>
              <a:gd name="connsiteX1" fmla="*/ 2678342 w 2791865"/>
              <a:gd name="connsiteY1" fmla="*/ 0 h 918457"/>
              <a:gd name="connsiteX2" fmla="*/ 2791865 w 2791865"/>
              <a:gd name="connsiteY2" fmla="*/ 113523 h 918457"/>
              <a:gd name="connsiteX3" fmla="*/ 2791865 w 2791865"/>
              <a:gd name="connsiteY3" fmla="*/ 567600 h 918457"/>
              <a:gd name="connsiteX4" fmla="*/ 2678342 w 2791865"/>
              <a:gd name="connsiteY4" fmla="*/ 681123 h 918457"/>
              <a:gd name="connsiteX5" fmla="*/ 583894 w 2791865"/>
              <a:gd name="connsiteY5" fmla="*/ 681123 h 918457"/>
              <a:gd name="connsiteX6" fmla="*/ 402465 w 2791865"/>
              <a:gd name="connsiteY6" fmla="*/ 918457 h 918457"/>
              <a:gd name="connsiteX7" fmla="*/ 221037 w 2791865"/>
              <a:gd name="connsiteY7" fmla="*/ 681123 h 918457"/>
              <a:gd name="connsiteX8" fmla="*/ 113523 w 2791865"/>
              <a:gd name="connsiteY8" fmla="*/ 681123 h 918457"/>
              <a:gd name="connsiteX9" fmla="*/ 0 w 2791865"/>
              <a:gd name="connsiteY9" fmla="*/ 567600 h 918457"/>
              <a:gd name="connsiteX10" fmla="*/ 0 w 2791865"/>
              <a:gd name="connsiteY10" fmla="*/ 113523 h 918457"/>
              <a:gd name="connsiteX11" fmla="*/ 113523 w 2791865"/>
              <a:gd name="connsiteY11" fmla="*/ 0 h 9184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791865" h="918457">
                <a:moveTo>
                  <a:pt x="113523" y="0"/>
                </a:moveTo>
                <a:lnTo>
                  <a:pt x="2678342" y="0"/>
                </a:lnTo>
                <a:cubicBezTo>
                  <a:pt x="2741039" y="0"/>
                  <a:pt x="2791865" y="50826"/>
                  <a:pt x="2791865" y="113523"/>
                </a:cubicBezTo>
                <a:lnTo>
                  <a:pt x="2791865" y="567600"/>
                </a:lnTo>
                <a:cubicBezTo>
                  <a:pt x="2791865" y="630297"/>
                  <a:pt x="2741039" y="681123"/>
                  <a:pt x="2678342" y="681123"/>
                </a:cubicBezTo>
                <a:lnTo>
                  <a:pt x="583894" y="681123"/>
                </a:lnTo>
                <a:lnTo>
                  <a:pt x="402465" y="918457"/>
                </a:lnTo>
                <a:lnTo>
                  <a:pt x="221037" y="681123"/>
                </a:lnTo>
                <a:lnTo>
                  <a:pt x="113523" y="681123"/>
                </a:lnTo>
                <a:cubicBezTo>
                  <a:pt x="50826" y="681123"/>
                  <a:pt x="0" y="630297"/>
                  <a:pt x="0" y="567600"/>
                </a:cubicBezTo>
                <a:lnTo>
                  <a:pt x="0" y="113523"/>
                </a:lnTo>
                <a:cubicBezTo>
                  <a:pt x="0" y="50826"/>
                  <a:pt x="50826" y="0"/>
                  <a:pt x="113523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5B540A4-257D-2800-B6A7-3C1A6A922408}"/>
              </a:ext>
            </a:extLst>
          </p:cNvPr>
          <p:cNvSpPr txBox="1"/>
          <p:nvPr/>
        </p:nvSpPr>
        <p:spPr>
          <a:xfrm>
            <a:off x="6741725" y="2162089"/>
            <a:ext cx="18032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/>
              <a:t>PART 01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29308849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>
            <a:extLst>
              <a:ext uri="{FF2B5EF4-FFF2-40B4-BE49-F238E27FC236}">
                <a16:creationId xmlns:a16="http://schemas.microsoft.com/office/drawing/2014/main" id="{7259C118-CD2C-2340-594F-3811DC57971C}"/>
              </a:ext>
            </a:extLst>
          </p:cNvPr>
          <p:cNvSpPr/>
          <p:nvPr/>
        </p:nvSpPr>
        <p:spPr>
          <a:xfrm>
            <a:off x="1909920" y="2646019"/>
            <a:ext cx="2689803" cy="2689803"/>
          </a:xfrm>
          <a:prstGeom prst="ellipse">
            <a:avLst/>
          </a:prstGeom>
          <a:solidFill>
            <a:schemeClr val="accent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4BB4B1D-D466-DBEC-1ACB-AE58834069CA}"/>
              </a:ext>
            </a:extLst>
          </p:cNvPr>
          <p:cNvSpPr txBox="1"/>
          <p:nvPr/>
        </p:nvSpPr>
        <p:spPr>
          <a:xfrm>
            <a:off x="2784952" y="5365549"/>
            <a:ext cx="9589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+mj-ea"/>
                <a:ea typeface="+mj-ea"/>
              </a:rPr>
              <a:t>XXX</a:t>
            </a:r>
            <a:endParaRPr lang="zh-CN" altLang="en-US" sz="3200" dirty="0">
              <a:latin typeface="+mj-ea"/>
              <a:ea typeface="+mj-ea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19C2D2CD-B331-A0F0-958D-F42044331400}"/>
              </a:ext>
            </a:extLst>
          </p:cNvPr>
          <p:cNvGrpSpPr/>
          <p:nvPr/>
        </p:nvGrpSpPr>
        <p:grpSpPr>
          <a:xfrm flipH="1">
            <a:off x="2108032" y="1663032"/>
            <a:ext cx="2562624" cy="3620764"/>
            <a:chOff x="7414983" y="946677"/>
            <a:chExt cx="2347848" cy="3317304"/>
          </a:xfrm>
        </p:grpSpPr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73A752C6-6E79-BFF4-0341-99708D5B72F2}"/>
                </a:ext>
              </a:extLst>
            </p:cNvPr>
            <p:cNvSpPr/>
            <p:nvPr/>
          </p:nvSpPr>
          <p:spPr>
            <a:xfrm>
              <a:off x="7932443" y="2475258"/>
              <a:ext cx="373761" cy="543201"/>
            </a:xfrm>
            <a:custGeom>
              <a:avLst/>
              <a:gdLst>
                <a:gd name="connsiteX0" fmla="*/ 541460 w 542763"/>
                <a:gd name="connsiteY0" fmla="*/ 5268 h 788818"/>
                <a:gd name="connsiteX1" fmla="*/ 1082 w 542763"/>
                <a:gd name="connsiteY1" fmla="*/ 726028 h 788818"/>
                <a:gd name="connsiteX2" fmla="*/ 303472 w 542763"/>
                <a:gd name="connsiteY2" fmla="*/ 788819 h 788818"/>
                <a:gd name="connsiteX3" fmla="*/ 541460 w 542763"/>
                <a:gd name="connsiteY3" fmla="*/ 5268 h 7888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42763" h="788818">
                  <a:moveTo>
                    <a:pt x="541460" y="5268"/>
                  </a:moveTo>
                  <a:cubicBezTo>
                    <a:pt x="290809" y="-44763"/>
                    <a:pt x="-20704" y="266558"/>
                    <a:pt x="1082" y="726028"/>
                  </a:cubicBezTo>
                  <a:lnTo>
                    <a:pt x="303472" y="788819"/>
                  </a:lnTo>
                  <a:cubicBezTo>
                    <a:pt x="303472" y="788819"/>
                    <a:pt x="563295" y="9622"/>
                    <a:pt x="541460" y="5268"/>
                  </a:cubicBezTo>
                  <a:close/>
                </a:path>
              </a:pathLst>
            </a:custGeom>
            <a:solidFill>
              <a:srgbClr val="46DBC9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119E854F-986D-60FD-8DA3-A017BF37878A}"/>
                </a:ext>
              </a:extLst>
            </p:cNvPr>
            <p:cNvSpPr/>
            <p:nvPr/>
          </p:nvSpPr>
          <p:spPr>
            <a:xfrm>
              <a:off x="7904411" y="2828380"/>
              <a:ext cx="5592" cy="115319"/>
            </a:xfrm>
            <a:custGeom>
              <a:avLst/>
              <a:gdLst>
                <a:gd name="connsiteX0" fmla="*/ 8121 w 8120"/>
                <a:gd name="connsiteY0" fmla="*/ 0 h 167462"/>
                <a:gd name="connsiteX1" fmla="*/ 1120 w 8120"/>
                <a:gd name="connsiteY1" fmla="*/ 167463 h 1674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8120" h="167462">
                  <a:moveTo>
                    <a:pt x="8121" y="0"/>
                  </a:moveTo>
                  <a:cubicBezTo>
                    <a:pt x="705" y="55486"/>
                    <a:pt x="-1640" y="111546"/>
                    <a:pt x="1120" y="167463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12980DC7-12BA-311B-2524-5D6D7F4D3C00}"/>
                </a:ext>
              </a:extLst>
            </p:cNvPr>
            <p:cNvSpPr/>
            <p:nvPr/>
          </p:nvSpPr>
          <p:spPr>
            <a:xfrm>
              <a:off x="7967872" y="2443717"/>
              <a:ext cx="309407" cy="200218"/>
            </a:xfrm>
            <a:custGeom>
              <a:avLst/>
              <a:gdLst>
                <a:gd name="connsiteX0" fmla="*/ 449311 w 449310"/>
                <a:gd name="connsiteY0" fmla="*/ 5266 h 290750"/>
                <a:gd name="connsiteX1" fmla="*/ 0 w 449310"/>
                <a:gd name="connsiteY1" fmla="*/ 290750 h 2907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49310" h="290750">
                  <a:moveTo>
                    <a:pt x="449311" y="5266"/>
                  </a:moveTo>
                  <a:cubicBezTo>
                    <a:pt x="290572" y="-26408"/>
                    <a:pt x="107448" y="86812"/>
                    <a:pt x="0" y="29075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3BCDE9EC-7F43-B0F6-A9B5-406DBBDDEFC5}"/>
                </a:ext>
              </a:extLst>
            </p:cNvPr>
            <p:cNvSpPr/>
            <p:nvPr/>
          </p:nvSpPr>
          <p:spPr>
            <a:xfrm>
              <a:off x="8020183" y="2349464"/>
              <a:ext cx="1400870" cy="1914517"/>
            </a:xfrm>
            <a:custGeom>
              <a:avLst/>
              <a:gdLst>
                <a:gd name="connsiteX0" fmla="*/ 995448 w 2034296"/>
                <a:gd name="connsiteY0" fmla="*/ 0 h 2780197"/>
                <a:gd name="connsiteX1" fmla="*/ 1999076 w 2034296"/>
                <a:gd name="connsiteY1" fmla="*/ 2618209 h 2780197"/>
                <a:gd name="connsiteX2" fmla="*/ 135215 w 2034296"/>
                <a:gd name="connsiteY2" fmla="*/ 2607189 h 2780197"/>
                <a:gd name="connsiteX3" fmla="*/ 995448 w 2034296"/>
                <a:gd name="connsiteY3" fmla="*/ 0 h 27801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4296" h="2780197">
                  <a:moveTo>
                    <a:pt x="995448" y="0"/>
                  </a:moveTo>
                  <a:cubicBezTo>
                    <a:pt x="1941724" y="0"/>
                    <a:pt x="2124785" y="1094090"/>
                    <a:pt x="1999076" y="2618209"/>
                  </a:cubicBezTo>
                  <a:cubicBezTo>
                    <a:pt x="1588808" y="2790265"/>
                    <a:pt x="580778" y="2878494"/>
                    <a:pt x="135215" y="2607189"/>
                  </a:cubicBezTo>
                  <a:cubicBezTo>
                    <a:pt x="-74337" y="2020447"/>
                    <a:pt x="-196042" y="0"/>
                    <a:pt x="995448" y="0"/>
                  </a:cubicBezTo>
                  <a:close/>
                </a:path>
              </a:pathLst>
            </a:custGeom>
            <a:solidFill>
              <a:srgbClr val="46DBC9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44E305A1-C9C4-CCB5-0DFC-18DCA5B470D2}"/>
                </a:ext>
              </a:extLst>
            </p:cNvPr>
            <p:cNvSpPr/>
            <p:nvPr/>
          </p:nvSpPr>
          <p:spPr>
            <a:xfrm>
              <a:off x="8236127" y="1172823"/>
              <a:ext cx="745742" cy="1001245"/>
            </a:xfrm>
            <a:custGeom>
              <a:avLst/>
              <a:gdLst>
                <a:gd name="connsiteX0" fmla="*/ 0 w 1082942"/>
                <a:gd name="connsiteY0" fmla="*/ 726980 h 1453975"/>
                <a:gd name="connsiteX1" fmla="*/ 541479 w 1082942"/>
                <a:gd name="connsiteY1" fmla="*/ 0 h 1453975"/>
                <a:gd name="connsiteX2" fmla="*/ 1082942 w 1082942"/>
                <a:gd name="connsiteY2" fmla="*/ 726980 h 1453975"/>
                <a:gd name="connsiteX3" fmla="*/ 541479 w 1082942"/>
                <a:gd name="connsiteY3" fmla="*/ 1453976 h 1453975"/>
                <a:gd name="connsiteX4" fmla="*/ 0 w 1082942"/>
                <a:gd name="connsiteY4" fmla="*/ 726980 h 1453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2942" h="1453975">
                  <a:moveTo>
                    <a:pt x="0" y="726980"/>
                  </a:moveTo>
                  <a:cubicBezTo>
                    <a:pt x="0" y="325484"/>
                    <a:pt x="242422" y="0"/>
                    <a:pt x="541479" y="0"/>
                  </a:cubicBezTo>
                  <a:cubicBezTo>
                    <a:pt x="840536" y="0"/>
                    <a:pt x="1082942" y="325484"/>
                    <a:pt x="1082942" y="726980"/>
                  </a:cubicBezTo>
                  <a:cubicBezTo>
                    <a:pt x="1082942" y="1128476"/>
                    <a:pt x="840520" y="1453976"/>
                    <a:pt x="541479" y="1453976"/>
                  </a:cubicBezTo>
                  <a:cubicBezTo>
                    <a:pt x="242438" y="1453976"/>
                    <a:pt x="0" y="1128492"/>
                    <a:pt x="0" y="726980"/>
                  </a:cubicBezTo>
                  <a:close/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B6AC5CE3-51E8-8AB7-CE0B-CA8B6724BD7B}"/>
                </a:ext>
              </a:extLst>
            </p:cNvPr>
            <p:cNvSpPr/>
            <p:nvPr/>
          </p:nvSpPr>
          <p:spPr>
            <a:xfrm>
              <a:off x="8539317" y="1630092"/>
              <a:ext cx="44755" cy="87378"/>
            </a:xfrm>
            <a:custGeom>
              <a:avLst/>
              <a:gdLst>
                <a:gd name="connsiteX0" fmla="*/ 0 w 64991"/>
                <a:gd name="connsiteY0" fmla="*/ 63460 h 126888"/>
                <a:gd name="connsiteX1" fmla="*/ 32488 w 64991"/>
                <a:gd name="connsiteY1" fmla="*/ 0 h 126888"/>
                <a:gd name="connsiteX2" fmla="*/ 64992 w 64991"/>
                <a:gd name="connsiteY2" fmla="*/ 63460 h 126888"/>
                <a:gd name="connsiteX3" fmla="*/ 32488 w 64991"/>
                <a:gd name="connsiteY3" fmla="*/ 126889 h 126888"/>
                <a:gd name="connsiteX4" fmla="*/ 0 w 64991"/>
                <a:gd name="connsiteY4" fmla="*/ 63460 h 1268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4991" h="126888">
                  <a:moveTo>
                    <a:pt x="0" y="63460"/>
                  </a:moveTo>
                  <a:cubicBezTo>
                    <a:pt x="0" y="28373"/>
                    <a:pt x="14561" y="0"/>
                    <a:pt x="32488" y="0"/>
                  </a:cubicBezTo>
                  <a:cubicBezTo>
                    <a:pt x="50414" y="0"/>
                    <a:pt x="64992" y="28405"/>
                    <a:pt x="64992" y="63460"/>
                  </a:cubicBezTo>
                  <a:cubicBezTo>
                    <a:pt x="64992" y="98516"/>
                    <a:pt x="50446" y="126889"/>
                    <a:pt x="32488" y="126889"/>
                  </a:cubicBezTo>
                  <a:cubicBezTo>
                    <a:pt x="14530" y="126889"/>
                    <a:pt x="0" y="98484"/>
                    <a:pt x="0" y="63460"/>
                  </a:cubicBezTo>
                  <a:close/>
                </a:path>
              </a:pathLst>
            </a:custGeom>
            <a:solidFill>
              <a:srgbClr val="1B3C87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F22E8B1A-EE71-6ADC-BD12-7284BD69CD17}"/>
                </a:ext>
              </a:extLst>
            </p:cNvPr>
            <p:cNvSpPr/>
            <p:nvPr/>
          </p:nvSpPr>
          <p:spPr>
            <a:xfrm>
              <a:off x="8390226" y="1755142"/>
              <a:ext cx="46128" cy="122908"/>
            </a:xfrm>
            <a:custGeom>
              <a:avLst/>
              <a:gdLst>
                <a:gd name="connsiteX0" fmla="*/ 66985 w 66985"/>
                <a:gd name="connsiteY0" fmla="*/ 0 h 178483"/>
                <a:gd name="connsiteX1" fmla="*/ 0 w 66985"/>
                <a:gd name="connsiteY1" fmla="*/ 178483 h 178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6985" h="178483">
                  <a:moveTo>
                    <a:pt x="66985" y="0"/>
                  </a:moveTo>
                  <a:cubicBezTo>
                    <a:pt x="65949" y="39186"/>
                    <a:pt x="54593" y="123795"/>
                    <a:pt x="0" y="178483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38EC642A-C295-0E62-B2E2-5AB865428D1A}"/>
                </a:ext>
              </a:extLst>
            </p:cNvPr>
            <p:cNvSpPr/>
            <p:nvPr/>
          </p:nvSpPr>
          <p:spPr>
            <a:xfrm>
              <a:off x="8521558" y="1933470"/>
              <a:ext cx="95198" cy="53277"/>
            </a:xfrm>
            <a:custGeom>
              <a:avLst/>
              <a:gdLst>
                <a:gd name="connsiteX0" fmla="*/ 0 w 138244"/>
                <a:gd name="connsiteY0" fmla="*/ 77368 h 77367"/>
                <a:gd name="connsiteX1" fmla="*/ 138244 w 138244"/>
                <a:gd name="connsiteY1" fmla="*/ 0 h 773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38244" h="77367">
                  <a:moveTo>
                    <a:pt x="0" y="77368"/>
                  </a:moveTo>
                  <a:cubicBezTo>
                    <a:pt x="45390" y="71196"/>
                    <a:pt x="102073" y="53652"/>
                    <a:pt x="138244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8CA885C-E1DB-DA99-8060-0B3EFF168D72}"/>
                </a:ext>
              </a:extLst>
            </p:cNvPr>
            <p:cNvSpPr/>
            <p:nvPr/>
          </p:nvSpPr>
          <p:spPr>
            <a:xfrm>
              <a:off x="8806298" y="3126552"/>
              <a:ext cx="483681" cy="246937"/>
            </a:xfrm>
            <a:custGeom>
              <a:avLst/>
              <a:gdLst>
                <a:gd name="connsiteX0" fmla="*/ 604285 w 702386"/>
                <a:gd name="connsiteY0" fmla="*/ 38261 h 358593"/>
                <a:gd name="connsiteX1" fmla="*/ 702387 w 702386"/>
                <a:gd name="connsiteY1" fmla="*/ 358594 h 358593"/>
                <a:gd name="connsiteX2" fmla="*/ 0 w 702386"/>
                <a:gd name="connsiteY2" fmla="*/ 0 h 358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02386" h="358593">
                  <a:moveTo>
                    <a:pt x="604285" y="38261"/>
                  </a:moveTo>
                  <a:cubicBezTo>
                    <a:pt x="634923" y="125709"/>
                    <a:pt x="702387" y="358594"/>
                    <a:pt x="702387" y="358594"/>
                  </a:cubicBezTo>
                  <a:cubicBezTo>
                    <a:pt x="702387" y="358594"/>
                    <a:pt x="224591" y="113348"/>
                    <a:pt x="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741FD46B-B6D8-F654-3260-F577F6CAD620}"/>
                </a:ext>
              </a:extLst>
            </p:cNvPr>
            <p:cNvSpPr/>
            <p:nvPr/>
          </p:nvSpPr>
          <p:spPr>
            <a:xfrm>
              <a:off x="7973479" y="2541729"/>
              <a:ext cx="834895" cy="1685271"/>
            </a:xfrm>
            <a:custGeom>
              <a:avLst/>
              <a:gdLst>
                <a:gd name="connsiteX0" fmla="*/ 1212407 w 1212406"/>
                <a:gd name="connsiteY0" fmla="*/ 2440061 h 2447294"/>
                <a:gd name="connsiteX1" fmla="*/ 135222 w 1212406"/>
                <a:gd name="connsiteY1" fmla="*/ 2274304 h 2447294"/>
                <a:gd name="connsiteX2" fmla="*/ 322844 w 1212406"/>
                <a:gd name="connsiteY2" fmla="*/ 0 h 24472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12406" h="2447294">
                  <a:moveTo>
                    <a:pt x="1212407" y="2440061"/>
                  </a:moveTo>
                  <a:cubicBezTo>
                    <a:pt x="812936" y="2465579"/>
                    <a:pt x="385396" y="2426632"/>
                    <a:pt x="135222" y="2274304"/>
                  </a:cubicBezTo>
                  <a:cubicBezTo>
                    <a:pt x="-21252" y="1836190"/>
                    <a:pt x="-128747" y="598752"/>
                    <a:pt x="322844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9DC54B75-E668-084E-2BDF-94E462F5D431}"/>
                </a:ext>
              </a:extLst>
            </p:cNvPr>
            <p:cNvSpPr/>
            <p:nvPr/>
          </p:nvSpPr>
          <p:spPr>
            <a:xfrm>
              <a:off x="8382450" y="2312496"/>
              <a:ext cx="991896" cy="1852389"/>
            </a:xfrm>
            <a:custGeom>
              <a:avLst/>
              <a:gdLst>
                <a:gd name="connsiteX0" fmla="*/ 0 w 1440398"/>
                <a:gd name="connsiteY0" fmla="*/ 95246 h 2689978"/>
                <a:gd name="connsiteX1" fmla="*/ 401560 w 1440398"/>
                <a:gd name="connsiteY1" fmla="*/ 0 h 2689978"/>
                <a:gd name="connsiteX2" fmla="*/ 1405172 w 1440398"/>
                <a:gd name="connsiteY2" fmla="*/ 2618209 h 2689978"/>
                <a:gd name="connsiteX3" fmla="*/ 1180485 w 1440398"/>
                <a:gd name="connsiteY3" fmla="*/ 2689979 h 26899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40398" h="2689978">
                  <a:moveTo>
                    <a:pt x="0" y="95246"/>
                  </a:moveTo>
                  <a:cubicBezTo>
                    <a:pt x="113380" y="34290"/>
                    <a:pt x="246330" y="0"/>
                    <a:pt x="401560" y="0"/>
                  </a:cubicBezTo>
                  <a:cubicBezTo>
                    <a:pt x="1347820" y="0"/>
                    <a:pt x="1530897" y="1094090"/>
                    <a:pt x="1405172" y="2618209"/>
                  </a:cubicBezTo>
                  <a:cubicBezTo>
                    <a:pt x="1342749" y="2644381"/>
                    <a:pt x="1266497" y="2668623"/>
                    <a:pt x="1180485" y="2689979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708304C3-F968-3892-C110-B0751CBAF966}"/>
                </a:ext>
              </a:extLst>
            </p:cNvPr>
            <p:cNvSpPr/>
            <p:nvPr/>
          </p:nvSpPr>
          <p:spPr>
            <a:xfrm>
              <a:off x="8392561" y="2992430"/>
              <a:ext cx="1370270" cy="898175"/>
            </a:xfrm>
            <a:custGeom>
              <a:avLst/>
              <a:gdLst>
                <a:gd name="connsiteX0" fmla="*/ 206289 w 1989861"/>
                <a:gd name="connsiteY0" fmla="*/ 0 h 1304300"/>
                <a:gd name="connsiteX1" fmla="*/ 42223 w 1989861"/>
                <a:gd name="connsiteY1" fmla="*/ 259503 h 1304300"/>
                <a:gd name="connsiteX2" fmla="*/ 188825 w 1989861"/>
                <a:gd name="connsiteY2" fmla="*/ 311273 h 1304300"/>
                <a:gd name="connsiteX3" fmla="*/ 281216 w 1989861"/>
                <a:gd name="connsiteY3" fmla="*/ 378514 h 1304300"/>
                <a:gd name="connsiteX4" fmla="*/ 280690 w 1989861"/>
                <a:gd name="connsiteY4" fmla="*/ 379805 h 1304300"/>
                <a:gd name="connsiteX5" fmla="*/ 1473886 w 1989861"/>
                <a:gd name="connsiteY5" fmla="*/ 1296481 h 1304300"/>
                <a:gd name="connsiteX6" fmla="*/ 1963516 w 1989861"/>
                <a:gd name="connsiteY6" fmla="*/ 1013373 h 1304300"/>
                <a:gd name="connsiteX7" fmla="*/ 1851045 w 1989861"/>
                <a:gd name="connsiteY7" fmla="*/ 148643 h 1304300"/>
                <a:gd name="connsiteX8" fmla="*/ 1259949 w 1989861"/>
                <a:gd name="connsiteY8" fmla="*/ 304351 h 1304300"/>
                <a:gd name="connsiteX9" fmla="*/ 1374653 w 1989861"/>
                <a:gd name="connsiteY9" fmla="*/ 688097 h 1304300"/>
                <a:gd name="connsiteX10" fmla="*/ 380610 w 1989861"/>
                <a:gd name="connsiteY10" fmla="*/ 126219 h 1304300"/>
                <a:gd name="connsiteX11" fmla="*/ 380035 w 1989861"/>
                <a:gd name="connsiteY11" fmla="*/ 127575 h 1304300"/>
                <a:gd name="connsiteX12" fmla="*/ 206289 w 1989861"/>
                <a:gd name="connsiteY12" fmla="*/ 0 h 130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989861" h="1304300">
                  <a:moveTo>
                    <a:pt x="206289" y="0"/>
                  </a:moveTo>
                  <a:cubicBezTo>
                    <a:pt x="149256" y="0"/>
                    <a:pt x="-97425" y="31419"/>
                    <a:pt x="42223" y="259503"/>
                  </a:cubicBezTo>
                  <a:cubicBezTo>
                    <a:pt x="122238" y="390204"/>
                    <a:pt x="155268" y="352613"/>
                    <a:pt x="188825" y="311273"/>
                  </a:cubicBezTo>
                  <a:cubicBezTo>
                    <a:pt x="214949" y="324878"/>
                    <a:pt x="255252" y="356983"/>
                    <a:pt x="281216" y="378514"/>
                  </a:cubicBezTo>
                  <a:cubicBezTo>
                    <a:pt x="281025" y="378944"/>
                    <a:pt x="280881" y="379375"/>
                    <a:pt x="280690" y="379805"/>
                  </a:cubicBezTo>
                  <a:cubicBezTo>
                    <a:pt x="351248" y="434829"/>
                    <a:pt x="1282389" y="1247741"/>
                    <a:pt x="1473886" y="1296481"/>
                  </a:cubicBezTo>
                  <a:cubicBezTo>
                    <a:pt x="1665384" y="1345221"/>
                    <a:pt x="1880741" y="1155828"/>
                    <a:pt x="1963516" y="1013373"/>
                  </a:cubicBezTo>
                  <a:cubicBezTo>
                    <a:pt x="2054903" y="856277"/>
                    <a:pt x="1881634" y="218930"/>
                    <a:pt x="1851045" y="148643"/>
                  </a:cubicBezTo>
                  <a:cubicBezTo>
                    <a:pt x="1820455" y="78356"/>
                    <a:pt x="1259949" y="304351"/>
                    <a:pt x="1259949" y="304351"/>
                  </a:cubicBezTo>
                  <a:cubicBezTo>
                    <a:pt x="1259949" y="304351"/>
                    <a:pt x="1350714" y="575864"/>
                    <a:pt x="1374653" y="688097"/>
                  </a:cubicBezTo>
                  <a:cubicBezTo>
                    <a:pt x="1321846" y="658384"/>
                    <a:pt x="489078" y="251353"/>
                    <a:pt x="380610" y="126219"/>
                  </a:cubicBezTo>
                  <a:cubicBezTo>
                    <a:pt x="380450" y="126586"/>
                    <a:pt x="380227" y="127224"/>
                    <a:pt x="380035" y="127575"/>
                  </a:cubicBezTo>
                  <a:cubicBezTo>
                    <a:pt x="340339" y="86985"/>
                    <a:pt x="250196" y="0"/>
                    <a:pt x="206289" y="0"/>
                  </a:cubicBezTo>
                  <a:close/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BD15A1FD-3971-7577-D738-9D48958D14C4}"/>
                </a:ext>
              </a:extLst>
            </p:cNvPr>
            <p:cNvSpPr/>
            <p:nvPr/>
          </p:nvSpPr>
          <p:spPr>
            <a:xfrm>
              <a:off x="8522202" y="1880741"/>
              <a:ext cx="406246" cy="638586"/>
            </a:xfrm>
            <a:custGeom>
              <a:avLst/>
              <a:gdLst>
                <a:gd name="connsiteX0" fmla="*/ 589937 w 589937"/>
                <a:gd name="connsiteY0" fmla="*/ 0 h 927333"/>
                <a:gd name="connsiteX1" fmla="*/ 535488 w 589937"/>
                <a:gd name="connsiteY1" fmla="*/ 882657 h 927333"/>
                <a:gd name="connsiteX2" fmla="*/ 149 w 589937"/>
                <a:gd name="connsiteY2" fmla="*/ 862115 h 927333"/>
                <a:gd name="connsiteX3" fmla="*/ 21712 w 589937"/>
                <a:gd name="connsiteY3" fmla="*/ 370890 h 92733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9937" h="927333">
                  <a:moveTo>
                    <a:pt x="589937" y="0"/>
                  </a:moveTo>
                  <a:cubicBezTo>
                    <a:pt x="586875" y="36985"/>
                    <a:pt x="506732" y="660713"/>
                    <a:pt x="535488" y="882657"/>
                  </a:cubicBezTo>
                  <a:cubicBezTo>
                    <a:pt x="466653" y="941221"/>
                    <a:pt x="-9659" y="949833"/>
                    <a:pt x="149" y="862115"/>
                  </a:cubicBezTo>
                  <a:cubicBezTo>
                    <a:pt x="16593" y="715162"/>
                    <a:pt x="51536" y="487062"/>
                    <a:pt x="21712" y="370890"/>
                  </a:cubicBezTo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46E54A10-BC74-5262-15F2-CB35B954FC68}"/>
                </a:ext>
              </a:extLst>
            </p:cNvPr>
            <p:cNvSpPr/>
            <p:nvPr/>
          </p:nvSpPr>
          <p:spPr>
            <a:xfrm>
              <a:off x="8493332" y="2129073"/>
              <a:ext cx="20584" cy="300774"/>
            </a:xfrm>
            <a:custGeom>
              <a:avLst/>
              <a:gdLst>
                <a:gd name="connsiteX0" fmla="*/ 0 w 29892"/>
                <a:gd name="connsiteY0" fmla="*/ 436775 h 436774"/>
                <a:gd name="connsiteX1" fmla="*/ 24530 w 29892"/>
                <a:gd name="connsiteY1" fmla="*/ 0 h 4367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9892" h="436774">
                  <a:moveTo>
                    <a:pt x="0" y="436775"/>
                  </a:moveTo>
                  <a:cubicBezTo>
                    <a:pt x="16443" y="289838"/>
                    <a:pt x="40781" y="130908"/>
                    <a:pt x="2453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7373CF73-08AE-E407-7ECA-43CD164D28A5}"/>
                </a:ext>
              </a:extLst>
            </p:cNvPr>
            <p:cNvSpPr/>
            <p:nvPr/>
          </p:nvSpPr>
          <p:spPr>
            <a:xfrm>
              <a:off x="8712692" y="1897545"/>
              <a:ext cx="182358" cy="576102"/>
            </a:xfrm>
            <a:custGeom>
              <a:avLst/>
              <a:gdLst>
                <a:gd name="connsiteX0" fmla="*/ 264814 w 264814"/>
                <a:gd name="connsiteY0" fmla="*/ 0 h 836596"/>
                <a:gd name="connsiteX1" fmla="*/ 216792 w 264814"/>
                <a:gd name="connsiteY1" fmla="*/ 793534 h 836596"/>
                <a:gd name="connsiteX2" fmla="*/ 0 w 264814"/>
                <a:gd name="connsiteY2" fmla="*/ 836596 h 836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4814" h="836596">
                  <a:moveTo>
                    <a:pt x="264814" y="0"/>
                  </a:moveTo>
                  <a:cubicBezTo>
                    <a:pt x="261720" y="36985"/>
                    <a:pt x="188037" y="571590"/>
                    <a:pt x="216792" y="793534"/>
                  </a:cubicBezTo>
                  <a:cubicBezTo>
                    <a:pt x="189679" y="816644"/>
                    <a:pt x="99090" y="831971"/>
                    <a:pt x="0" y="836596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8CFF9B3C-1A98-B172-3452-332AC296B5D3}"/>
                </a:ext>
              </a:extLst>
            </p:cNvPr>
            <p:cNvSpPr/>
            <p:nvPr/>
          </p:nvSpPr>
          <p:spPr>
            <a:xfrm>
              <a:off x="8268932" y="1910131"/>
              <a:ext cx="474522" cy="224400"/>
            </a:xfrm>
            <a:custGeom>
              <a:avLst/>
              <a:gdLst>
                <a:gd name="connsiteX0" fmla="*/ 689086 w 689085"/>
                <a:gd name="connsiteY0" fmla="*/ 252502 h 325866"/>
                <a:gd name="connsiteX1" fmla="*/ 451671 w 689085"/>
                <a:gd name="connsiteY1" fmla="*/ 325867 h 325866"/>
                <a:gd name="connsiteX2" fmla="*/ 0 w 689085"/>
                <a:gd name="connsiteY2" fmla="*/ 0 h 325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89085" h="325866">
                  <a:moveTo>
                    <a:pt x="689086" y="252502"/>
                  </a:moveTo>
                  <a:cubicBezTo>
                    <a:pt x="617395" y="299551"/>
                    <a:pt x="536838" y="325867"/>
                    <a:pt x="451671" y="325867"/>
                  </a:cubicBezTo>
                  <a:cubicBezTo>
                    <a:pt x="263044" y="325867"/>
                    <a:pt x="96953" y="196394"/>
                    <a:pt x="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7B10231F-1844-C3D8-78E6-8C85F0CDC5E2}"/>
                </a:ext>
              </a:extLst>
            </p:cNvPr>
            <p:cNvSpPr/>
            <p:nvPr/>
          </p:nvSpPr>
          <p:spPr>
            <a:xfrm>
              <a:off x="8207088" y="1133340"/>
              <a:ext cx="745742" cy="823566"/>
            </a:xfrm>
            <a:custGeom>
              <a:avLst/>
              <a:gdLst>
                <a:gd name="connsiteX0" fmla="*/ 16204 w 1082942"/>
                <a:gd name="connsiteY0" fmla="*/ 904187 h 1195955"/>
                <a:gd name="connsiteX1" fmla="*/ 0 w 1082942"/>
                <a:gd name="connsiteY1" fmla="*/ 726980 h 1195955"/>
                <a:gd name="connsiteX2" fmla="*/ 541479 w 1082942"/>
                <a:gd name="connsiteY2" fmla="*/ 0 h 1195955"/>
                <a:gd name="connsiteX3" fmla="*/ 1082942 w 1082942"/>
                <a:gd name="connsiteY3" fmla="*/ 726980 h 1195955"/>
                <a:gd name="connsiteX4" fmla="*/ 955240 w 1082942"/>
                <a:gd name="connsiteY4" fmla="*/ 1195955 h 1195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82942" h="1195955">
                  <a:moveTo>
                    <a:pt x="16204" y="904187"/>
                  </a:moveTo>
                  <a:cubicBezTo>
                    <a:pt x="5375" y="845735"/>
                    <a:pt x="-48" y="786421"/>
                    <a:pt x="0" y="726980"/>
                  </a:cubicBezTo>
                  <a:cubicBezTo>
                    <a:pt x="0" y="325468"/>
                    <a:pt x="242423" y="0"/>
                    <a:pt x="541479" y="0"/>
                  </a:cubicBezTo>
                  <a:cubicBezTo>
                    <a:pt x="840536" y="0"/>
                    <a:pt x="1082942" y="325468"/>
                    <a:pt x="1082942" y="726980"/>
                  </a:cubicBezTo>
                  <a:cubicBezTo>
                    <a:pt x="1082942" y="905703"/>
                    <a:pt x="1034904" y="1069354"/>
                    <a:pt x="955240" y="1195955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75DE5162-C9EA-A64E-CC5A-3114B66EF89E}"/>
                </a:ext>
              </a:extLst>
            </p:cNvPr>
            <p:cNvSpPr/>
            <p:nvPr/>
          </p:nvSpPr>
          <p:spPr>
            <a:xfrm>
              <a:off x="8085172" y="994328"/>
              <a:ext cx="993430" cy="955032"/>
            </a:xfrm>
            <a:custGeom>
              <a:avLst/>
              <a:gdLst>
                <a:gd name="connsiteX0" fmla="*/ 1255694 w 1442626"/>
                <a:gd name="connsiteY0" fmla="*/ 1386597 h 1386866"/>
                <a:gd name="connsiteX1" fmla="*/ 1440014 w 1442626"/>
                <a:gd name="connsiteY1" fmla="*/ 871577 h 1386866"/>
                <a:gd name="connsiteX2" fmla="*/ 831311 w 1442626"/>
                <a:gd name="connsiteY2" fmla="*/ 42716 h 1386866"/>
                <a:gd name="connsiteX3" fmla="*/ 749095 w 1442626"/>
                <a:gd name="connsiteY3" fmla="*/ 186463 h 1386866"/>
                <a:gd name="connsiteX4" fmla="*/ 354823 w 1442626"/>
                <a:gd name="connsiteY4" fmla="*/ 3753 h 1386866"/>
                <a:gd name="connsiteX5" fmla="*/ 13056 w 1442626"/>
                <a:gd name="connsiteY5" fmla="*/ 195490 h 1386866"/>
                <a:gd name="connsiteX6" fmla="*/ 137122 w 1442626"/>
                <a:gd name="connsiteY6" fmla="*/ 543175 h 1386866"/>
                <a:gd name="connsiteX7" fmla="*/ 3407 w 1442626"/>
                <a:gd name="connsiteY7" fmla="*/ 602600 h 1386866"/>
                <a:gd name="connsiteX8" fmla="*/ 235111 w 1442626"/>
                <a:gd name="connsiteY8" fmla="*/ 904831 h 1386866"/>
                <a:gd name="connsiteX9" fmla="*/ 299337 w 1442626"/>
                <a:gd name="connsiteY9" fmla="*/ 658581 h 1386866"/>
                <a:gd name="connsiteX10" fmla="*/ 937403 w 1442626"/>
                <a:gd name="connsiteY10" fmla="*/ 858978 h 1386866"/>
                <a:gd name="connsiteX11" fmla="*/ 1123031 w 1442626"/>
                <a:gd name="connsiteY11" fmla="*/ 1017764 h 1386866"/>
                <a:gd name="connsiteX12" fmla="*/ 1255694 w 1442626"/>
                <a:gd name="connsiteY12" fmla="*/ 1386597 h 13868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442626" h="1386866">
                  <a:moveTo>
                    <a:pt x="1255694" y="1386597"/>
                  </a:moveTo>
                  <a:cubicBezTo>
                    <a:pt x="1316427" y="1397602"/>
                    <a:pt x="1419057" y="1069486"/>
                    <a:pt x="1440014" y="871577"/>
                  </a:cubicBezTo>
                  <a:cubicBezTo>
                    <a:pt x="1477303" y="519012"/>
                    <a:pt x="1107545" y="70451"/>
                    <a:pt x="831311" y="42716"/>
                  </a:cubicBezTo>
                  <a:cubicBezTo>
                    <a:pt x="777085" y="37278"/>
                    <a:pt x="715841" y="93083"/>
                    <a:pt x="749095" y="186463"/>
                  </a:cubicBezTo>
                  <a:cubicBezTo>
                    <a:pt x="682109" y="116192"/>
                    <a:pt x="506497" y="23259"/>
                    <a:pt x="354823" y="3753"/>
                  </a:cubicBezTo>
                  <a:cubicBezTo>
                    <a:pt x="124395" y="-25848"/>
                    <a:pt x="13056" y="127277"/>
                    <a:pt x="13056" y="195490"/>
                  </a:cubicBezTo>
                  <a:cubicBezTo>
                    <a:pt x="13056" y="263703"/>
                    <a:pt x="54427" y="477210"/>
                    <a:pt x="137122" y="543175"/>
                  </a:cubicBezTo>
                  <a:cubicBezTo>
                    <a:pt x="70296" y="542345"/>
                    <a:pt x="10839" y="548486"/>
                    <a:pt x="3407" y="602600"/>
                  </a:cubicBezTo>
                  <a:cubicBezTo>
                    <a:pt x="-19528" y="769473"/>
                    <a:pt x="75065" y="920237"/>
                    <a:pt x="235111" y="904831"/>
                  </a:cubicBezTo>
                  <a:cubicBezTo>
                    <a:pt x="246276" y="810828"/>
                    <a:pt x="266403" y="719824"/>
                    <a:pt x="299337" y="658581"/>
                  </a:cubicBezTo>
                  <a:cubicBezTo>
                    <a:pt x="326084" y="899504"/>
                    <a:pt x="938583" y="818755"/>
                    <a:pt x="937403" y="858978"/>
                  </a:cubicBezTo>
                  <a:cubicBezTo>
                    <a:pt x="932762" y="1013921"/>
                    <a:pt x="1116651" y="1013937"/>
                    <a:pt x="1123031" y="1017764"/>
                  </a:cubicBezTo>
                  <a:cubicBezTo>
                    <a:pt x="1265039" y="1102931"/>
                    <a:pt x="1158852" y="1369006"/>
                    <a:pt x="1255694" y="1386597"/>
                  </a:cubicBezTo>
                  <a:close/>
                </a:path>
              </a:pathLst>
            </a:custGeom>
            <a:solidFill>
              <a:srgbClr val="EDCA55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C14CE433-D29D-F481-EC61-273761506AC6}"/>
                </a:ext>
              </a:extLst>
            </p:cNvPr>
            <p:cNvSpPr/>
            <p:nvPr/>
          </p:nvSpPr>
          <p:spPr>
            <a:xfrm>
              <a:off x="8046001" y="1125213"/>
              <a:ext cx="118682" cy="442639"/>
            </a:xfrm>
            <a:custGeom>
              <a:avLst/>
              <a:gdLst>
                <a:gd name="connsiteX0" fmla="*/ 19190 w 172346"/>
                <a:gd name="connsiteY0" fmla="*/ 0 h 642786"/>
                <a:gd name="connsiteX1" fmla="*/ 137115 w 172346"/>
                <a:gd name="connsiteY1" fmla="*/ 283889 h 642786"/>
                <a:gd name="connsiteX2" fmla="*/ 3400 w 172346"/>
                <a:gd name="connsiteY2" fmla="*/ 343315 h 642786"/>
                <a:gd name="connsiteX3" fmla="*/ 172346 w 172346"/>
                <a:gd name="connsiteY3" fmla="*/ 642786 h 642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2346" h="642786">
                  <a:moveTo>
                    <a:pt x="19190" y="0"/>
                  </a:moveTo>
                  <a:cubicBezTo>
                    <a:pt x="33544" y="92025"/>
                    <a:pt x="72810" y="232566"/>
                    <a:pt x="137115" y="283889"/>
                  </a:cubicBezTo>
                  <a:cubicBezTo>
                    <a:pt x="70322" y="283060"/>
                    <a:pt x="10833" y="289200"/>
                    <a:pt x="3400" y="343315"/>
                  </a:cubicBezTo>
                  <a:cubicBezTo>
                    <a:pt x="-16328" y="487046"/>
                    <a:pt x="51072" y="618735"/>
                    <a:pt x="172346" y="642786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73C14D15-6C59-D1BA-F6DE-83802EE056F7}"/>
                </a:ext>
              </a:extLst>
            </p:cNvPr>
            <p:cNvSpPr/>
            <p:nvPr/>
          </p:nvSpPr>
          <p:spPr>
            <a:xfrm>
              <a:off x="8129879" y="946677"/>
              <a:ext cx="791628" cy="247694"/>
            </a:xfrm>
            <a:custGeom>
              <a:avLst/>
              <a:gdLst>
                <a:gd name="connsiteX0" fmla="*/ 1149576 w 1149576"/>
                <a:gd name="connsiteY0" fmla="*/ 359694 h 359693"/>
                <a:gd name="connsiteX1" fmla="*/ 709532 w 1149576"/>
                <a:gd name="connsiteY1" fmla="*/ 42695 h 359693"/>
                <a:gd name="connsiteX2" fmla="*/ 627284 w 1149576"/>
                <a:gd name="connsiteY2" fmla="*/ 186426 h 359693"/>
                <a:gd name="connsiteX3" fmla="*/ 233029 w 1149576"/>
                <a:gd name="connsiteY3" fmla="*/ 3732 h 359693"/>
                <a:gd name="connsiteX4" fmla="*/ 0 w 1149576"/>
                <a:gd name="connsiteY4" fmla="*/ 46347 h 3596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49576" h="359693">
                  <a:moveTo>
                    <a:pt x="1149576" y="359694"/>
                  </a:moveTo>
                  <a:cubicBezTo>
                    <a:pt x="1025430" y="187877"/>
                    <a:pt x="854523" y="57256"/>
                    <a:pt x="709532" y="42695"/>
                  </a:cubicBezTo>
                  <a:cubicBezTo>
                    <a:pt x="655306" y="37256"/>
                    <a:pt x="594030" y="93045"/>
                    <a:pt x="627284" y="186426"/>
                  </a:cubicBezTo>
                  <a:cubicBezTo>
                    <a:pt x="560395" y="116155"/>
                    <a:pt x="384718" y="23221"/>
                    <a:pt x="233029" y="3732"/>
                  </a:cubicBezTo>
                  <a:cubicBezTo>
                    <a:pt x="133221" y="-9027"/>
                    <a:pt x="55757" y="12344"/>
                    <a:pt x="0" y="46347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CBD9AB88-EA2D-054C-EDB7-2A64BC8701B5}"/>
                </a:ext>
              </a:extLst>
            </p:cNvPr>
            <p:cNvSpPr/>
            <p:nvPr/>
          </p:nvSpPr>
          <p:spPr>
            <a:xfrm>
              <a:off x="8878641" y="1423440"/>
              <a:ext cx="160791" cy="478234"/>
            </a:xfrm>
            <a:custGeom>
              <a:avLst/>
              <a:gdLst>
                <a:gd name="connsiteX0" fmla="*/ 0 w 233496"/>
                <a:gd name="connsiteY0" fmla="*/ 600474 h 694475"/>
                <a:gd name="connsiteX1" fmla="*/ 46571 w 233496"/>
                <a:gd name="connsiteY1" fmla="*/ 694205 h 694475"/>
                <a:gd name="connsiteX2" fmla="*/ 230875 w 233496"/>
                <a:gd name="connsiteY2" fmla="*/ 179201 h 694475"/>
                <a:gd name="connsiteX3" fmla="*/ 218531 w 233496"/>
                <a:gd name="connsiteY3" fmla="*/ 0 h 69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3496" h="694475">
                  <a:moveTo>
                    <a:pt x="0" y="600474"/>
                  </a:moveTo>
                  <a:cubicBezTo>
                    <a:pt x="3365" y="650266"/>
                    <a:pt x="12137" y="687953"/>
                    <a:pt x="46571" y="694205"/>
                  </a:cubicBezTo>
                  <a:cubicBezTo>
                    <a:pt x="107288" y="705226"/>
                    <a:pt x="209951" y="377110"/>
                    <a:pt x="230875" y="179201"/>
                  </a:cubicBezTo>
                  <a:cubicBezTo>
                    <a:pt x="237016" y="121275"/>
                    <a:pt x="232151" y="60781"/>
                    <a:pt x="218531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D587B95-DC45-35DE-1FDD-8112B880CCFF}"/>
                </a:ext>
              </a:extLst>
            </p:cNvPr>
            <p:cNvSpPr/>
            <p:nvPr/>
          </p:nvSpPr>
          <p:spPr>
            <a:xfrm>
              <a:off x="8233336" y="1400167"/>
              <a:ext cx="465385" cy="181128"/>
            </a:xfrm>
            <a:custGeom>
              <a:avLst/>
              <a:gdLst>
                <a:gd name="connsiteX0" fmla="*/ 0 w 675816"/>
                <a:gd name="connsiteY0" fmla="*/ 65502 h 263028"/>
                <a:gd name="connsiteX1" fmla="*/ 27321 w 675816"/>
                <a:gd name="connsiteY1" fmla="*/ 0 h 263028"/>
                <a:gd name="connsiteX2" fmla="*/ 665274 w 675816"/>
                <a:gd name="connsiteY2" fmla="*/ 200397 h 263028"/>
                <a:gd name="connsiteX3" fmla="*/ 675816 w 675816"/>
                <a:gd name="connsiteY3" fmla="*/ 263028 h 2630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5816" h="263028">
                  <a:moveTo>
                    <a:pt x="0" y="65502"/>
                  </a:moveTo>
                  <a:cubicBezTo>
                    <a:pt x="7177" y="42910"/>
                    <a:pt x="16316" y="20992"/>
                    <a:pt x="27321" y="0"/>
                  </a:cubicBezTo>
                  <a:cubicBezTo>
                    <a:pt x="54067" y="240923"/>
                    <a:pt x="666550" y="160174"/>
                    <a:pt x="665274" y="200397"/>
                  </a:cubicBezTo>
                  <a:cubicBezTo>
                    <a:pt x="664540" y="224942"/>
                    <a:pt x="668464" y="245612"/>
                    <a:pt x="675816" y="263028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41E76E3F-1FA7-FE60-6713-B2AC6905A451}"/>
                </a:ext>
              </a:extLst>
            </p:cNvPr>
            <p:cNvSpPr/>
            <p:nvPr/>
          </p:nvSpPr>
          <p:spPr>
            <a:xfrm>
              <a:off x="8770384" y="1628721"/>
              <a:ext cx="148329" cy="188912"/>
            </a:xfrm>
            <a:custGeom>
              <a:avLst/>
              <a:gdLst>
                <a:gd name="connsiteX0" fmla="*/ 0 w 215399"/>
                <a:gd name="connsiteY0" fmla="*/ 24510 h 274332"/>
                <a:gd name="connsiteX1" fmla="*/ 190892 w 215399"/>
                <a:gd name="connsiteY1" fmla="*/ 58941 h 274332"/>
                <a:gd name="connsiteX2" fmla="*/ 156458 w 215399"/>
                <a:gd name="connsiteY2" fmla="*/ 249835 h 274332"/>
                <a:gd name="connsiteX3" fmla="*/ 78038 w 215399"/>
                <a:gd name="connsiteY3" fmla="*/ 274332 h 274332"/>
                <a:gd name="connsiteX4" fmla="*/ 53237 w 215399"/>
                <a:gd name="connsiteY4" fmla="*/ 272099 h 27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399" h="274332">
                  <a:moveTo>
                    <a:pt x="0" y="24510"/>
                  </a:moveTo>
                  <a:cubicBezTo>
                    <a:pt x="62216" y="-18696"/>
                    <a:pt x="147686" y="-3280"/>
                    <a:pt x="190892" y="58941"/>
                  </a:cubicBezTo>
                  <a:cubicBezTo>
                    <a:pt x="234097" y="121159"/>
                    <a:pt x="218675" y="206629"/>
                    <a:pt x="156458" y="249835"/>
                  </a:cubicBezTo>
                  <a:cubicBezTo>
                    <a:pt x="133444" y="265816"/>
                    <a:pt x="106060" y="274364"/>
                    <a:pt x="78038" y="274332"/>
                  </a:cubicBezTo>
                  <a:cubicBezTo>
                    <a:pt x="69713" y="274332"/>
                    <a:pt x="61419" y="273583"/>
                    <a:pt x="53237" y="272099"/>
                  </a:cubicBezTo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812C2274-77C0-EFC4-49D0-29E8F49D71B2}"/>
                </a:ext>
              </a:extLst>
            </p:cNvPr>
            <p:cNvSpPr/>
            <p:nvPr/>
          </p:nvSpPr>
          <p:spPr>
            <a:xfrm>
              <a:off x="8761796" y="1609018"/>
              <a:ext cx="148332" cy="188912"/>
            </a:xfrm>
            <a:custGeom>
              <a:avLst/>
              <a:gdLst>
                <a:gd name="connsiteX0" fmla="*/ 0 w 215403"/>
                <a:gd name="connsiteY0" fmla="*/ 24510 h 274332"/>
                <a:gd name="connsiteX1" fmla="*/ 190892 w 215403"/>
                <a:gd name="connsiteY1" fmla="*/ 58941 h 274332"/>
                <a:gd name="connsiteX2" fmla="*/ 156458 w 215403"/>
                <a:gd name="connsiteY2" fmla="*/ 249835 h 274332"/>
                <a:gd name="connsiteX3" fmla="*/ 78038 w 215403"/>
                <a:gd name="connsiteY3" fmla="*/ 274332 h 274332"/>
                <a:gd name="connsiteX4" fmla="*/ 53269 w 215403"/>
                <a:gd name="connsiteY4" fmla="*/ 272115 h 2743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15403" h="274332">
                  <a:moveTo>
                    <a:pt x="0" y="24510"/>
                  </a:moveTo>
                  <a:cubicBezTo>
                    <a:pt x="62216" y="-18696"/>
                    <a:pt x="147686" y="-3280"/>
                    <a:pt x="190892" y="58941"/>
                  </a:cubicBezTo>
                  <a:cubicBezTo>
                    <a:pt x="234097" y="121159"/>
                    <a:pt x="218690" y="206629"/>
                    <a:pt x="156458" y="249835"/>
                  </a:cubicBezTo>
                  <a:cubicBezTo>
                    <a:pt x="133444" y="265815"/>
                    <a:pt x="106060" y="274364"/>
                    <a:pt x="78038" y="274332"/>
                  </a:cubicBezTo>
                  <a:cubicBezTo>
                    <a:pt x="69728" y="274348"/>
                    <a:pt x="61435" y="273598"/>
                    <a:pt x="53269" y="272115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A70D066F-3D97-C535-5289-D484202BF396}"/>
                </a:ext>
              </a:extLst>
            </p:cNvPr>
            <p:cNvSpPr/>
            <p:nvPr/>
          </p:nvSpPr>
          <p:spPr>
            <a:xfrm>
              <a:off x="7483542" y="2963183"/>
              <a:ext cx="851331" cy="1147481"/>
            </a:xfrm>
            <a:custGeom>
              <a:avLst/>
              <a:gdLst>
                <a:gd name="connsiteX0" fmla="*/ 240716 w 1236274"/>
                <a:gd name="connsiteY0" fmla="*/ 0 h 1666334"/>
                <a:gd name="connsiteX1" fmla="*/ 1236274 w 1236274"/>
                <a:gd name="connsiteY1" fmla="*/ 158978 h 1666334"/>
                <a:gd name="connsiteX2" fmla="*/ 995542 w 1236274"/>
                <a:gd name="connsiteY2" fmla="*/ 1666335 h 1666334"/>
                <a:gd name="connsiteX3" fmla="*/ 0 w 1236274"/>
                <a:gd name="connsiteY3" fmla="*/ 1507357 h 1666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6274" h="1666334">
                  <a:moveTo>
                    <a:pt x="240716" y="0"/>
                  </a:moveTo>
                  <a:lnTo>
                    <a:pt x="1236274" y="158978"/>
                  </a:lnTo>
                  <a:lnTo>
                    <a:pt x="995542" y="1666335"/>
                  </a:lnTo>
                  <a:lnTo>
                    <a:pt x="0" y="1507357"/>
                  </a:lnTo>
                  <a:close/>
                </a:path>
              </a:pathLst>
            </a:custGeom>
            <a:solidFill>
              <a:srgbClr val="B2C3FB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552456D8-AEE1-A03A-8D8B-6CEF3740A072}"/>
                </a:ext>
              </a:extLst>
            </p:cNvPr>
            <p:cNvSpPr/>
            <p:nvPr/>
          </p:nvSpPr>
          <p:spPr>
            <a:xfrm>
              <a:off x="7451703" y="2897374"/>
              <a:ext cx="851331" cy="1038005"/>
            </a:xfrm>
            <a:custGeom>
              <a:avLst/>
              <a:gdLst>
                <a:gd name="connsiteX0" fmla="*/ 0 w 1236274"/>
                <a:gd name="connsiteY0" fmla="*/ 1507356 h 1507356"/>
                <a:gd name="connsiteX1" fmla="*/ 240716 w 1236274"/>
                <a:gd name="connsiteY1" fmla="*/ 0 h 1507356"/>
                <a:gd name="connsiteX2" fmla="*/ 1236274 w 1236274"/>
                <a:gd name="connsiteY2" fmla="*/ 159010 h 1507356"/>
                <a:gd name="connsiteX3" fmla="*/ 1158747 w 1236274"/>
                <a:gd name="connsiteY3" fmla="*/ 644828 h 15073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36274" h="1507356">
                  <a:moveTo>
                    <a:pt x="0" y="1507356"/>
                  </a:moveTo>
                  <a:lnTo>
                    <a:pt x="240716" y="0"/>
                  </a:lnTo>
                  <a:lnTo>
                    <a:pt x="1236274" y="159010"/>
                  </a:lnTo>
                  <a:lnTo>
                    <a:pt x="1158747" y="644828"/>
                  </a:ln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AD5CCA98-DFE7-4866-D056-2BA529EBE3C8}"/>
                </a:ext>
              </a:extLst>
            </p:cNvPr>
            <p:cNvSpPr/>
            <p:nvPr/>
          </p:nvSpPr>
          <p:spPr>
            <a:xfrm>
              <a:off x="7669711" y="3723708"/>
              <a:ext cx="518848" cy="321159"/>
            </a:xfrm>
            <a:custGeom>
              <a:avLst/>
              <a:gdLst>
                <a:gd name="connsiteX0" fmla="*/ 753455 w 753454"/>
                <a:gd name="connsiteY0" fmla="*/ 0 h 466376"/>
                <a:gd name="connsiteX1" fmla="*/ 678958 w 753454"/>
                <a:gd name="connsiteY1" fmla="*/ 466376 h 466376"/>
                <a:gd name="connsiteX2" fmla="*/ 0 w 753454"/>
                <a:gd name="connsiteY2" fmla="*/ 357924 h 4663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3454" h="466376">
                  <a:moveTo>
                    <a:pt x="753455" y="0"/>
                  </a:moveTo>
                  <a:lnTo>
                    <a:pt x="678958" y="466376"/>
                  </a:lnTo>
                  <a:lnTo>
                    <a:pt x="0" y="357924"/>
                  </a:ln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3CC66A7A-A5A3-F506-A864-3E6C45588228}"/>
                </a:ext>
              </a:extLst>
            </p:cNvPr>
            <p:cNvSpPr/>
            <p:nvPr/>
          </p:nvSpPr>
          <p:spPr>
            <a:xfrm>
              <a:off x="7440195" y="3368555"/>
              <a:ext cx="162901" cy="434931"/>
            </a:xfrm>
            <a:custGeom>
              <a:avLst/>
              <a:gdLst>
                <a:gd name="connsiteX0" fmla="*/ 17700 w 236559"/>
                <a:gd name="connsiteY0" fmla="*/ 631594 h 631593"/>
                <a:gd name="connsiteX1" fmla="*/ 202339 w 236559"/>
                <a:gd name="connsiteY1" fmla="*/ 960 h 631593"/>
                <a:gd name="connsiteX2" fmla="*/ 172148 w 236559"/>
                <a:gd name="connsiteY2" fmla="*/ 558420 h 631593"/>
                <a:gd name="connsiteX3" fmla="*/ 17700 w 236559"/>
                <a:gd name="connsiteY3" fmla="*/ 631594 h 6315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6559" h="631593">
                  <a:moveTo>
                    <a:pt x="17700" y="631594"/>
                  </a:moveTo>
                  <a:cubicBezTo>
                    <a:pt x="-27611" y="288997"/>
                    <a:pt x="7253" y="64836"/>
                    <a:pt x="202339" y="960"/>
                  </a:cubicBezTo>
                  <a:cubicBezTo>
                    <a:pt x="281095" y="-24813"/>
                    <a:pt x="203520" y="475965"/>
                    <a:pt x="172148" y="558420"/>
                  </a:cubicBezTo>
                  <a:cubicBezTo>
                    <a:pt x="140777" y="640876"/>
                    <a:pt x="54845" y="546809"/>
                    <a:pt x="17700" y="631594"/>
                  </a:cubicBezTo>
                  <a:close/>
                </a:path>
              </a:pathLst>
            </a:custGeom>
            <a:solidFill>
              <a:srgbClr val="FFFFFF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3B52853A-2230-591F-4233-BF2395CB99EB}"/>
                </a:ext>
              </a:extLst>
            </p:cNvPr>
            <p:cNvSpPr/>
            <p:nvPr/>
          </p:nvSpPr>
          <p:spPr>
            <a:xfrm>
              <a:off x="7425616" y="3335807"/>
              <a:ext cx="166666" cy="213736"/>
            </a:xfrm>
            <a:custGeom>
              <a:avLst/>
              <a:gdLst>
                <a:gd name="connsiteX0" fmla="*/ 7324 w 242027"/>
                <a:gd name="connsiteY0" fmla="*/ 310381 h 310380"/>
                <a:gd name="connsiteX1" fmla="*/ 242027 w 242027"/>
                <a:gd name="connsiteY1" fmla="*/ 0 h 310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027" h="310380">
                  <a:moveTo>
                    <a:pt x="7324" y="310381"/>
                  </a:moveTo>
                  <a:cubicBezTo>
                    <a:pt x="-14318" y="239344"/>
                    <a:pt x="-1958" y="86491"/>
                    <a:pt x="242027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58720CEB-416C-72D8-CC2B-E800766A6A06}"/>
                </a:ext>
              </a:extLst>
            </p:cNvPr>
            <p:cNvSpPr/>
            <p:nvPr/>
          </p:nvSpPr>
          <p:spPr>
            <a:xfrm>
              <a:off x="7414983" y="3480439"/>
              <a:ext cx="166668" cy="213725"/>
            </a:xfrm>
            <a:custGeom>
              <a:avLst/>
              <a:gdLst>
                <a:gd name="connsiteX0" fmla="*/ 7310 w 242029"/>
                <a:gd name="connsiteY0" fmla="*/ 310365 h 310364"/>
                <a:gd name="connsiteX1" fmla="*/ 242030 w 242029"/>
                <a:gd name="connsiteY1" fmla="*/ 0 h 3103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029" h="310364">
                  <a:moveTo>
                    <a:pt x="7310" y="310365"/>
                  </a:moveTo>
                  <a:cubicBezTo>
                    <a:pt x="-14300" y="239344"/>
                    <a:pt x="-1956" y="86459"/>
                    <a:pt x="24203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00D6664A-F82B-B21B-9607-EFDC0BB5F1CA}"/>
                </a:ext>
              </a:extLst>
            </p:cNvPr>
            <p:cNvSpPr/>
            <p:nvPr/>
          </p:nvSpPr>
          <p:spPr>
            <a:xfrm>
              <a:off x="7424555" y="3604841"/>
              <a:ext cx="166662" cy="213747"/>
            </a:xfrm>
            <a:custGeom>
              <a:avLst/>
              <a:gdLst>
                <a:gd name="connsiteX0" fmla="*/ 7318 w 242021"/>
                <a:gd name="connsiteY0" fmla="*/ 310396 h 310396"/>
                <a:gd name="connsiteX1" fmla="*/ 242021 w 242021"/>
                <a:gd name="connsiteY1" fmla="*/ 0 h 3103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42021" h="310396">
                  <a:moveTo>
                    <a:pt x="7318" y="310396"/>
                  </a:moveTo>
                  <a:cubicBezTo>
                    <a:pt x="-14308" y="239360"/>
                    <a:pt x="-1964" y="86475"/>
                    <a:pt x="242021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9B9FC477-3F26-16CB-7F59-C1956A095EBB}"/>
                </a:ext>
              </a:extLst>
            </p:cNvPr>
            <p:cNvSpPr/>
            <p:nvPr/>
          </p:nvSpPr>
          <p:spPr>
            <a:xfrm>
              <a:off x="8728496" y="1625897"/>
              <a:ext cx="33332" cy="41130"/>
            </a:xfrm>
            <a:custGeom>
              <a:avLst/>
              <a:gdLst>
                <a:gd name="connsiteX0" fmla="*/ 0 w 48404"/>
                <a:gd name="connsiteY0" fmla="*/ 59728 h 59728"/>
                <a:gd name="connsiteX1" fmla="*/ 48405 w 48404"/>
                <a:gd name="connsiteY1" fmla="*/ 0 h 597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48404" h="59728">
                  <a:moveTo>
                    <a:pt x="0" y="59728"/>
                  </a:moveTo>
                  <a:cubicBezTo>
                    <a:pt x="10128" y="35625"/>
                    <a:pt x="26921" y="14906"/>
                    <a:pt x="48405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5888D830-E156-EBB8-FED6-1DE0288CCC9D}"/>
                </a:ext>
              </a:extLst>
            </p:cNvPr>
            <p:cNvSpPr/>
            <p:nvPr/>
          </p:nvSpPr>
          <p:spPr>
            <a:xfrm>
              <a:off x="8558152" y="3190142"/>
              <a:ext cx="1173840" cy="636642"/>
            </a:xfrm>
            <a:custGeom>
              <a:avLst/>
              <a:gdLst>
                <a:gd name="connsiteX0" fmla="*/ 1704612 w 1704611"/>
                <a:gd name="connsiteY0" fmla="*/ 561000 h 924510"/>
                <a:gd name="connsiteX1" fmla="*/ 1682826 w 1704611"/>
                <a:gd name="connsiteY1" fmla="*/ 633568 h 924510"/>
                <a:gd name="connsiteX2" fmla="*/ 1193197 w 1704611"/>
                <a:gd name="connsiteY2" fmla="*/ 916691 h 924510"/>
                <a:gd name="connsiteX3" fmla="*/ 0 w 1704611"/>
                <a:gd name="connsiteY3" fmla="*/ 0 h 9245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04611" h="924510">
                  <a:moveTo>
                    <a:pt x="1704612" y="561000"/>
                  </a:moveTo>
                  <a:cubicBezTo>
                    <a:pt x="1700481" y="590585"/>
                    <a:pt x="1693448" y="615322"/>
                    <a:pt x="1682826" y="633568"/>
                  </a:cubicBezTo>
                  <a:cubicBezTo>
                    <a:pt x="1599988" y="776022"/>
                    <a:pt x="1384583" y="965431"/>
                    <a:pt x="1193197" y="916691"/>
                  </a:cubicBezTo>
                  <a:cubicBezTo>
                    <a:pt x="1001811" y="867952"/>
                    <a:pt x="81945" y="35869"/>
                    <a:pt x="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09224352-F81A-7081-825B-9E5F1A0E0D4F}"/>
                </a:ext>
              </a:extLst>
            </p:cNvPr>
            <p:cNvSpPr/>
            <p:nvPr/>
          </p:nvSpPr>
          <p:spPr>
            <a:xfrm>
              <a:off x="9639529" y="3030968"/>
              <a:ext cx="72387" cy="286838"/>
            </a:xfrm>
            <a:custGeom>
              <a:avLst/>
              <a:gdLst>
                <a:gd name="connsiteX0" fmla="*/ 0 w 105118"/>
                <a:gd name="connsiteY0" fmla="*/ 0 h 416536"/>
                <a:gd name="connsiteX1" fmla="*/ 105119 w 105118"/>
                <a:gd name="connsiteY1" fmla="*/ 416536 h 416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05118" h="416536">
                  <a:moveTo>
                    <a:pt x="0" y="0"/>
                  </a:moveTo>
                  <a:cubicBezTo>
                    <a:pt x="15741" y="36188"/>
                    <a:pt x="69314" y="222678"/>
                    <a:pt x="105119" y="416536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63BF099B-05AC-C9D0-1D59-193B72C1070E}"/>
                </a:ext>
              </a:extLst>
            </p:cNvPr>
            <p:cNvSpPr/>
            <p:nvPr/>
          </p:nvSpPr>
          <p:spPr>
            <a:xfrm>
              <a:off x="8374257" y="2949885"/>
              <a:ext cx="245157" cy="86290"/>
            </a:xfrm>
            <a:custGeom>
              <a:avLst/>
              <a:gdLst>
                <a:gd name="connsiteX0" fmla="*/ 356010 w 356009"/>
                <a:gd name="connsiteY0" fmla="*/ 125307 h 125307"/>
                <a:gd name="connsiteX1" fmla="*/ 0 w 356009"/>
                <a:gd name="connsiteY1" fmla="*/ 111241 h 125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56009" h="125307">
                  <a:moveTo>
                    <a:pt x="356010" y="125307"/>
                  </a:moveTo>
                  <a:cubicBezTo>
                    <a:pt x="288243" y="-64930"/>
                    <a:pt x="142200" y="-12778"/>
                    <a:pt x="0" y="111241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9D0EF358-16AD-BA7A-5947-34FAE4768695}"/>
                </a:ext>
              </a:extLst>
            </p:cNvPr>
            <p:cNvSpPr/>
            <p:nvPr/>
          </p:nvSpPr>
          <p:spPr>
            <a:xfrm>
              <a:off x="8384723" y="3052944"/>
              <a:ext cx="126510" cy="50521"/>
            </a:xfrm>
            <a:custGeom>
              <a:avLst/>
              <a:gdLst>
                <a:gd name="connsiteX0" fmla="*/ 183715 w 183714"/>
                <a:gd name="connsiteY0" fmla="*/ 160 h 73365"/>
                <a:gd name="connsiteX1" fmla="*/ 0 w 183714"/>
                <a:gd name="connsiteY1" fmla="*/ 73365 h 73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3714" h="73365">
                  <a:moveTo>
                    <a:pt x="183715" y="160"/>
                  </a:moveTo>
                  <a:cubicBezTo>
                    <a:pt x="143842" y="-2759"/>
                    <a:pt x="45103" y="34673"/>
                    <a:pt x="0" y="73365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35BCD557-9ABF-B85E-6C7C-4579E7FD3FF6}"/>
                </a:ext>
              </a:extLst>
            </p:cNvPr>
            <p:cNvSpPr/>
            <p:nvPr/>
          </p:nvSpPr>
          <p:spPr>
            <a:xfrm>
              <a:off x="8415992" y="3134743"/>
              <a:ext cx="115099" cy="41396"/>
            </a:xfrm>
            <a:custGeom>
              <a:avLst/>
              <a:gdLst>
                <a:gd name="connsiteX0" fmla="*/ 167144 w 167143"/>
                <a:gd name="connsiteY0" fmla="*/ 19 h 60114"/>
                <a:gd name="connsiteX1" fmla="*/ 0 w 167143"/>
                <a:gd name="connsiteY1" fmla="*/ 60114 h 6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67143" h="60114">
                  <a:moveTo>
                    <a:pt x="167144" y="19"/>
                  </a:moveTo>
                  <a:cubicBezTo>
                    <a:pt x="124082" y="-922"/>
                    <a:pt x="53907" y="33703"/>
                    <a:pt x="0" y="60114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5EB4AD14-4728-5D94-7DC2-AD461174CCF7}"/>
                </a:ext>
              </a:extLst>
            </p:cNvPr>
            <p:cNvSpPr/>
            <p:nvPr/>
          </p:nvSpPr>
          <p:spPr>
            <a:xfrm>
              <a:off x="9077197" y="2420248"/>
              <a:ext cx="668878" cy="811308"/>
            </a:xfrm>
            <a:custGeom>
              <a:avLst/>
              <a:gdLst>
                <a:gd name="connsiteX0" fmla="*/ 119524 w 971323"/>
                <a:gd name="connsiteY0" fmla="*/ 16093 h 1178155"/>
                <a:gd name="connsiteX1" fmla="*/ 970586 w 971323"/>
                <a:gd name="connsiteY1" fmla="*/ 925942 h 1178155"/>
                <a:gd name="connsiteX2" fmla="*/ 169268 w 971323"/>
                <a:gd name="connsiteY2" fmla="*/ 1166068 h 1178155"/>
                <a:gd name="connsiteX3" fmla="*/ 119524 w 971323"/>
                <a:gd name="connsiteY3" fmla="*/ 16093 h 11781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71323" h="1178155">
                  <a:moveTo>
                    <a:pt x="119524" y="16093"/>
                  </a:moveTo>
                  <a:cubicBezTo>
                    <a:pt x="564066" y="-135022"/>
                    <a:pt x="991510" y="825273"/>
                    <a:pt x="970586" y="925942"/>
                  </a:cubicBezTo>
                  <a:cubicBezTo>
                    <a:pt x="949661" y="1026612"/>
                    <a:pt x="249921" y="1229640"/>
                    <a:pt x="169268" y="1166068"/>
                  </a:cubicBezTo>
                  <a:cubicBezTo>
                    <a:pt x="88615" y="1102496"/>
                    <a:pt x="-137954" y="103620"/>
                    <a:pt x="119524" y="16093"/>
                  </a:cubicBezTo>
                  <a:close/>
                </a:path>
              </a:pathLst>
            </a:custGeom>
            <a:solidFill>
              <a:srgbClr val="46DBC9"/>
            </a:solidFill>
            <a:ln w="15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64C42D6A-B68D-DED1-0D38-1BF9DC38C205}"/>
                </a:ext>
              </a:extLst>
            </p:cNvPr>
            <p:cNvSpPr/>
            <p:nvPr/>
          </p:nvSpPr>
          <p:spPr>
            <a:xfrm>
              <a:off x="9060440" y="2856727"/>
              <a:ext cx="215559" cy="331333"/>
            </a:xfrm>
            <a:custGeom>
              <a:avLst/>
              <a:gdLst>
                <a:gd name="connsiteX0" fmla="*/ 313028 w 313027"/>
                <a:gd name="connsiteY0" fmla="*/ 469454 h 481151"/>
                <a:gd name="connsiteX1" fmla="*/ 137447 w 313027"/>
                <a:gd name="connsiteY1" fmla="*/ 469071 h 481151"/>
                <a:gd name="connsiteX2" fmla="*/ 0 w 313027"/>
                <a:gd name="connsiteY2" fmla="*/ 0 h 481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3027" h="481151">
                  <a:moveTo>
                    <a:pt x="313028" y="469454"/>
                  </a:moveTo>
                  <a:cubicBezTo>
                    <a:pt x="226346" y="483935"/>
                    <a:pt x="159265" y="486264"/>
                    <a:pt x="137447" y="469071"/>
                  </a:cubicBezTo>
                  <a:cubicBezTo>
                    <a:pt x="102009" y="441113"/>
                    <a:pt x="38341" y="232502"/>
                    <a:pt x="0" y="0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1EB5DFB1-0B26-5F54-EA73-0AF60BAD1B19}"/>
                </a:ext>
              </a:extLst>
            </p:cNvPr>
            <p:cNvSpPr/>
            <p:nvPr/>
          </p:nvSpPr>
          <p:spPr>
            <a:xfrm>
              <a:off x="9217636" y="2378954"/>
              <a:ext cx="489770" cy="770508"/>
            </a:xfrm>
            <a:custGeom>
              <a:avLst/>
              <a:gdLst>
                <a:gd name="connsiteX0" fmla="*/ 0 w 711227"/>
                <a:gd name="connsiteY0" fmla="*/ 0 h 1118906"/>
                <a:gd name="connsiteX1" fmla="*/ 710489 w 711227"/>
                <a:gd name="connsiteY1" fmla="*/ 922736 h 1118906"/>
                <a:gd name="connsiteX2" fmla="*/ 280923 w 711227"/>
                <a:gd name="connsiteY2" fmla="*/ 1118907 h 1118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1227" h="1118906">
                  <a:moveTo>
                    <a:pt x="0" y="0"/>
                  </a:moveTo>
                  <a:cubicBezTo>
                    <a:pt x="389726" y="56092"/>
                    <a:pt x="729197" y="832784"/>
                    <a:pt x="710489" y="922736"/>
                  </a:cubicBezTo>
                  <a:cubicBezTo>
                    <a:pt x="699069" y="977648"/>
                    <a:pt x="485610" y="1063086"/>
                    <a:pt x="280923" y="1118907"/>
                  </a:cubicBezTo>
                </a:path>
              </a:pathLst>
            </a:custGeom>
            <a:noFill/>
            <a:ln w="336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7" name="文本框 6">
            <a:extLst>
              <a:ext uri="{FF2B5EF4-FFF2-40B4-BE49-F238E27FC236}">
                <a16:creationId xmlns:a16="http://schemas.microsoft.com/office/drawing/2014/main" id="{40CE1A57-7B1D-5895-DC13-23EEBA8D35B9}"/>
              </a:ext>
            </a:extLst>
          </p:cNvPr>
          <p:cNvSpPr txBox="1"/>
          <p:nvPr/>
        </p:nvSpPr>
        <p:spPr>
          <a:xfrm>
            <a:off x="6521266" y="1789750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请添加标题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CC47D7-960F-DD67-04FC-F40BF7BDA6E8}"/>
              </a:ext>
            </a:extLst>
          </p:cNvPr>
          <p:cNvSpPr txBox="1"/>
          <p:nvPr/>
        </p:nvSpPr>
        <p:spPr>
          <a:xfrm>
            <a:off x="6521266" y="2556336"/>
            <a:ext cx="475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根据需要添加内容，此处详细文本描述，建议与标题相关，尽量简洁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0C5F00A-7E12-2464-5C51-CC55F65C7CFF}"/>
              </a:ext>
            </a:extLst>
          </p:cNvPr>
          <p:cNvSpPr txBox="1"/>
          <p:nvPr/>
        </p:nvSpPr>
        <p:spPr>
          <a:xfrm>
            <a:off x="6521266" y="3488602"/>
            <a:ext cx="475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根据需要添加内容，此处详细文本描述，建议与标题相关，尽量简洁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EEC783D-8CE0-33EC-5E1B-7EB88F93EDE6}"/>
              </a:ext>
            </a:extLst>
          </p:cNvPr>
          <p:cNvSpPr txBox="1"/>
          <p:nvPr/>
        </p:nvSpPr>
        <p:spPr>
          <a:xfrm>
            <a:off x="6521266" y="4428577"/>
            <a:ext cx="475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根据需要添加内容，此处详细文本描述，建议与标题相关，尽量简洁</a:t>
            </a:r>
          </a:p>
        </p:txBody>
      </p:sp>
      <p:sp>
        <p:nvSpPr>
          <p:cNvPr id="14" name="文本占位符 13">
            <a:extLst>
              <a:ext uri="{FF2B5EF4-FFF2-40B4-BE49-F238E27FC236}">
                <a16:creationId xmlns:a16="http://schemas.microsoft.com/office/drawing/2014/main" id="{C8583862-5C71-59DF-A104-0F5B3EB953F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个人信息</a:t>
            </a:r>
          </a:p>
        </p:txBody>
      </p:sp>
      <p:grpSp>
        <p:nvGrpSpPr>
          <p:cNvPr id="40" name="图形 3">
            <a:extLst>
              <a:ext uri="{FF2B5EF4-FFF2-40B4-BE49-F238E27FC236}">
                <a16:creationId xmlns:a16="http://schemas.microsoft.com/office/drawing/2014/main" id="{D74918BB-BCC2-2184-8A30-8C5695E8F36C}"/>
              </a:ext>
            </a:extLst>
          </p:cNvPr>
          <p:cNvGrpSpPr/>
          <p:nvPr/>
        </p:nvGrpSpPr>
        <p:grpSpPr>
          <a:xfrm>
            <a:off x="5499620" y="4134933"/>
            <a:ext cx="969496" cy="2425310"/>
            <a:chOff x="6050946" y="3681133"/>
            <a:chExt cx="969496" cy="2425310"/>
          </a:xfrm>
        </p:grpSpPr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A9ADEB4-6885-DE8A-B9C7-B097E9C2EBA9}"/>
                </a:ext>
              </a:extLst>
            </p:cNvPr>
            <p:cNvSpPr/>
            <p:nvPr/>
          </p:nvSpPr>
          <p:spPr>
            <a:xfrm>
              <a:off x="6050946" y="3681133"/>
              <a:ext cx="755276" cy="755276"/>
            </a:xfrm>
            <a:custGeom>
              <a:avLst/>
              <a:gdLst>
                <a:gd name="connsiteX0" fmla="*/ 755276 w 755276"/>
                <a:gd name="connsiteY0" fmla="*/ 377638 h 755276"/>
                <a:gd name="connsiteX1" fmla="*/ 377638 w 755276"/>
                <a:gd name="connsiteY1" fmla="*/ 755276 h 755276"/>
                <a:gd name="connsiteX2" fmla="*/ 0 w 755276"/>
                <a:gd name="connsiteY2" fmla="*/ 377638 h 755276"/>
                <a:gd name="connsiteX3" fmla="*/ 377638 w 755276"/>
                <a:gd name="connsiteY3" fmla="*/ 0 h 755276"/>
                <a:gd name="connsiteX4" fmla="*/ 755276 w 755276"/>
                <a:gd name="connsiteY4" fmla="*/ 377638 h 75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276" h="755276">
                  <a:moveTo>
                    <a:pt x="755276" y="377638"/>
                  </a:moveTo>
                  <a:cubicBezTo>
                    <a:pt x="755276" y="586202"/>
                    <a:pt x="586202" y="755276"/>
                    <a:pt x="377638" y="755276"/>
                  </a:cubicBezTo>
                  <a:cubicBezTo>
                    <a:pt x="169074" y="755276"/>
                    <a:pt x="0" y="586202"/>
                    <a:pt x="0" y="377638"/>
                  </a:cubicBezTo>
                  <a:cubicBezTo>
                    <a:pt x="0" y="169074"/>
                    <a:pt x="169074" y="0"/>
                    <a:pt x="377638" y="0"/>
                  </a:cubicBezTo>
                  <a:cubicBezTo>
                    <a:pt x="586202" y="0"/>
                    <a:pt x="755276" y="169074"/>
                    <a:pt x="755276" y="377638"/>
                  </a:cubicBezTo>
                  <a:close/>
                </a:path>
              </a:pathLst>
            </a:custGeom>
            <a:noFill/>
            <a:ln w="22485" cap="flat">
              <a:solidFill>
                <a:srgbClr val="E1E6FB"/>
              </a:solidFill>
              <a:custDash>
                <a:ds d="879000" sp="879000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4304C333-2137-A578-CF73-33FC829A81ED}"/>
                </a:ext>
              </a:extLst>
            </p:cNvPr>
            <p:cNvSpPr/>
            <p:nvPr/>
          </p:nvSpPr>
          <p:spPr>
            <a:xfrm>
              <a:off x="6361866" y="4408394"/>
              <a:ext cx="133379" cy="41853"/>
            </a:xfrm>
            <a:custGeom>
              <a:avLst/>
              <a:gdLst>
                <a:gd name="connsiteX0" fmla="*/ 112453 w 133379"/>
                <a:gd name="connsiteY0" fmla="*/ 0 h 41853"/>
                <a:gd name="connsiteX1" fmla="*/ 133380 w 133379"/>
                <a:gd name="connsiteY1" fmla="*/ 0 h 41853"/>
                <a:gd name="connsiteX2" fmla="*/ 133380 w 133379"/>
                <a:gd name="connsiteY2" fmla="*/ 41853 h 41853"/>
                <a:gd name="connsiteX3" fmla="*/ 112453 w 133379"/>
                <a:gd name="connsiteY3" fmla="*/ 41853 h 41853"/>
                <a:gd name="connsiteX4" fmla="*/ 20927 w 133379"/>
                <a:gd name="connsiteY4" fmla="*/ 41853 h 41853"/>
                <a:gd name="connsiteX5" fmla="*/ 0 w 133379"/>
                <a:gd name="connsiteY5" fmla="*/ 41853 h 41853"/>
                <a:gd name="connsiteX6" fmla="*/ 0 w 133379"/>
                <a:gd name="connsiteY6" fmla="*/ 0 h 41853"/>
                <a:gd name="connsiteX7" fmla="*/ 20927 w 133379"/>
                <a:gd name="connsiteY7" fmla="*/ 0 h 4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79" h="41853">
                  <a:moveTo>
                    <a:pt x="112453" y="0"/>
                  </a:moveTo>
                  <a:cubicBezTo>
                    <a:pt x="124011" y="0"/>
                    <a:pt x="133380" y="0"/>
                    <a:pt x="133380" y="0"/>
                  </a:cubicBezTo>
                  <a:lnTo>
                    <a:pt x="133380" y="41853"/>
                  </a:lnTo>
                  <a:cubicBezTo>
                    <a:pt x="133380" y="41853"/>
                    <a:pt x="124011" y="41853"/>
                    <a:pt x="112453" y="41853"/>
                  </a:cubicBezTo>
                  <a:lnTo>
                    <a:pt x="20927" y="41853"/>
                  </a:lnTo>
                  <a:cubicBezTo>
                    <a:pt x="9369" y="41853"/>
                    <a:pt x="0" y="41853"/>
                    <a:pt x="0" y="41853"/>
                  </a:cubicBezTo>
                  <a:lnTo>
                    <a:pt x="0" y="0"/>
                  </a:lnTo>
                  <a:cubicBezTo>
                    <a:pt x="0" y="0"/>
                    <a:pt x="9369" y="0"/>
                    <a:pt x="20927" y="0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D95ACEF3-564C-A842-6B09-1EDD34762B5A}"/>
                </a:ext>
              </a:extLst>
            </p:cNvPr>
            <p:cNvSpPr/>
            <p:nvPr/>
          </p:nvSpPr>
          <p:spPr>
            <a:xfrm>
              <a:off x="6095837" y="3722086"/>
              <a:ext cx="669431" cy="669431"/>
            </a:xfrm>
            <a:custGeom>
              <a:avLst/>
              <a:gdLst>
                <a:gd name="connsiteX0" fmla="*/ 669431 w 669431"/>
                <a:gd name="connsiteY0" fmla="*/ 334716 h 669431"/>
                <a:gd name="connsiteX1" fmla="*/ 334716 w 669431"/>
                <a:gd name="connsiteY1" fmla="*/ 669431 h 669431"/>
                <a:gd name="connsiteX2" fmla="*/ 0 w 669431"/>
                <a:gd name="connsiteY2" fmla="*/ 334716 h 669431"/>
                <a:gd name="connsiteX3" fmla="*/ 334716 w 669431"/>
                <a:gd name="connsiteY3" fmla="*/ 0 h 669431"/>
                <a:gd name="connsiteX4" fmla="*/ 669431 w 669431"/>
                <a:gd name="connsiteY4" fmla="*/ 334716 h 66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431" h="669431">
                  <a:moveTo>
                    <a:pt x="669431" y="334716"/>
                  </a:moveTo>
                  <a:cubicBezTo>
                    <a:pt x="669431" y="519574"/>
                    <a:pt x="519574" y="669431"/>
                    <a:pt x="334716" y="669431"/>
                  </a:cubicBezTo>
                  <a:cubicBezTo>
                    <a:pt x="149857" y="669431"/>
                    <a:pt x="0" y="519574"/>
                    <a:pt x="0" y="334716"/>
                  </a:cubicBezTo>
                  <a:cubicBezTo>
                    <a:pt x="0" y="149857"/>
                    <a:pt x="149857" y="0"/>
                    <a:pt x="334716" y="0"/>
                  </a:cubicBezTo>
                  <a:cubicBezTo>
                    <a:pt x="519574" y="0"/>
                    <a:pt x="669431" y="149857"/>
                    <a:pt x="669431" y="334716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3742C53D-B461-F235-C731-F8B8D082F982}"/>
                </a:ext>
              </a:extLst>
            </p:cNvPr>
            <p:cNvSpPr/>
            <p:nvPr/>
          </p:nvSpPr>
          <p:spPr>
            <a:xfrm>
              <a:off x="6416939" y="4436409"/>
              <a:ext cx="27114" cy="1609785"/>
            </a:xfrm>
            <a:custGeom>
              <a:avLst/>
              <a:gdLst>
                <a:gd name="connsiteX0" fmla="*/ 0 w 27114"/>
                <a:gd name="connsiteY0" fmla="*/ 0 h 1609785"/>
                <a:gd name="connsiteX1" fmla="*/ 27115 w 27114"/>
                <a:gd name="connsiteY1" fmla="*/ 0 h 1609785"/>
                <a:gd name="connsiteX2" fmla="*/ 27115 w 27114"/>
                <a:gd name="connsiteY2" fmla="*/ 1609786 h 1609785"/>
                <a:gd name="connsiteX3" fmla="*/ 0 w 27114"/>
                <a:gd name="connsiteY3" fmla="*/ 1609786 h 16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14" h="1609785">
                  <a:moveTo>
                    <a:pt x="0" y="0"/>
                  </a:moveTo>
                  <a:lnTo>
                    <a:pt x="27115" y="0"/>
                  </a:lnTo>
                  <a:lnTo>
                    <a:pt x="27115" y="1609786"/>
                  </a:lnTo>
                  <a:lnTo>
                    <a:pt x="0" y="1609786"/>
                  </a:ln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1448D7D2-6B38-9A65-43B3-F90296638469}"/>
                </a:ext>
              </a:extLst>
            </p:cNvPr>
            <p:cNvSpPr/>
            <p:nvPr/>
          </p:nvSpPr>
          <p:spPr>
            <a:xfrm rot="-2700000">
              <a:off x="6320201" y="4644085"/>
              <a:ext cx="580098" cy="580098"/>
            </a:xfrm>
            <a:custGeom>
              <a:avLst/>
              <a:gdLst>
                <a:gd name="connsiteX0" fmla="*/ 580028 w 580098"/>
                <a:gd name="connsiteY0" fmla="*/ 290011 h 580098"/>
                <a:gd name="connsiteX1" fmla="*/ 289979 w 580098"/>
                <a:gd name="connsiteY1" fmla="*/ 580061 h 580098"/>
                <a:gd name="connsiteX2" fmla="*/ -71 w 580098"/>
                <a:gd name="connsiteY2" fmla="*/ 290011 h 580098"/>
                <a:gd name="connsiteX3" fmla="*/ 289979 w 580098"/>
                <a:gd name="connsiteY3" fmla="*/ -38 h 580098"/>
                <a:gd name="connsiteX4" fmla="*/ 580028 w 580098"/>
                <a:gd name="connsiteY4" fmla="*/ 290011 h 58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098" h="580098">
                  <a:moveTo>
                    <a:pt x="580028" y="290011"/>
                  </a:moveTo>
                  <a:cubicBezTo>
                    <a:pt x="580028" y="450201"/>
                    <a:pt x="450169" y="580061"/>
                    <a:pt x="289979" y="580061"/>
                  </a:cubicBezTo>
                  <a:cubicBezTo>
                    <a:pt x="129789" y="580061"/>
                    <a:pt x="-71" y="450201"/>
                    <a:pt x="-71" y="290011"/>
                  </a:cubicBezTo>
                  <a:cubicBezTo>
                    <a:pt x="-71" y="129821"/>
                    <a:pt x="129789" y="-38"/>
                    <a:pt x="289979" y="-38"/>
                  </a:cubicBezTo>
                  <a:cubicBezTo>
                    <a:pt x="450169" y="-38"/>
                    <a:pt x="580028" y="129821"/>
                    <a:pt x="580028" y="290011"/>
                  </a:cubicBezTo>
                  <a:close/>
                </a:path>
              </a:pathLst>
            </a:custGeom>
            <a:noFill/>
            <a:ln w="22485" cap="flat">
              <a:solidFill>
                <a:srgbClr val="E1E6FB"/>
              </a:solidFill>
              <a:custDash>
                <a:ds d="867750" sp="867750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D0983604-72A5-8FA9-6EFB-5B9970A5D868}"/>
                </a:ext>
              </a:extLst>
            </p:cNvPr>
            <p:cNvSpPr/>
            <p:nvPr/>
          </p:nvSpPr>
          <p:spPr>
            <a:xfrm>
              <a:off x="6559039" y="5202711"/>
              <a:ext cx="102439" cy="32121"/>
            </a:xfrm>
            <a:custGeom>
              <a:avLst/>
              <a:gdLst>
                <a:gd name="connsiteX0" fmla="*/ 87251 w 102439"/>
                <a:gd name="connsiteY0" fmla="*/ 0 h 32121"/>
                <a:gd name="connsiteX1" fmla="*/ 102440 w 102439"/>
                <a:gd name="connsiteY1" fmla="*/ 0 h 32121"/>
                <a:gd name="connsiteX2" fmla="*/ 102440 w 102439"/>
                <a:gd name="connsiteY2" fmla="*/ 32122 h 32121"/>
                <a:gd name="connsiteX3" fmla="*/ 87251 w 102439"/>
                <a:gd name="connsiteY3" fmla="*/ 32122 h 32121"/>
                <a:gd name="connsiteX4" fmla="*/ 15189 w 102439"/>
                <a:gd name="connsiteY4" fmla="*/ 32122 h 32121"/>
                <a:gd name="connsiteX5" fmla="*/ 0 w 102439"/>
                <a:gd name="connsiteY5" fmla="*/ 32122 h 32121"/>
                <a:gd name="connsiteX6" fmla="*/ 0 w 102439"/>
                <a:gd name="connsiteY6" fmla="*/ 0 h 32121"/>
                <a:gd name="connsiteX7" fmla="*/ 15189 w 102439"/>
                <a:gd name="connsiteY7" fmla="*/ 0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439" h="32121">
                  <a:moveTo>
                    <a:pt x="87251" y="0"/>
                  </a:moveTo>
                  <a:cubicBezTo>
                    <a:pt x="95640" y="0"/>
                    <a:pt x="102440" y="0"/>
                    <a:pt x="102440" y="0"/>
                  </a:cubicBezTo>
                  <a:lnTo>
                    <a:pt x="102440" y="32122"/>
                  </a:lnTo>
                  <a:cubicBezTo>
                    <a:pt x="102440" y="32122"/>
                    <a:pt x="95640" y="32122"/>
                    <a:pt x="87251" y="32122"/>
                  </a:cubicBezTo>
                  <a:lnTo>
                    <a:pt x="15189" y="32122"/>
                  </a:lnTo>
                  <a:cubicBezTo>
                    <a:pt x="6800" y="32122"/>
                    <a:pt x="0" y="32122"/>
                    <a:pt x="0" y="32122"/>
                  </a:cubicBezTo>
                  <a:lnTo>
                    <a:pt x="0" y="0"/>
                  </a:lnTo>
                  <a:cubicBezTo>
                    <a:pt x="0" y="0"/>
                    <a:pt x="6800" y="0"/>
                    <a:pt x="15189" y="0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D7188899-E4E3-CD7C-DE3E-54FDBC4539F7}"/>
                </a:ext>
              </a:extLst>
            </p:cNvPr>
            <p:cNvSpPr/>
            <p:nvPr/>
          </p:nvSpPr>
          <p:spPr>
            <a:xfrm>
              <a:off x="6365691" y="6046194"/>
              <a:ext cx="306700" cy="32121"/>
            </a:xfrm>
            <a:custGeom>
              <a:avLst/>
              <a:gdLst>
                <a:gd name="connsiteX0" fmla="*/ 291512 w 306700"/>
                <a:gd name="connsiteY0" fmla="*/ 0 h 32121"/>
                <a:gd name="connsiteX1" fmla="*/ 306701 w 306700"/>
                <a:gd name="connsiteY1" fmla="*/ 0 h 32121"/>
                <a:gd name="connsiteX2" fmla="*/ 306701 w 306700"/>
                <a:gd name="connsiteY2" fmla="*/ 32122 h 32121"/>
                <a:gd name="connsiteX3" fmla="*/ 291512 w 306700"/>
                <a:gd name="connsiteY3" fmla="*/ 32122 h 32121"/>
                <a:gd name="connsiteX4" fmla="*/ 15189 w 306700"/>
                <a:gd name="connsiteY4" fmla="*/ 32122 h 32121"/>
                <a:gd name="connsiteX5" fmla="*/ 0 w 306700"/>
                <a:gd name="connsiteY5" fmla="*/ 32122 h 32121"/>
                <a:gd name="connsiteX6" fmla="*/ 0 w 306700"/>
                <a:gd name="connsiteY6" fmla="*/ 0 h 32121"/>
                <a:gd name="connsiteX7" fmla="*/ 15189 w 306700"/>
                <a:gd name="connsiteY7" fmla="*/ 0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700" h="32121">
                  <a:moveTo>
                    <a:pt x="291512" y="0"/>
                  </a:moveTo>
                  <a:cubicBezTo>
                    <a:pt x="299901" y="0"/>
                    <a:pt x="306701" y="0"/>
                    <a:pt x="306701" y="0"/>
                  </a:cubicBezTo>
                  <a:lnTo>
                    <a:pt x="306701" y="32122"/>
                  </a:lnTo>
                  <a:cubicBezTo>
                    <a:pt x="306701" y="32122"/>
                    <a:pt x="299901" y="32122"/>
                    <a:pt x="291512" y="32122"/>
                  </a:cubicBezTo>
                  <a:lnTo>
                    <a:pt x="15189" y="32122"/>
                  </a:lnTo>
                  <a:cubicBezTo>
                    <a:pt x="6800" y="32122"/>
                    <a:pt x="0" y="32122"/>
                    <a:pt x="0" y="32122"/>
                  </a:cubicBezTo>
                  <a:lnTo>
                    <a:pt x="0" y="0"/>
                  </a:lnTo>
                  <a:cubicBezTo>
                    <a:pt x="0" y="0"/>
                    <a:pt x="6800" y="0"/>
                    <a:pt x="15189" y="0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D0A63406-48CF-C1DE-170F-58DEF5D33369}"/>
                </a:ext>
              </a:extLst>
            </p:cNvPr>
            <p:cNvSpPr/>
            <p:nvPr/>
          </p:nvSpPr>
          <p:spPr>
            <a:xfrm>
              <a:off x="6288791" y="6074322"/>
              <a:ext cx="454819" cy="32121"/>
            </a:xfrm>
            <a:custGeom>
              <a:avLst/>
              <a:gdLst>
                <a:gd name="connsiteX0" fmla="*/ 439631 w 454819"/>
                <a:gd name="connsiteY0" fmla="*/ 0 h 32121"/>
                <a:gd name="connsiteX1" fmla="*/ 454820 w 454819"/>
                <a:gd name="connsiteY1" fmla="*/ 0 h 32121"/>
                <a:gd name="connsiteX2" fmla="*/ 454820 w 454819"/>
                <a:gd name="connsiteY2" fmla="*/ 32122 h 32121"/>
                <a:gd name="connsiteX3" fmla="*/ 439631 w 454819"/>
                <a:gd name="connsiteY3" fmla="*/ 32122 h 32121"/>
                <a:gd name="connsiteX4" fmla="*/ 15189 w 454819"/>
                <a:gd name="connsiteY4" fmla="*/ 32122 h 32121"/>
                <a:gd name="connsiteX5" fmla="*/ 0 w 454819"/>
                <a:gd name="connsiteY5" fmla="*/ 32122 h 32121"/>
                <a:gd name="connsiteX6" fmla="*/ 0 w 454819"/>
                <a:gd name="connsiteY6" fmla="*/ 0 h 32121"/>
                <a:gd name="connsiteX7" fmla="*/ 15189 w 454819"/>
                <a:gd name="connsiteY7" fmla="*/ 0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819" h="32121">
                  <a:moveTo>
                    <a:pt x="439631" y="0"/>
                  </a:moveTo>
                  <a:cubicBezTo>
                    <a:pt x="448019" y="0"/>
                    <a:pt x="454820" y="0"/>
                    <a:pt x="454820" y="0"/>
                  </a:cubicBezTo>
                  <a:lnTo>
                    <a:pt x="454820" y="32122"/>
                  </a:lnTo>
                  <a:cubicBezTo>
                    <a:pt x="454820" y="32122"/>
                    <a:pt x="448019" y="32122"/>
                    <a:pt x="439631" y="32122"/>
                  </a:cubicBezTo>
                  <a:lnTo>
                    <a:pt x="15189" y="32122"/>
                  </a:lnTo>
                  <a:cubicBezTo>
                    <a:pt x="6800" y="32122"/>
                    <a:pt x="0" y="32122"/>
                    <a:pt x="0" y="32122"/>
                  </a:cubicBezTo>
                  <a:lnTo>
                    <a:pt x="0" y="0"/>
                  </a:lnTo>
                  <a:cubicBezTo>
                    <a:pt x="0" y="0"/>
                    <a:pt x="6800" y="0"/>
                    <a:pt x="15189" y="0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12C6263C-25B3-874B-FEE9-74497F2ECBEC}"/>
                </a:ext>
              </a:extLst>
            </p:cNvPr>
            <p:cNvSpPr/>
            <p:nvPr/>
          </p:nvSpPr>
          <p:spPr>
            <a:xfrm>
              <a:off x="6354721" y="4675548"/>
              <a:ext cx="514168" cy="514168"/>
            </a:xfrm>
            <a:custGeom>
              <a:avLst/>
              <a:gdLst>
                <a:gd name="connsiteX0" fmla="*/ 514168 w 514168"/>
                <a:gd name="connsiteY0" fmla="*/ 257084 h 514168"/>
                <a:gd name="connsiteX1" fmla="*/ 257084 w 514168"/>
                <a:gd name="connsiteY1" fmla="*/ 514168 h 514168"/>
                <a:gd name="connsiteX2" fmla="*/ 0 w 514168"/>
                <a:gd name="connsiteY2" fmla="*/ 257084 h 514168"/>
                <a:gd name="connsiteX3" fmla="*/ 257084 w 514168"/>
                <a:gd name="connsiteY3" fmla="*/ 0 h 514168"/>
                <a:gd name="connsiteX4" fmla="*/ 514168 w 514168"/>
                <a:gd name="connsiteY4" fmla="*/ 257084 h 51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168" h="514168">
                  <a:moveTo>
                    <a:pt x="514168" y="257084"/>
                  </a:moveTo>
                  <a:cubicBezTo>
                    <a:pt x="514168" y="399068"/>
                    <a:pt x="399068" y="514168"/>
                    <a:pt x="257084" y="514168"/>
                  </a:cubicBezTo>
                  <a:cubicBezTo>
                    <a:pt x="115101" y="514168"/>
                    <a:pt x="0" y="399068"/>
                    <a:pt x="0" y="257084"/>
                  </a:cubicBezTo>
                  <a:cubicBezTo>
                    <a:pt x="0" y="115100"/>
                    <a:pt x="115101" y="0"/>
                    <a:pt x="257084" y="0"/>
                  </a:cubicBezTo>
                  <a:cubicBezTo>
                    <a:pt x="399068" y="0"/>
                    <a:pt x="514168" y="115100"/>
                    <a:pt x="514168" y="257084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B31A4A66-667D-7609-2097-AFEBD689B5FE}"/>
                </a:ext>
              </a:extLst>
            </p:cNvPr>
            <p:cNvSpPr/>
            <p:nvPr/>
          </p:nvSpPr>
          <p:spPr>
            <a:xfrm>
              <a:off x="6597348" y="4436409"/>
              <a:ext cx="27114" cy="1609785"/>
            </a:xfrm>
            <a:custGeom>
              <a:avLst/>
              <a:gdLst>
                <a:gd name="connsiteX0" fmla="*/ 0 w 27114"/>
                <a:gd name="connsiteY0" fmla="*/ 0 h 1609785"/>
                <a:gd name="connsiteX1" fmla="*/ 27115 w 27114"/>
                <a:gd name="connsiteY1" fmla="*/ 0 h 1609785"/>
                <a:gd name="connsiteX2" fmla="*/ 27115 w 27114"/>
                <a:gd name="connsiteY2" fmla="*/ 1609786 h 1609785"/>
                <a:gd name="connsiteX3" fmla="*/ 0 w 27114"/>
                <a:gd name="connsiteY3" fmla="*/ 1609786 h 16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14" h="1609785">
                  <a:moveTo>
                    <a:pt x="0" y="0"/>
                  </a:moveTo>
                  <a:lnTo>
                    <a:pt x="27115" y="0"/>
                  </a:lnTo>
                  <a:lnTo>
                    <a:pt x="27115" y="1609786"/>
                  </a:lnTo>
                  <a:lnTo>
                    <a:pt x="0" y="1609786"/>
                  </a:ln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304965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0" name="直接连接符 79">
            <a:extLst>
              <a:ext uri="{FF2B5EF4-FFF2-40B4-BE49-F238E27FC236}">
                <a16:creationId xmlns:a16="http://schemas.microsoft.com/office/drawing/2014/main" id="{8A230967-EAF2-956F-9FC8-6CB0ABD82245}"/>
              </a:ext>
            </a:extLst>
          </p:cNvPr>
          <p:cNvCxnSpPr>
            <a:cxnSpLocks/>
          </p:cNvCxnSpPr>
          <p:nvPr/>
        </p:nvCxnSpPr>
        <p:spPr>
          <a:xfrm>
            <a:off x="2806001" y="4140202"/>
            <a:ext cx="8727187" cy="0"/>
          </a:xfrm>
          <a:prstGeom prst="line">
            <a:avLst/>
          </a:prstGeom>
          <a:ln w="222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>
            <a:extLst>
              <a:ext uri="{FF2B5EF4-FFF2-40B4-BE49-F238E27FC236}">
                <a16:creationId xmlns:a16="http://schemas.microsoft.com/office/drawing/2014/main" id="{613927F5-6C68-9BFD-5F4C-12E3048888F0}"/>
              </a:ext>
            </a:extLst>
          </p:cNvPr>
          <p:cNvSpPr txBox="1"/>
          <p:nvPr/>
        </p:nvSpPr>
        <p:spPr>
          <a:xfrm>
            <a:off x="3707483" y="4690715"/>
            <a:ext cx="19800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在</a:t>
            </a:r>
            <a:r>
              <a:rPr lang="en-US" altLang="zh-CN" sz="2000" dirty="0">
                <a:latin typeface="+mj-ea"/>
                <a:ea typeface="+mj-ea"/>
              </a:rPr>
              <a:t>…</a:t>
            </a:r>
            <a:r>
              <a:rPr lang="zh-CN" altLang="en-US" sz="2000" dirty="0">
                <a:latin typeface="+mj-ea"/>
                <a:ea typeface="+mj-ea"/>
              </a:rPr>
              <a:t>获得</a:t>
            </a:r>
            <a:r>
              <a:rPr lang="en-US" altLang="zh-CN" sz="2000" dirty="0">
                <a:latin typeface="+mj-ea"/>
                <a:ea typeface="+mj-ea"/>
              </a:rPr>
              <a:t>…</a:t>
            </a:r>
            <a:r>
              <a:rPr lang="zh-CN" altLang="en-US" sz="2000" dirty="0">
                <a:latin typeface="+mj-ea"/>
                <a:ea typeface="+mj-ea"/>
              </a:rPr>
              <a:t>荣誉</a:t>
            </a:r>
          </a:p>
        </p:txBody>
      </p:sp>
      <p:sp>
        <p:nvSpPr>
          <p:cNvPr id="18" name="文本占位符 17">
            <a:extLst>
              <a:ext uri="{FF2B5EF4-FFF2-40B4-BE49-F238E27FC236}">
                <a16:creationId xmlns:a16="http://schemas.microsoft.com/office/drawing/2014/main" id="{D78ADE9D-4D66-90D7-3BD5-FDCCF93EDBC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所获荣誉</a:t>
            </a: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F70C3DAB-635B-5BB7-9155-78E55217C57F}"/>
              </a:ext>
            </a:extLst>
          </p:cNvPr>
          <p:cNvGrpSpPr/>
          <p:nvPr/>
        </p:nvGrpSpPr>
        <p:grpSpPr>
          <a:xfrm>
            <a:off x="3131920" y="2413001"/>
            <a:ext cx="2569209" cy="1466645"/>
            <a:chOff x="3131920" y="2413001"/>
            <a:chExt cx="2569209" cy="1466645"/>
          </a:xfrm>
        </p:grpSpPr>
        <p:sp>
          <p:nvSpPr>
            <p:cNvPr id="95" name="矩形: 圆角 94">
              <a:extLst>
                <a:ext uri="{FF2B5EF4-FFF2-40B4-BE49-F238E27FC236}">
                  <a16:creationId xmlns:a16="http://schemas.microsoft.com/office/drawing/2014/main" id="{A074F02E-B392-9E77-9313-68D042A75F75}"/>
                </a:ext>
              </a:extLst>
            </p:cNvPr>
            <p:cNvSpPr/>
            <p:nvPr/>
          </p:nvSpPr>
          <p:spPr>
            <a:xfrm>
              <a:off x="3131920" y="2413001"/>
              <a:ext cx="2569209" cy="1466645"/>
            </a:xfrm>
            <a:prstGeom prst="roundRect">
              <a:avLst>
                <a:gd name="adj" fmla="val 10729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37A2DA7-E460-9570-FF32-492C7FC57FF6}"/>
                </a:ext>
              </a:extLst>
            </p:cNvPr>
            <p:cNvSpPr txBox="1"/>
            <p:nvPr/>
          </p:nvSpPr>
          <p:spPr>
            <a:xfrm>
              <a:off x="3916053" y="3121713"/>
              <a:ext cx="14991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 err="1">
                  <a:latin typeface="+mn-ea"/>
                </a:rPr>
                <a:t>xxxx</a:t>
              </a:r>
              <a:r>
                <a:rPr lang="zh-CN" altLang="en-US" sz="1600" dirty="0">
                  <a:latin typeface="+mn-ea"/>
                </a:rPr>
                <a:t>年</a:t>
              </a:r>
              <a:r>
                <a:rPr lang="en-US" altLang="zh-CN" sz="1600" dirty="0">
                  <a:latin typeface="+mn-ea"/>
                </a:rPr>
                <a:t>xx</a:t>
              </a:r>
              <a:r>
                <a:rPr lang="zh-CN" altLang="en-US" sz="1600" dirty="0">
                  <a:latin typeface="+mn-ea"/>
                </a:rPr>
                <a:t>月</a:t>
              </a:r>
              <a:endParaRPr lang="en-US" altLang="zh-CN" sz="1600" dirty="0">
                <a:latin typeface="+mn-ea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</a:rPr>
                <a:t>这是说明</a:t>
              </a:r>
              <a:endParaRPr lang="en-US" altLang="zh-CN" sz="1600" dirty="0">
                <a:latin typeface="+mn-ea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E6B5BA4D-E824-D32A-13CA-F2AB8CB5110B}"/>
                </a:ext>
              </a:extLst>
            </p:cNvPr>
            <p:cNvSpPr txBox="1"/>
            <p:nvPr/>
          </p:nvSpPr>
          <p:spPr>
            <a:xfrm>
              <a:off x="3916053" y="268870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奖项荣誉</a:t>
              </a:r>
            </a:p>
          </p:txBody>
        </p:sp>
        <p:pic>
          <p:nvPicPr>
            <p:cNvPr id="19" name="图形 18">
              <a:extLst>
                <a:ext uri="{FF2B5EF4-FFF2-40B4-BE49-F238E27FC236}">
                  <a16:creationId xmlns:a16="http://schemas.microsoft.com/office/drawing/2014/main" id="{CBE0893A-86BC-695B-E469-C58932BC86F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3510546" y="2708763"/>
              <a:ext cx="360000" cy="360000"/>
            </a:xfrm>
            <a:prstGeom prst="rect">
              <a:avLst/>
            </a:prstGeom>
          </p:spPr>
        </p:pic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CC89F77-5A96-3DAB-AFB5-9F4414374F24}"/>
              </a:ext>
            </a:extLst>
          </p:cNvPr>
          <p:cNvGrpSpPr/>
          <p:nvPr/>
        </p:nvGrpSpPr>
        <p:grpSpPr>
          <a:xfrm>
            <a:off x="650346" y="2413000"/>
            <a:ext cx="2353446" cy="2768595"/>
            <a:chOff x="650346" y="2413000"/>
            <a:chExt cx="2353446" cy="2768595"/>
          </a:xfrm>
        </p:grpSpPr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EB682D05-A1D4-555B-CA15-CE8660E50428}"/>
                </a:ext>
              </a:extLst>
            </p:cNvPr>
            <p:cNvSpPr/>
            <p:nvPr/>
          </p:nvSpPr>
          <p:spPr>
            <a:xfrm>
              <a:off x="650346" y="2413000"/>
              <a:ext cx="2353446" cy="2768595"/>
            </a:xfrm>
            <a:custGeom>
              <a:avLst/>
              <a:gdLst>
                <a:gd name="connsiteX0" fmla="*/ 1915271 w 5660976"/>
                <a:gd name="connsiteY0" fmla="*/ 467079 h 6855838"/>
                <a:gd name="connsiteX1" fmla="*/ 361855 w 5660976"/>
                <a:gd name="connsiteY1" fmla="*/ 1408260 h 6855838"/>
                <a:gd name="connsiteX2" fmla="*/ 81222 w 5660976"/>
                <a:gd name="connsiteY2" fmla="*/ 3348702 h 6855838"/>
                <a:gd name="connsiteX3" fmla="*/ 1269543 w 5660976"/>
                <a:gd name="connsiteY3" fmla="*/ 5872938 h 6855838"/>
                <a:gd name="connsiteX4" fmla="*/ 2736304 w 5660976"/>
                <a:gd name="connsiteY4" fmla="*/ 6774180 h 6855838"/>
                <a:gd name="connsiteX5" fmla="*/ 5231500 w 5660976"/>
                <a:gd name="connsiteY5" fmla="*/ 5961986 h 6855838"/>
                <a:gd name="connsiteX6" fmla="*/ 5336629 w 5660976"/>
                <a:gd name="connsiteY6" fmla="*/ 2923134 h 6855838"/>
                <a:gd name="connsiteX7" fmla="*/ 3879902 w 5660976"/>
                <a:gd name="connsiteY7" fmla="*/ 37524 h 6855838"/>
                <a:gd name="connsiteX8" fmla="*/ 1915271 w 5660976"/>
                <a:gd name="connsiteY8" fmla="*/ 467079 h 68558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660976" h="6855838">
                  <a:moveTo>
                    <a:pt x="1915271" y="467079"/>
                  </a:moveTo>
                  <a:cubicBezTo>
                    <a:pt x="1184416" y="1201257"/>
                    <a:pt x="824039" y="691094"/>
                    <a:pt x="361855" y="1408260"/>
                  </a:cubicBezTo>
                  <a:cubicBezTo>
                    <a:pt x="62814" y="1871972"/>
                    <a:pt x="-112225" y="2505208"/>
                    <a:pt x="81222" y="3348702"/>
                  </a:cubicBezTo>
                  <a:cubicBezTo>
                    <a:pt x="606736" y="5639288"/>
                    <a:pt x="565867" y="5405637"/>
                    <a:pt x="1269543" y="5872938"/>
                  </a:cubicBezTo>
                  <a:cubicBezTo>
                    <a:pt x="1973219" y="6340239"/>
                    <a:pt x="1778311" y="7107976"/>
                    <a:pt x="2736304" y="6774180"/>
                  </a:cubicBezTo>
                  <a:cubicBezTo>
                    <a:pt x="3694298" y="6440384"/>
                    <a:pt x="4876705" y="7208188"/>
                    <a:pt x="5231500" y="5961986"/>
                  </a:cubicBezTo>
                  <a:cubicBezTo>
                    <a:pt x="5586295" y="4715783"/>
                    <a:pt x="4666645" y="3611725"/>
                    <a:pt x="5336629" y="2923134"/>
                  </a:cubicBezTo>
                  <a:cubicBezTo>
                    <a:pt x="6006613" y="2234543"/>
                    <a:pt x="5693285" y="104310"/>
                    <a:pt x="3879902" y="37524"/>
                  </a:cubicBezTo>
                  <a:cubicBezTo>
                    <a:pt x="2871138" y="376"/>
                    <a:pt x="2507372" y="-127812"/>
                    <a:pt x="1915271" y="467079"/>
                  </a:cubicBezTo>
                  <a:close/>
                </a:path>
              </a:pathLst>
            </a:custGeom>
            <a:solidFill>
              <a:srgbClr val="F8F8FF"/>
            </a:solidFill>
            <a:ln w="663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grpSp>
          <p:nvGrpSpPr>
            <p:cNvPr id="78" name="组合 77">
              <a:extLst>
                <a:ext uri="{FF2B5EF4-FFF2-40B4-BE49-F238E27FC236}">
                  <a16:creationId xmlns:a16="http://schemas.microsoft.com/office/drawing/2014/main" id="{B6C7C96B-BA37-57FF-ED9D-308D9E7B32B9}"/>
                </a:ext>
              </a:extLst>
            </p:cNvPr>
            <p:cNvGrpSpPr/>
            <p:nvPr/>
          </p:nvGrpSpPr>
          <p:grpSpPr>
            <a:xfrm>
              <a:off x="1170277" y="2421192"/>
              <a:ext cx="1635246" cy="2580370"/>
              <a:chOff x="3468916" y="2950056"/>
              <a:chExt cx="1885938" cy="2975955"/>
            </a:xfrm>
          </p:grpSpPr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38343EEA-B384-E2DC-7493-DA927A801B6D}"/>
                  </a:ext>
                </a:extLst>
              </p:cNvPr>
              <p:cNvSpPr/>
              <p:nvPr/>
            </p:nvSpPr>
            <p:spPr>
              <a:xfrm rot="1992528">
                <a:off x="3854156" y="4244102"/>
                <a:ext cx="1224944" cy="1463045"/>
              </a:xfrm>
              <a:custGeom>
                <a:avLst/>
                <a:gdLst>
                  <a:gd name="connsiteX0" fmla="*/ 150495 w 778506"/>
                  <a:gd name="connsiteY0" fmla="*/ 0 h 929830"/>
                  <a:gd name="connsiteX1" fmla="*/ 75247 w 778506"/>
                  <a:gd name="connsiteY1" fmla="*/ 51302 h 929830"/>
                  <a:gd name="connsiteX2" fmla="*/ 60007 w 778506"/>
                  <a:gd name="connsiteY2" fmla="*/ 61665 h 929830"/>
                  <a:gd name="connsiteX3" fmla="*/ 0 w 778506"/>
                  <a:gd name="connsiteY3" fmla="*/ 102622 h 929830"/>
                  <a:gd name="connsiteX4" fmla="*/ 389363 w 778506"/>
                  <a:gd name="connsiteY4" fmla="*/ 929831 h 929830"/>
                  <a:gd name="connsiteX5" fmla="*/ 568719 w 778506"/>
                  <a:gd name="connsiteY5" fmla="*/ 807501 h 929830"/>
                  <a:gd name="connsiteX6" fmla="*/ 583959 w 778506"/>
                  <a:gd name="connsiteY6" fmla="*/ 797138 h 929830"/>
                  <a:gd name="connsiteX7" fmla="*/ 778507 w 778506"/>
                  <a:gd name="connsiteY7" fmla="*/ 664445 h 929830"/>
                  <a:gd name="connsiteX8" fmla="*/ 150495 w 778506"/>
                  <a:gd name="connsiteY8" fmla="*/ 0 h 929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78506" h="929830">
                    <a:moveTo>
                      <a:pt x="150495" y="0"/>
                    </a:moveTo>
                    <a:lnTo>
                      <a:pt x="75247" y="51302"/>
                    </a:lnTo>
                    <a:lnTo>
                      <a:pt x="60007" y="61665"/>
                    </a:lnTo>
                    <a:lnTo>
                      <a:pt x="0" y="102622"/>
                    </a:lnTo>
                    <a:cubicBezTo>
                      <a:pt x="0" y="102622"/>
                      <a:pt x="408851" y="476279"/>
                      <a:pt x="389363" y="929831"/>
                    </a:cubicBezTo>
                    <a:lnTo>
                      <a:pt x="568719" y="807501"/>
                    </a:lnTo>
                    <a:lnTo>
                      <a:pt x="583959" y="797138"/>
                    </a:lnTo>
                    <a:lnTo>
                      <a:pt x="778507" y="664445"/>
                    </a:lnTo>
                    <a:cubicBezTo>
                      <a:pt x="349101" y="517027"/>
                      <a:pt x="150495" y="0"/>
                      <a:pt x="150495" y="0"/>
                    </a:cubicBezTo>
                    <a:close/>
                  </a:path>
                </a:pathLst>
              </a:custGeom>
              <a:solidFill>
                <a:schemeClr val="accent2">
                  <a:lumMod val="90000"/>
                </a:schemeClr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59" name="任意多边形: 形状 58">
                <a:extLst>
                  <a:ext uri="{FF2B5EF4-FFF2-40B4-BE49-F238E27FC236}">
                    <a16:creationId xmlns:a16="http://schemas.microsoft.com/office/drawing/2014/main" id="{A1200E65-2801-E433-A630-B5D67A55C7D5}"/>
                  </a:ext>
                </a:extLst>
              </p:cNvPr>
              <p:cNvSpPr/>
              <p:nvPr/>
            </p:nvSpPr>
            <p:spPr>
              <a:xfrm rot="1992528">
                <a:off x="3695798" y="2950056"/>
                <a:ext cx="1350534" cy="1308490"/>
              </a:xfrm>
              <a:custGeom>
                <a:avLst/>
                <a:gdLst>
                  <a:gd name="connsiteX0" fmla="*/ 694017 w 858324"/>
                  <a:gd name="connsiteY0" fmla="*/ 755186 h 831603"/>
                  <a:gd name="connsiteX1" fmla="*/ 677948 w 858324"/>
                  <a:gd name="connsiteY1" fmla="*/ 766140 h 831603"/>
                  <a:gd name="connsiteX2" fmla="*/ 155119 w 858324"/>
                  <a:gd name="connsiteY2" fmla="*/ 667349 h 831603"/>
                  <a:gd name="connsiteX3" fmla="*/ 155092 w 858324"/>
                  <a:gd name="connsiteY3" fmla="*/ 667308 h 831603"/>
                  <a:gd name="connsiteX4" fmla="*/ 4664 w 858324"/>
                  <a:gd name="connsiteY4" fmla="*/ 446719 h 831603"/>
                  <a:gd name="connsiteX5" fmla="*/ 11708 w 858324"/>
                  <a:gd name="connsiteY5" fmla="*/ 409460 h 831603"/>
                  <a:gd name="connsiteX6" fmla="*/ 11712 w 858324"/>
                  <a:gd name="connsiteY6" fmla="*/ 409457 h 831603"/>
                  <a:gd name="connsiteX7" fmla="*/ 605101 w 858324"/>
                  <a:gd name="connsiteY7" fmla="*/ 4664 h 831603"/>
                  <a:gd name="connsiteX8" fmla="*/ 642372 w 858324"/>
                  <a:gd name="connsiteY8" fmla="*/ 11703 h 831603"/>
                  <a:gd name="connsiteX9" fmla="*/ 792867 w 858324"/>
                  <a:gd name="connsiteY9" fmla="*/ 232330 h 831603"/>
                  <a:gd name="connsiteX10" fmla="*/ 694061 w 858324"/>
                  <a:gd name="connsiteY10" fmla="*/ 755156 h 831603"/>
                  <a:gd name="connsiteX11" fmla="*/ 694017 w 858324"/>
                  <a:gd name="connsiteY11" fmla="*/ 755186 h 8316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858324" h="831603">
                    <a:moveTo>
                      <a:pt x="694017" y="755186"/>
                    </a:moveTo>
                    <a:lnTo>
                      <a:pt x="677948" y="766140"/>
                    </a:lnTo>
                    <a:cubicBezTo>
                      <a:pt x="506292" y="883235"/>
                      <a:pt x="272214" y="839004"/>
                      <a:pt x="155119" y="667349"/>
                    </a:cubicBezTo>
                    <a:cubicBezTo>
                      <a:pt x="155110" y="667335"/>
                      <a:pt x="155101" y="667322"/>
                      <a:pt x="155092" y="667308"/>
                    </a:cubicBezTo>
                    <a:lnTo>
                      <a:pt x="4664" y="446719"/>
                    </a:lnTo>
                    <a:cubicBezTo>
                      <a:pt x="-3680" y="434485"/>
                      <a:pt x="-526" y="417803"/>
                      <a:pt x="11708" y="409460"/>
                    </a:cubicBezTo>
                    <a:cubicBezTo>
                      <a:pt x="11709" y="409459"/>
                      <a:pt x="11711" y="409458"/>
                      <a:pt x="11712" y="409457"/>
                    </a:cubicBezTo>
                    <a:lnTo>
                      <a:pt x="605101" y="4664"/>
                    </a:lnTo>
                    <a:cubicBezTo>
                      <a:pt x="617338" y="-3678"/>
                      <a:pt x="634020" y="-528"/>
                      <a:pt x="642372" y="11703"/>
                    </a:cubicBezTo>
                    <a:lnTo>
                      <a:pt x="792867" y="232330"/>
                    </a:lnTo>
                    <a:cubicBezTo>
                      <a:pt x="909957" y="403989"/>
                      <a:pt x="865720" y="638066"/>
                      <a:pt x="694061" y="755156"/>
                    </a:cubicBezTo>
                    <a:cubicBezTo>
                      <a:pt x="694046" y="755166"/>
                      <a:pt x="694031" y="755176"/>
                      <a:pt x="694017" y="75518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0" name="任意多边形: 形状 59">
                <a:extLst>
                  <a:ext uri="{FF2B5EF4-FFF2-40B4-BE49-F238E27FC236}">
                    <a16:creationId xmlns:a16="http://schemas.microsoft.com/office/drawing/2014/main" id="{44DB01BB-2509-52AB-6AA0-06D9F9D67C41}"/>
                  </a:ext>
                </a:extLst>
              </p:cNvPr>
              <p:cNvSpPr/>
              <p:nvPr/>
            </p:nvSpPr>
            <p:spPr>
              <a:xfrm rot="1992528">
                <a:off x="4136964" y="3500180"/>
                <a:ext cx="500631" cy="481323"/>
              </a:xfrm>
              <a:custGeom>
                <a:avLst/>
                <a:gdLst>
                  <a:gd name="connsiteX0" fmla="*/ 71030 w 318173"/>
                  <a:gd name="connsiteY0" fmla="*/ 598 h 305902"/>
                  <a:gd name="connsiteX1" fmla="*/ 161165 w 318173"/>
                  <a:gd name="connsiteY1" fmla="*/ 51462 h 305902"/>
                  <a:gd name="connsiteX2" fmla="*/ 165213 w 318173"/>
                  <a:gd name="connsiteY2" fmla="*/ 51586 h 305902"/>
                  <a:gd name="connsiteX3" fmla="*/ 258215 w 318173"/>
                  <a:gd name="connsiteY3" fmla="*/ 6161 h 305902"/>
                  <a:gd name="connsiteX4" fmla="*/ 264042 w 318173"/>
                  <a:gd name="connsiteY4" fmla="*/ 8188 h 305902"/>
                  <a:gd name="connsiteX5" fmla="*/ 264397 w 318173"/>
                  <a:gd name="connsiteY5" fmla="*/ 10923 h 305902"/>
                  <a:gd name="connsiteX6" fmla="*/ 243880 w 318173"/>
                  <a:gd name="connsiteY6" fmla="*/ 112365 h 305902"/>
                  <a:gd name="connsiteX7" fmla="*/ 245014 w 318173"/>
                  <a:gd name="connsiteY7" fmla="*/ 116260 h 305902"/>
                  <a:gd name="connsiteX8" fmla="*/ 316947 w 318173"/>
                  <a:gd name="connsiteY8" fmla="*/ 190670 h 305902"/>
                  <a:gd name="connsiteX9" fmla="*/ 316849 w 318173"/>
                  <a:gd name="connsiteY9" fmla="*/ 196825 h 305902"/>
                  <a:gd name="connsiteX10" fmla="*/ 314318 w 318173"/>
                  <a:gd name="connsiteY10" fmla="*/ 198023 h 305902"/>
                  <a:gd name="connsiteX11" fmla="*/ 211496 w 318173"/>
                  <a:gd name="connsiteY11" fmla="*/ 209872 h 305902"/>
                  <a:gd name="connsiteX12" fmla="*/ 208143 w 318173"/>
                  <a:gd name="connsiteY12" fmla="*/ 212158 h 305902"/>
                  <a:gd name="connsiteX13" fmla="*/ 159565 w 318173"/>
                  <a:gd name="connsiteY13" fmla="*/ 303598 h 305902"/>
                  <a:gd name="connsiteX14" fmla="*/ 153660 w 318173"/>
                  <a:gd name="connsiteY14" fmla="*/ 305386 h 305902"/>
                  <a:gd name="connsiteX15" fmla="*/ 151754 w 318173"/>
                  <a:gd name="connsiteY15" fmla="*/ 303360 h 305902"/>
                  <a:gd name="connsiteX16" fmla="*/ 108730 w 318173"/>
                  <a:gd name="connsiteY16" fmla="*/ 209234 h 305902"/>
                  <a:gd name="connsiteX17" fmla="*/ 105520 w 318173"/>
                  <a:gd name="connsiteY17" fmla="*/ 206748 h 305902"/>
                  <a:gd name="connsiteX18" fmla="*/ 3603 w 318173"/>
                  <a:gd name="connsiteY18" fmla="*/ 188831 h 305902"/>
                  <a:gd name="connsiteX19" fmla="*/ 66 w 318173"/>
                  <a:gd name="connsiteY19" fmla="*/ 183793 h 305902"/>
                  <a:gd name="connsiteX20" fmla="*/ 1412 w 318173"/>
                  <a:gd name="connsiteY20" fmla="*/ 181335 h 305902"/>
                  <a:gd name="connsiteX21" fmla="*/ 77612 w 318173"/>
                  <a:gd name="connsiteY21" fmla="*/ 111326 h 305902"/>
                  <a:gd name="connsiteX22" fmla="*/ 78974 w 318173"/>
                  <a:gd name="connsiteY22" fmla="*/ 107516 h 305902"/>
                  <a:gd name="connsiteX23" fmla="*/ 64515 w 318173"/>
                  <a:gd name="connsiteY23" fmla="*/ 5037 h 305902"/>
                  <a:gd name="connsiteX24" fmla="*/ 68151 w 318173"/>
                  <a:gd name="connsiteY24" fmla="*/ 52 h 305902"/>
                  <a:gd name="connsiteX25" fmla="*/ 71031 w 318173"/>
                  <a:gd name="connsiteY25" fmla="*/ 598 h 3059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318173" h="305902">
                    <a:moveTo>
                      <a:pt x="71030" y="598"/>
                    </a:moveTo>
                    <a:lnTo>
                      <a:pt x="161165" y="51462"/>
                    </a:lnTo>
                    <a:cubicBezTo>
                      <a:pt x="162412" y="52167"/>
                      <a:pt x="163926" y="52213"/>
                      <a:pt x="165213" y="51586"/>
                    </a:cubicBezTo>
                    <a:lnTo>
                      <a:pt x="258215" y="6161"/>
                    </a:lnTo>
                    <a:cubicBezTo>
                      <a:pt x="260384" y="5112"/>
                      <a:pt x="262993" y="6019"/>
                      <a:pt x="264042" y="8188"/>
                    </a:cubicBezTo>
                    <a:cubicBezTo>
                      <a:pt x="264453" y="9037"/>
                      <a:pt x="264578" y="9997"/>
                      <a:pt x="264397" y="10923"/>
                    </a:cubicBezTo>
                    <a:lnTo>
                      <a:pt x="243880" y="112365"/>
                    </a:lnTo>
                    <a:cubicBezTo>
                      <a:pt x="243593" y="113771"/>
                      <a:pt x="244017" y="115228"/>
                      <a:pt x="245014" y="116260"/>
                    </a:cubicBezTo>
                    <a:lnTo>
                      <a:pt x="316947" y="190670"/>
                    </a:lnTo>
                    <a:cubicBezTo>
                      <a:pt x="318619" y="192396"/>
                      <a:pt x="318576" y="195152"/>
                      <a:pt x="316849" y="196825"/>
                    </a:cubicBezTo>
                    <a:cubicBezTo>
                      <a:pt x="316160" y="197492"/>
                      <a:pt x="315270" y="197913"/>
                      <a:pt x="314318" y="198023"/>
                    </a:cubicBezTo>
                    <a:lnTo>
                      <a:pt x="211496" y="209872"/>
                    </a:lnTo>
                    <a:cubicBezTo>
                      <a:pt x="210069" y="210035"/>
                      <a:pt x="208815" y="210890"/>
                      <a:pt x="208143" y="212158"/>
                    </a:cubicBezTo>
                    <a:lnTo>
                      <a:pt x="159565" y="303598"/>
                    </a:lnTo>
                    <a:cubicBezTo>
                      <a:pt x="158428" y="305722"/>
                      <a:pt x="155784" y="306523"/>
                      <a:pt x="153660" y="305386"/>
                    </a:cubicBezTo>
                    <a:cubicBezTo>
                      <a:pt x="152821" y="304936"/>
                      <a:pt x="152152" y="304225"/>
                      <a:pt x="151754" y="303360"/>
                    </a:cubicBezTo>
                    <a:lnTo>
                      <a:pt x="108730" y="209234"/>
                    </a:lnTo>
                    <a:cubicBezTo>
                      <a:pt x="108135" y="207928"/>
                      <a:pt x="106934" y="206998"/>
                      <a:pt x="105520" y="206748"/>
                    </a:cubicBezTo>
                    <a:lnTo>
                      <a:pt x="3603" y="188831"/>
                    </a:lnTo>
                    <a:cubicBezTo>
                      <a:pt x="1235" y="188417"/>
                      <a:pt x="-349" y="186161"/>
                      <a:pt x="66" y="183793"/>
                    </a:cubicBezTo>
                    <a:cubicBezTo>
                      <a:pt x="231" y="182848"/>
                      <a:pt x="705" y="181984"/>
                      <a:pt x="1412" y="181335"/>
                    </a:cubicBezTo>
                    <a:lnTo>
                      <a:pt x="77612" y="111326"/>
                    </a:lnTo>
                    <a:cubicBezTo>
                      <a:pt x="78661" y="110355"/>
                      <a:pt x="79169" y="108933"/>
                      <a:pt x="78974" y="107516"/>
                    </a:cubicBezTo>
                    <a:lnTo>
                      <a:pt x="64515" y="5037"/>
                    </a:lnTo>
                    <a:cubicBezTo>
                      <a:pt x="64143" y="2657"/>
                      <a:pt x="65770" y="425"/>
                      <a:pt x="68151" y="52"/>
                    </a:cubicBezTo>
                    <a:cubicBezTo>
                      <a:pt x="69145" y="-103"/>
                      <a:pt x="70162" y="90"/>
                      <a:pt x="71031" y="598"/>
                    </a:cubicBezTo>
                    <a:close/>
                  </a:path>
                </a:pathLst>
              </a:custGeom>
              <a:solidFill>
                <a:srgbClr val="FAFAFA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2" name="任意多边形: 形状 61">
                <a:extLst>
                  <a:ext uri="{FF2B5EF4-FFF2-40B4-BE49-F238E27FC236}">
                    <a16:creationId xmlns:a16="http://schemas.microsoft.com/office/drawing/2014/main" id="{A3DE7124-8580-6438-75BA-CF1920B507A4}"/>
                  </a:ext>
                </a:extLst>
              </p:cNvPr>
              <p:cNvSpPr/>
              <p:nvPr/>
            </p:nvSpPr>
            <p:spPr>
              <a:xfrm rot="21534768">
                <a:off x="3815756" y="5439738"/>
                <a:ext cx="1245671" cy="486273"/>
              </a:xfrm>
              <a:custGeom>
                <a:avLst/>
                <a:gdLst>
                  <a:gd name="connsiteX0" fmla="*/ 756514 w 791679"/>
                  <a:gd name="connsiteY0" fmla="*/ 0 h 309048"/>
                  <a:gd name="connsiteX1" fmla="*/ 791680 w 791679"/>
                  <a:gd name="connsiteY1" fmla="*/ 0 h 309048"/>
                  <a:gd name="connsiteX2" fmla="*/ 791680 w 791679"/>
                  <a:gd name="connsiteY2" fmla="*/ 309048 h 309048"/>
                  <a:gd name="connsiteX3" fmla="*/ 756514 w 791679"/>
                  <a:gd name="connsiteY3" fmla="*/ 309048 h 309048"/>
                  <a:gd name="connsiteX4" fmla="*/ 35166 w 791679"/>
                  <a:gd name="connsiteY4" fmla="*/ 309048 h 309048"/>
                  <a:gd name="connsiteX5" fmla="*/ 0 w 791679"/>
                  <a:gd name="connsiteY5" fmla="*/ 309048 h 309048"/>
                  <a:gd name="connsiteX6" fmla="*/ 0 w 791679"/>
                  <a:gd name="connsiteY6" fmla="*/ 0 h 309048"/>
                  <a:gd name="connsiteX7" fmla="*/ 35166 w 791679"/>
                  <a:gd name="connsiteY7" fmla="*/ 0 h 3090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791679" h="309048">
                    <a:moveTo>
                      <a:pt x="756514" y="0"/>
                    </a:moveTo>
                    <a:cubicBezTo>
                      <a:pt x="775936" y="0"/>
                      <a:pt x="791680" y="0"/>
                      <a:pt x="791680" y="0"/>
                    </a:cubicBezTo>
                    <a:lnTo>
                      <a:pt x="791680" y="309048"/>
                    </a:lnTo>
                    <a:cubicBezTo>
                      <a:pt x="791680" y="309048"/>
                      <a:pt x="775936" y="309048"/>
                      <a:pt x="756514" y="309048"/>
                    </a:cubicBezTo>
                    <a:lnTo>
                      <a:pt x="35166" y="309048"/>
                    </a:lnTo>
                    <a:cubicBezTo>
                      <a:pt x="15744" y="309048"/>
                      <a:pt x="0" y="309048"/>
                      <a:pt x="0" y="309048"/>
                    </a:cubicBezTo>
                    <a:lnTo>
                      <a:pt x="0" y="0"/>
                    </a:lnTo>
                    <a:cubicBezTo>
                      <a:pt x="0" y="0"/>
                      <a:pt x="15744" y="0"/>
                      <a:pt x="35166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3" name="任意多边形: 形状 62">
                <a:extLst>
                  <a:ext uri="{FF2B5EF4-FFF2-40B4-BE49-F238E27FC236}">
                    <a16:creationId xmlns:a16="http://schemas.microsoft.com/office/drawing/2014/main" id="{527D7BAB-CA3B-3792-F8E7-51BF17D5C516}"/>
                  </a:ext>
                </a:extLst>
              </p:cNvPr>
              <p:cNvSpPr/>
              <p:nvPr/>
            </p:nvSpPr>
            <p:spPr>
              <a:xfrm rot="1992528">
                <a:off x="3468916" y="3401594"/>
                <a:ext cx="618783" cy="618670"/>
              </a:xfrm>
              <a:custGeom>
                <a:avLst/>
                <a:gdLst>
                  <a:gd name="connsiteX0" fmla="*/ 307629 w 393264"/>
                  <a:gd name="connsiteY0" fmla="*/ 358821 h 393192"/>
                  <a:gd name="connsiteX1" fmla="*/ 34371 w 393264"/>
                  <a:gd name="connsiteY1" fmla="*/ 307610 h 393192"/>
                  <a:gd name="connsiteX2" fmla="*/ 85582 w 393264"/>
                  <a:gd name="connsiteY2" fmla="*/ 34352 h 393192"/>
                  <a:gd name="connsiteX3" fmla="*/ 290046 w 393264"/>
                  <a:gd name="connsiteY3" fmla="*/ 23627 h 393192"/>
                  <a:gd name="connsiteX4" fmla="*/ 290046 w 393264"/>
                  <a:gd name="connsiteY4" fmla="*/ 23627 h 393192"/>
                  <a:gd name="connsiteX5" fmla="*/ 369635 w 393264"/>
                  <a:gd name="connsiteY5" fmla="*/ 289950 h 393192"/>
                  <a:gd name="connsiteX6" fmla="*/ 307629 w 393264"/>
                  <a:gd name="connsiteY6" fmla="*/ 358821 h 393192"/>
                  <a:gd name="connsiteX7" fmla="*/ 124454 w 393264"/>
                  <a:gd name="connsiteY7" fmla="*/ 91169 h 393192"/>
                  <a:gd name="connsiteX8" fmla="*/ 90996 w 393264"/>
                  <a:gd name="connsiteY8" fmla="*/ 268804 h 393192"/>
                  <a:gd name="connsiteX9" fmla="*/ 268632 w 393264"/>
                  <a:gd name="connsiteY9" fmla="*/ 302262 h 393192"/>
                  <a:gd name="connsiteX10" fmla="*/ 302089 w 393264"/>
                  <a:gd name="connsiteY10" fmla="*/ 124626 h 393192"/>
                  <a:gd name="connsiteX11" fmla="*/ 257318 w 393264"/>
                  <a:gd name="connsiteY11" fmla="*/ 84273 h 393192"/>
                  <a:gd name="connsiteX12" fmla="*/ 257318 w 393264"/>
                  <a:gd name="connsiteY12" fmla="*/ 84273 h 393192"/>
                  <a:gd name="connsiteX13" fmla="*/ 124454 w 393264"/>
                  <a:gd name="connsiteY13" fmla="*/ 91169 h 3931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3264" h="393192">
                    <a:moveTo>
                      <a:pt x="307629" y="358821"/>
                    </a:moveTo>
                    <a:cubicBezTo>
                      <a:pt x="218029" y="420138"/>
                      <a:pt x="95687" y="397210"/>
                      <a:pt x="34371" y="307610"/>
                    </a:cubicBezTo>
                    <a:cubicBezTo>
                      <a:pt x="-26946" y="218011"/>
                      <a:pt x="-4018" y="95669"/>
                      <a:pt x="85582" y="34352"/>
                    </a:cubicBezTo>
                    <a:cubicBezTo>
                      <a:pt x="146349" y="-7233"/>
                      <a:pt x="225261" y="-11373"/>
                      <a:pt x="290046" y="23627"/>
                    </a:cubicBezTo>
                    <a:lnTo>
                      <a:pt x="290046" y="23627"/>
                    </a:lnTo>
                    <a:cubicBezTo>
                      <a:pt x="385567" y="75192"/>
                      <a:pt x="421200" y="194429"/>
                      <a:pt x="369635" y="289950"/>
                    </a:cubicBezTo>
                    <a:cubicBezTo>
                      <a:pt x="354751" y="317521"/>
                      <a:pt x="333492" y="341135"/>
                      <a:pt x="307629" y="358821"/>
                    </a:cubicBezTo>
                    <a:close/>
                    <a:moveTo>
                      <a:pt x="124454" y="91169"/>
                    </a:moveTo>
                    <a:cubicBezTo>
                      <a:pt x="66162" y="130983"/>
                      <a:pt x="51183" y="210513"/>
                      <a:pt x="90996" y="268804"/>
                    </a:cubicBezTo>
                    <a:cubicBezTo>
                      <a:pt x="130810" y="327096"/>
                      <a:pt x="210341" y="342075"/>
                      <a:pt x="268632" y="302262"/>
                    </a:cubicBezTo>
                    <a:cubicBezTo>
                      <a:pt x="326924" y="262448"/>
                      <a:pt x="341903" y="182918"/>
                      <a:pt x="302089" y="124626"/>
                    </a:cubicBezTo>
                    <a:cubicBezTo>
                      <a:pt x="290596" y="107798"/>
                      <a:pt x="275245" y="93962"/>
                      <a:pt x="257318" y="84273"/>
                    </a:cubicBezTo>
                    <a:lnTo>
                      <a:pt x="257318" y="84273"/>
                    </a:lnTo>
                    <a:cubicBezTo>
                      <a:pt x="215213" y="61596"/>
                      <a:pt x="163984" y="64255"/>
                      <a:pt x="124454" y="91169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4" name="任意多边形: 形状 63">
                <a:extLst>
                  <a:ext uri="{FF2B5EF4-FFF2-40B4-BE49-F238E27FC236}">
                    <a16:creationId xmlns:a16="http://schemas.microsoft.com/office/drawing/2014/main" id="{B13B5229-86B3-3E0F-90FA-760F17CDA6E0}"/>
                  </a:ext>
                </a:extLst>
              </p:cNvPr>
              <p:cNvSpPr/>
              <p:nvPr/>
            </p:nvSpPr>
            <p:spPr>
              <a:xfrm rot="1992528">
                <a:off x="4736113" y="3377493"/>
                <a:ext cx="618741" cy="618796"/>
              </a:xfrm>
              <a:custGeom>
                <a:avLst/>
                <a:gdLst>
                  <a:gd name="connsiteX0" fmla="*/ 307543 w 393237"/>
                  <a:gd name="connsiteY0" fmla="*/ 358982 h 393272"/>
                  <a:gd name="connsiteX1" fmla="*/ 285284 w 393237"/>
                  <a:gd name="connsiteY1" fmla="*/ 372117 h 393272"/>
                  <a:gd name="connsiteX2" fmla="*/ 21155 w 393237"/>
                  <a:gd name="connsiteY2" fmla="*/ 285259 h 393272"/>
                  <a:gd name="connsiteX3" fmla="*/ 108014 w 393237"/>
                  <a:gd name="connsiteY3" fmla="*/ 21131 h 393272"/>
                  <a:gd name="connsiteX4" fmla="*/ 372129 w 393237"/>
                  <a:gd name="connsiteY4" fmla="*/ 108070 h 393272"/>
                  <a:gd name="connsiteX5" fmla="*/ 307544 w 393237"/>
                  <a:gd name="connsiteY5" fmla="*/ 358982 h 393272"/>
                  <a:gd name="connsiteX6" fmla="*/ 124435 w 393237"/>
                  <a:gd name="connsiteY6" fmla="*/ 91216 h 393272"/>
                  <a:gd name="connsiteX7" fmla="*/ 91230 w 393237"/>
                  <a:gd name="connsiteY7" fmla="*/ 268817 h 393272"/>
                  <a:gd name="connsiteX8" fmla="*/ 268831 w 393237"/>
                  <a:gd name="connsiteY8" fmla="*/ 302021 h 393272"/>
                  <a:gd name="connsiteX9" fmla="*/ 310677 w 393237"/>
                  <a:gd name="connsiteY9" fmla="*/ 139031 h 393272"/>
                  <a:gd name="connsiteX10" fmla="*/ 310677 w 393237"/>
                  <a:gd name="connsiteY10" fmla="*/ 139031 h 393272"/>
                  <a:gd name="connsiteX11" fmla="*/ 139058 w 393237"/>
                  <a:gd name="connsiteY11" fmla="*/ 82580 h 393272"/>
                  <a:gd name="connsiteX12" fmla="*/ 139046 w 393237"/>
                  <a:gd name="connsiteY12" fmla="*/ 82586 h 393272"/>
                  <a:gd name="connsiteX13" fmla="*/ 124435 w 393237"/>
                  <a:gd name="connsiteY13" fmla="*/ 91216 h 39327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393237" h="393272">
                    <a:moveTo>
                      <a:pt x="307543" y="358982"/>
                    </a:moveTo>
                    <a:cubicBezTo>
                      <a:pt x="300417" y="363841"/>
                      <a:pt x="292981" y="368228"/>
                      <a:pt x="285284" y="372117"/>
                    </a:cubicBezTo>
                    <a:cubicBezTo>
                      <a:pt x="188361" y="421069"/>
                      <a:pt x="70107" y="382181"/>
                      <a:pt x="21155" y="285259"/>
                    </a:cubicBezTo>
                    <a:cubicBezTo>
                      <a:pt x="-27796" y="188337"/>
                      <a:pt x="11092" y="70082"/>
                      <a:pt x="108014" y="21131"/>
                    </a:cubicBezTo>
                    <a:cubicBezTo>
                      <a:pt x="204955" y="-27795"/>
                      <a:pt x="323203" y="11129"/>
                      <a:pt x="372129" y="108070"/>
                    </a:cubicBezTo>
                    <a:cubicBezTo>
                      <a:pt x="416543" y="196072"/>
                      <a:pt x="388927" y="303361"/>
                      <a:pt x="307544" y="358982"/>
                    </a:cubicBezTo>
                    <a:close/>
                    <a:moveTo>
                      <a:pt x="124435" y="91216"/>
                    </a:moveTo>
                    <a:cubicBezTo>
                      <a:pt x="66222" y="131090"/>
                      <a:pt x="51357" y="210604"/>
                      <a:pt x="91230" y="268817"/>
                    </a:cubicBezTo>
                    <a:cubicBezTo>
                      <a:pt x="131105" y="327029"/>
                      <a:pt x="210619" y="341895"/>
                      <a:pt x="268831" y="302021"/>
                    </a:cubicBezTo>
                    <a:cubicBezTo>
                      <a:pt x="321642" y="265846"/>
                      <a:pt x="339530" y="196172"/>
                      <a:pt x="310677" y="139031"/>
                    </a:cubicBezTo>
                    <a:lnTo>
                      <a:pt x="310677" y="139031"/>
                    </a:lnTo>
                    <a:cubicBezTo>
                      <a:pt x="278874" y="76051"/>
                      <a:pt x="202038" y="50777"/>
                      <a:pt x="139058" y="82580"/>
                    </a:cubicBezTo>
                    <a:cubicBezTo>
                      <a:pt x="139054" y="82582"/>
                      <a:pt x="139050" y="82584"/>
                      <a:pt x="139046" y="82586"/>
                    </a:cubicBezTo>
                    <a:cubicBezTo>
                      <a:pt x="133992" y="85140"/>
                      <a:pt x="129112" y="88023"/>
                      <a:pt x="124435" y="91216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94" name="文本框 93">
            <a:extLst>
              <a:ext uri="{FF2B5EF4-FFF2-40B4-BE49-F238E27FC236}">
                <a16:creationId xmlns:a16="http://schemas.microsoft.com/office/drawing/2014/main" id="{84DB65E1-417A-2178-55C7-79C54394ADB9}"/>
              </a:ext>
            </a:extLst>
          </p:cNvPr>
          <p:cNvSpPr txBox="1"/>
          <p:nvPr/>
        </p:nvSpPr>
        <p:spPr>
          <a:xfrm>
            <a:off x="3669606" y="5099699"/>
            <a:ext cx="700456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此处添加详细文本描述，建议与标题相关并符合整体语言风格，语言描述尽量简洁生动，尽量每页幻灯片字数控制在</a:t>
            </a:r>
            <a:r>
              <a:rPr lang="en-US" altLang="zh-CN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200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字以内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D051572-5D22-936A-2F3B-AA51BD7AD7B3}"/>
              </a:ext>
            </a:extLst>
          </p:cNvPr>
          <p:cNvGrpSpPr/>
          <p:nvPr/>
        </p:nvGrpSpPr>
        <p:grpSpPr>
          <a:xfrm>
            <a:off x="5922534" y="2413001"/>
            <a:ext cx="2569209" cy="1466645"/>
            <a:chOff x="5922534" y="2413001"/>
            <a:chExt cx="2569209" cy="1466645"/>
          </a:xfrm>
        </p:grpSpPr>
        <p:sp>
          <p:nvSpPr>
            <p:cNvPr id="104" name="矩形: 圆角 103">
              <a:extLst>
                <a:ext uri="{FF2B5EF4-FFF2-40B4-BE49-F238E27FC236}">
                  <a16:creationId xmlns:a16="http://schemas.microsoft.com/office/drawing/2014/main" id="{83C15BD8-AE70-D7CA-E3FD-261C18E45FAC}"/>
                </a:ext>
              </a:extLst>
            </p:cNvPr>
            <p:cNvSpPr/>
            <p:nvPr/>
          </p:nvSpPr>
          <p:spPr>
            <a:xfrm>
              <a:off x="5922534" y="2413001"/>
              <a:ext cx="2569209" cy="1466645"/>
            </a:xfrm>
            <a:prstGeom prst="roundRect">
              <a:avLst>
                <a:gd name="adj" fmla="val 8503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文本框 104">
              <a:extLst>
                <a:ext uri="{FF2B5EF4-FFF2-40B4-BE49-F238E27FC236}">
                  <a16:creationId xmlns:a16="http://schemas.microsoft.com/office/drawing/2014/main" id="{FA1EA009-21CA-413E-A8AC-2865C8A55275}"/>
                </a:ext>
              </a:extLst>
            </p:cNvPr>
            <p:cNvSpPr txBox="1"/>
            <p:nvPr/>
          </p:nvSpPr>
          <p:spPr>
            <a:xfrm>
              <a:off x="6706667" y="3121713"/>
              <a:ext cx="14991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 err="1">
                  <a:latin typeface="+mn-ea"/>
                </a:rPr>
                <a:t>xxxx</a:t>
              </a:r>
              <a:r>
                <a:rPr lang="zh-CN" altLang="en-US" sz="1600" dirty="0">
                  <a:latin typeface="+mn-ea"/>
                </a:rPr>
                <a:t>年</a:t>
              </a:r>
              <a:r>
                <a:rPr lang="en-US" altLang="zh-CN" sz="1600" dirty="0">
                  <a:latin typeface="+mn-ea"/>
                </a:rPr>
                <a:t>xx</a:t>
              </a:r>
              <a:r>
                <a:rPr lang="zh-CN" altLang="en-US" sz="1600" dirty="0">
                  <a:latin typeface="+mn-ea"/>
                </a:rPr>
                <a:t>月</a:t>
              </a:r>
              <a:endParaRPr lang="en-US" altLang="zh-CN" sz="1600" dirty="0">
                <a:latin typeface="+mn-ea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</a:rPr>
                <a:t>这是说明</a:t>
              </a:r>
              <a:endParaRPr lang="en-US" altLang="zh-CN" sz="1600" dirty="0">
                <a:latin typeface="+mn-ea"/>
              </a:endParaRPr>
            </a:p>
          </p:txBody>
        </p:sp>
        <p:sp>
          <p:nvSpPr>
            <p:cNvPr id="106" name="文本框 105">
              <a:extLst>
                <a:ext uri="{FF2B5EF4-FFF2-40B4-BE49-F238E27FC236}">
                  <a16:creationId xmlns:a16="http://schemas.microsoft.com/office/drawing/2014/main" id="{AA1F4264-A955-19FF-4942-C0330DBA48E3}"/>
                </a:ext>
              </a:extLst>
            </p:cNvPr>
            <p:cNvSpPr txBox="1"/>
            <p:nvPr/>
          </p:nvSpPr>
          <p:spPr>
            <a:xfrm>
              <a:off x="6706667" y="2688708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奖项荣誉</a:t>
              </a:r>
            </a:p>
          </p:txBody>
        </p:sp>
        <p:pic>
          <p:nvPicPr>
            <p:cNvPr id="107" name="图形 106">
              <a:extLst>
                <a:ext uri="{FF2B5EF4-FFF2-40B4-BE49-F238E27FC236}">
                  <a16:creationId xmlns:a16="http://schemas.microsoft.com/office/drawing/2014/main" id="{ED1B96D6-153F-3998-6D05-6A70700DA6E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6301160" y="2708763"/>
              <a:ext cx="360000" cy="360000"/>
            </a:xfrm>
            <a:prstGeom prst="rect">
              <a:avLst/>
            </a:prstGeom>
          </p:spPr>
        </p:pic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F9EE886-AF7A-1C6C-5C67-E27E0AB1D24B}"/>
              </a:ext>
            </a:extLst>
          </p:cNvPr>
          <p:cNvGrpSpPr/>
          <p:nvPr/>
        </p:nvGrpSpPr>
        <p:grpSpPr>
          <a:xfrm>
            <a:off x="8713149" y="2413000"/>
            <a:ext cx="2569209" cy="1466645"/>
            <a:chOff x="8713149" y="2413000"/>
            <a:chExt cx="2569209" cy="1466645"/>
          </a:xfrm>
        </p:grpSpPr>
        <p:sp>
          <p:nvSpPr>
            <p:cNvPr id="109" name="矩形: 圆角 108">
              <a:extLst>
                <a:ext uri="{FF2B5EF4-FFF2-40B4-BE49-F238E27FC236}">
                  <a16:creationId xmlns:a16="http://schemas.microsoft.com/office/drawing/2014/main" id="{08AA558A-ABA7-AAF7-CBAE-00639CB727DD}"/>
                </a:ext>
              </a:extLst>
            </p:cNvPr>
            <p:cNvSpPr/>
            <p:nvPr/>
          </p:nvSpPr>
          <p:spPr>
            <a:xfrm>
              <a:off x="8713149" y="2413000"/>
              <a:ext cx="2569209" cy="1466645"/>
            </a:xfrm>
            <a:prstGeom prst="roundRect">
              <a:avLst>
                <a:gd name="adj" fmla="val 9987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文本框 109">
              <a:extLst>
                <a:ext uri="{FF2B5EF4-FFF2-40B4-BE49-F238E27FC236}">
                  <a16:creationId xmlns:a16="http://schemas.microsoft.com/office/drawing/2014/main" id="{023BFF75-426C-9FC4-3767-454AD6370820}"/>
                </a:ext>
              </a:extLst>
            </p:cNvPr>
            <p:cNvSpPr txBox="1"/>
            <p:nvPr/>
          </p:nvSpPr>
          <p:spPr>
            <a:xfrm>
              <a:off x="9497282" y="3121712"/>
              <a:ext cx="1499128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altLang="zh-CN" sz="1600" dirty="0" err="1">
                  <a:latin typeface="+mn-ea"/>
                </a:rPr>
                <a:t>xxxx</a:t>
              </a:r>
              <a:r>
                <a:rPr lang="zh-CN" altLang="en-US" sz="1600" dirty="0">
                  <a:latin typeface="+mn-ea"/>
                </a:rPr>
                <a:t>年</a:t>
              </a:r>
              <a:r>
                <a:rPr lang="en-US" altLang="zh-CN" sz="1600" dirty="0">
                  <a:latin typeface="+mn-ea"/>
                </a:rPr>
                <a:t>xx</a:t>
              </a:r>
              <a:r>
                <a:rPr lang="zh-CN" altLang="en-US" sz="1600" dirty="0">
                  <a:latin typeface="+mn-ea"/>
                </a:rPr>
                <a:t>月</a:t>
              </a:r>
              <a:endParaRPr lang="en-US" altLang="zh-CN" sz="1600" dirty="0">
                <a:latin typeface="+mn-ea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zh-CN" altLang="en-US" sz="1600" dirty="0">
                  <a:latin typeface="+mn-ea"/>
                </a:rPr>
                <a:t>这是说明</a:t>
              </a:r>
              <a:endParaRPr lang="en-US" altLang="zh-CN" sz="1600" dirty="0">
                <a:latin typeface="+mn-ea"/>
              </a:endParaRPr>
            </a:p>
          </p:txBody>
        </p:sp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CF8E5C16-14DF-891F-1281-1B8EA91D2130}"/>
                </a:ext>
              </a:extLst>
            </p:cNvPr>
            <p:cNvSpPr txBox="1"/>
            <p:nvPr/>
          </p:nvSpPr>
          <p:spPr>
            <a:xfrm>
              <a:off x="9497282" y="2688707"/>
              <a:ext cx="12105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奖项荣誉</a:t>
              </a:r>
            </a:p>
          </p:txBody>
        </p:sp>
        <p:pic>
          <p:nvPicPr>
            <p:cNvPr id="112" name="图形 111">
              <a:extLst>
                <a:ext uri="{FF2B5EF4-FFF2-40B4-BE49-F238E27FC236}">
                  <a16:creationId xmlns:a16="http://schemas.microsoft.com/office/drawing/2014/main" id="{510A2C0D-6EAB-A211-D3CE-9CACDA3427D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9091775" y="2708762"/>
              <a:ext cx="360000" cy="36000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822381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>
            <a:extLst>
              <a:ext uri="{FF2B5EF4-FFF2-40B4-BE49-F238E27FC236}">
                <a16:creationId xmlns:a16="http://schemas.microsoft.com/office/drawing/2014/main" id="{388775DB-00C8-4043-AF9A-D86E8B825B9B}"/>
              </a:ext>
            </a:extLst>
          </p:cNvPr>
          <p:cNvSpPr txBox="1"/>
          <p:nvPr/>
        </p:nvSpPr>
        <p:spPr>
          <a:xfrm>
            <a:off x="965779" y="5433332"/>
            <a:ext cx="7489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433D5DC-D364-F817-ED2A-A6C4526FFB47}"/>
              </a:ext>
            </a:extLst>
          </p:cNvPr>
          <p:cNvSpPr txBox="1"/>
          <p:nvPr/>
        </p:nvSpPr>
        <p:spPr>
          <a:xfrm>
            <a:off x="965779" y="3533435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…</a:t>
            </a:r>
            <a:r>
              <a:rPr lang="zh-CN" altLang="en-US" dirty="0">
                <a:latin typeface="+mj-ea"/>
                <a:ea typeface="+mj-ea"/>
              </a:rPr>
              <a:t>岗位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A7E7119C-BBA7-2648-CC5C-48B6C6864BE8}"/>
              </a:ext>
            </a:extLst>
          </p:cNvPr>
          <p:cNvSpPr txBox="1"/>
          <p:nvPr/>
        </p:nvSpPr>
        <p:spPr>
          <a:xfrm>
            <a:off x="965779" y="3902767"/>
            <a:ext cx="201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根据需要添加内容，此处详细文本描述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E2AC07E-520B-E16A-B3E6-D9662352F5D8}"/>
              </a:ext>
            </a:extLst>
          </p:cNvPr>
          <p:cNvSpPr txBox="1"/>
          <p:nvPr/>
        </p:nvSpPr>
        <p:spPr>
          <a:xfrm>
            <a:off x="3707395" y="2924693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…</a:t>
            </a:r>
            <a:r>
              <a:rPr lang="zh-CN" altLang="en-US" dirty="0">
                <a:latin typeface="+mj-ea"/>
                <a:ea typeface="+mj-ea"/>
              </a:rPr>
              <a:t>岗位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E091A9E-0A1F-ECE5-014B-190B7CFC5B49}"/>
              </a:ext>
            </a:extLst>
          </p:cNvPr>
          <p:cNvSpPr txBox="1"/>
          <p:nvPr/>
        </p:nvSpPr>
        <p:spPr>
          <a:xfrm>
            <a:off x="3707395" y="3294025"/>
            <a:ext cx="201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根据需要添加内容，此处详细文本描述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F47345A-4D7A-67D2-06C3-6D95F34EE573}"/>
              </a:ext>
            </a:extLst>
          </p:cNvPr>
          <p:cNvSpPr txBox="1"/>
          <p:nvPr/>
        </p:nvSpPr>
        <p:spPr>
          <a:xfrm>
            <a:off x="6529348" y="2037012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…</a:t>
            </a:r>
            <a:r>
              <a:rPr lang="zh-CN" altLang="en-US" dirty="0">
                <a:latin typeface="+mj-ea"/>
                <a:ea typeface="+mj-ea"/>
              </a:rPr>
              <a:t>岗位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B45F22F1-F6EC-034B-A4A1-A7F59846E3A7}"/>
              </a:ext>
            </a:extLst>
          </p:cNvPr>
          <p:cNvSpPr txBox="1"/>
          <p:nvPr/>
        </p:nvSpPr>
        <p:spPr>
          <a:xfrm>
            <a:off x="6529348" y="2406344"/>
            <a:ext cx="201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根据需要添加内容，此处详细文本描述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4769CD1D-CFBC-A9AA-FA94-E6DBE613F1F7}"/>
              </a:ext>
            </a:extLst>
          </p:cNvPr>
          <p:cNvSpPr txBox="1"/>
          <p:nvPr/>
        </p:nvSpPr>
        <p:spPr>
          <a:xfrm>
            <a:off x="3707395" y="5417641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F785B945-950B-EA2A-3B67-B6F4746E0392}"/>
              </a:ext>
            </a:extLst>
          </p:cNvPr>
          <p:cNvSpPr txBox="1"/>
          <p:nvPr/>
        </p:nvSpPr>
        <p:spPr>
          <a:xfrm>
            <a:off x="6529348" y="5433332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489ECE6-A365-4403-3B32-20D148C31C92}"/>
              </a:ext>
            </a:extLst>
          </p:cNvPr>
          <p:cNvSpPr txBox="1"/>
          <p:nvPr/>
        </p:nvSpPr>
        <p:spPr>
          <a:xfrm>
            <a:off x="9250124" y="5433332"/>
            <a:ext cx="748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20XX</a:t>
            </a:r>
            <a:endParaRPr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35D5797-3256-0A80-B686-8157EE0034A2}"/>
              </a:ext>
            </a:extLst>
          </p:cNvPr>
          <p:cNvSpPr txBox="1"/>
          <p:nvPr/>
        </p:nvSpPr>
        <p:spPr>
          <a:xfrm>
            <a:off x="9250124" y="1367304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+mj-ea"/>
                <a:ea typeface="+mj-ea"/>
              </a:rPr>
              <a:t>…</a:t>
            </a:r>
            <a:r>
              <a:rPr lang="zh-CN" altLang="en-US" dirty="0">
                <a:latin typeface="+mj-ea"/>
                <a:ea typeface="+mj-ea"/>
              </a:rPr>
              <a:t>岗位</a:t>
            </a: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FADF4CD-CA0B-C6CD-B6CF-E399D95B2D1B}"/>
              </a:ext>
            </a:extLst>
          </p:cNvPr>
          <p:cNvSpPr txBox="1"/>
          <p:nvPr/>
        </p:nvSpPr>
        <p:spPr>
          <a:xfrm>
            <a:off x="9250124" y="1736636"/>
            <a:ext cx="2016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/>
              <a:t>根据需要添加内容，此处详细文本描述</a:t>
            </a:r>
          </a:p>
        </p:txBody>
      </p:sp>
      <p:sp>
        <p:nvSpPr>
          <p:cNvPr id="26" name="文本占位符 25">
            <a:extLst>
              <a:ext uri="{FF2B5EF4-FFF2-40B4-BE49-F238E27FC236}">
                <a16:creationId xmlns:a16="http://schemas.microsoft.com/office/drawing/2014/main" id="{B0312BB5-95AD-1282-9E71-E4A5591003D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岗位经历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BAB4468-C210-4914-AE3F-3E7D9E7C35AE}"/>
              </a:ext>
            </a:extLst>
          </p:cNvPr>
          <p:cNvGrpSpPr/>
          <p:nvPr/>
        </p:nvGrpSpPr>
        <p:grpSpPr>
          <a:xfrm>
            <a:off x="612632" y="5281274"/>
            <a:ext cx="11052000" cy="84992"/>
            <a:chOff x="612632" y="5281274"/>
            <a:chExt cx="11052000" cy="84992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CC3EEADD-3F5D-C77D-F84A-CCE20CB384C2}"/>
                </a:ext>
              </a:extLst>
            </p:cNvPr>
            <p:cNvCxnSpPr>
              <a:cxnSpLocks/>
            </p:cNvCxnSpPr>
            <p:nvPr/>
          </p:nvCxnSpPr>
          <p:spPr>
            <a:xfrm>
              <a:off x="612632" y="5322094"/>
              <a:ext cx="11052000" cy="0"/>
            </a:xfrm>
            <a:prstGeom prst="line">
              <a:avLst/>
            </a:prstGeom>
            <a:ln w="2222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651CAC84-F586-E5E1-9155-B692CC00B7B0}"/>
                </a:ext>
              </a:extLst>
            </p:cNvPr>
            <p:cNvSpPr/>
            <p:nvPr/>
          </p:nvSpPr>
          <p:spPr>
            <a:xfrm>
              <a:off x="934278" y="5281274"/>
              <a:ext cx="81640" cy="816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椭圆 27">
              <a:extLst>
                <a:ext uri="{FF2B5EF4-FFF2-40B4-BE49-F238E27FC236}">
                  <a16:creationId xmlns:a16="http://schemas.microsoft.com/office/drawing/2014/main" id="{B341BECD-A474-0500-9CAD-25CE93012B5A}"/>
                </a:ext>
              </a:extLst>
            </p:cNvPr>
            <p:cNvSpPr/>
            <p:nvPr/>
          </p:nvSpPr>
          <p:spPr>
            <a:xfrm>
              <a:off x="3706851" y="5284626"/>
              <a:ext cx="81640" cy="816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A5C5FBA-85D8-B899-F34E-2AC9BF5B694C}"/>
                </a:ext>
              </a:extLst>
            </p:cNvPr>
            <p:cNvSpPr/>
            <p:nvPr/>
          </p:nvSpPr>
          <p:spPr>
            <a:xfrm>
              <a:off x="6479424" y="5284626"/>
              <a:ext cx="81640" cy="816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6952325F-14CA-AFF3-6033-040AF9CE58F8}"/>
                </a:ext>
              </a:extLst>
            </p:cNvPr>
            <p:cNvSpPr/>
            <p:nvPr/>
          </p:nvSpPr>
          <p:spPr>
            <a:xfrm>
              <a:off x="9251996" y="5283440"/>
              <a:ext cx="81640" cy="8164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9E39BABA-DE0E-5D26-C43F-C300E8215F2B}"/>
              </a:ext>
            </a:extLst>
          </p:cNvPr>
          <p:cNvCxnSpPr>
            <a:cxnSpLocks/>
          </p:cNvCxnSpPr>
          <p:nvPr/>
        </p:nvCxnSpPr>
        <p:spPr>
          <a:xfrm>
            <a:off x="3760888" y="3878800"/>
            <a:ext cx="0" cy="1414516"/>
          </a:xfrm>
          <a:prstGeom prst="line">
            <a:avLst/>
          </a:prstGeom>
          <a:ln w="19050">
            <a:gradFill>
              <a:gsLst>
                <a:gs pos="29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8DE56FA-CF10-2A11-4503-654E57BB2D4F}"/>
              </a:ext>
            </a:extLst>
          </p:cNvPr>
          <p:cNvCxnSpPr>
            <a:cxnSpLocks/>
          </p:cNvCxnSpPr>
          <p:nvPr/>
        </p:nvCxnSpPr>
        <p:spPr>
          <a:xfrm>
            <a:off x="6521681" y="3040165"/>
            <a:ext cx="0" cy="2272863"/>
          </a:xfrm>
          <a:prstGeom prst="line">
            <a:avLst/>
          </a:prstGeom>
          <a:ln w="19050">
            <a:gradFill>
              <a:gsLst>
                <a:gs pos="29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1B01DBF6-FC95-995D-6633-9F66FB5C9354}"/>
              </a:ext>
            </a:extLst>
          </p:cNvPr>
          <p:cNvCxnSpPr>
            <a:cxnSpLocks/>
          </p:cNvCxnSpPr>
          <p:nvPr/>
        </p:nvCxnSpPr>
        <p:spPr>
          <a:xfrm>
            <a:off x="9300302" y="2493818"/>
            <a:ext cx="0" cy="2793905"/>
          </a:xfrm>
          <a:prstGeom prst="line">
            <a:avLst/>
          </a:prstGeom>
          <a:ln w="19050">
            <a:gradFill>
              <a:gsLst>
                <a:gs pos="29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6ED88547-B037-F340-5BD1-2DEB855B7C69}"/>
              </a:ext>
            </a:extLst>
          </p:cNvPr>
          <p:cNvSpPr txBox="1"/>
          <p:nvPr/>
        </p:nvSpPr>
        <p:spPr>
          <a:xfrm>
            <a:off x="934278" y="1778065"/>
            <a:ext cx="347380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根据需要添加内容，此处详细文本描述，建议与标题相关，尽量简洁</a:t>
            </a:r>
          </a:p>
        </p:txBody>
      </p:sp>
      <p:cxnSp>
        <p:nvCxnSpPr>
          <p:cNvPr id="51" name="直接连接符 50">
            <a:extLst>
              <a:ext uri="{FF2B5EF4-FFF2-40B4-BE49-F238E27FC236}">
                <a16:creationId xmlns:a16="http://schemas.microsoft.com/office/drawing/2014/main" id="{92B82D85-3588-87E0-1A37-F37E4FB5FF59}"/>
              </a:ext>
            </a:extLst>
          </p:cNvPr>
          <p:cNvCxnSpPr>
            <a:cxnSpLocks/>
          </p:cNvCxnSpPr>
          <p:nvPr/>
        </p:nvCxnSpPr>
        <p:spPr>
          <a:xfrm>
            <a:off x="965779" y="4202051"/>
            <a:ext cx="0" cy="1366579"/>
          </a:xfrm>
          <a:prstGeom prst="line">
            <a:avLst/>
          </a:prstGeom>
          <a:ln w="19050">
            <a:gradFill>
              <a:gsLst>
                <a:gs pos="29000">
                  <a:schemeClr val="accent2"/>
                </a:gs>
                <a:gs pos="100000">
                  <a:schemeClr val="accent2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2" name="图形 3">
            <a:extLst>
              <a:ext uri="{FF2B5EF4-FFF2-40B4-BE49-F238E27FC236}">
                <a16:creationId xmlns:a16="http://schemas.microsoft.com/office/drawing/2014/main" id="{CCF957CA-DE9A-4059-CA91-29441AFC440C}"/>
              </a:ext>
            </a:extLst>
          </p:cNvPr>
          <p:cNvGrpSpPr/>
          <p:nvPr/>
        </p:nvGrpSpPr>
        <p:grpSpPr>
          <a:xfrm>
            <a:off x="10540697" y="4109439"/>
            <a:ext cx="969496" cy="2425310"/>
            <a:chOff x="6050946" y="3681133"/>
            <a:chExt cx="969496" cy="2425310"/>
          </a:xfrm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E30D3791-FD62-3A56-9B64-B7620330D343}"/>
                </a:ext>
              </a:extLst>
            </p:cNvPr>
            <p:cNvSpPr/>
            <p:nvPr/>
          </p:nvSpPr>
          <p:spPr>
            <a:xfrm>
              <a:off x="6050946" y="3681133"/>
              <a:ext cx="755276" cy="755276"/>
            </a:xfrm>
            <a:custGeom>
              <a:avLst/>
              <a:gdLst>
                <a:gd name="connsiteX0" fmla="*/ 755276 w 755276"/>
                <a:gd name="connsiteY0" fmla="*/ 377638 h 755276"/>
                <a:gd name="connsiteX1" fmla="*/ 377638 w 755276"/>
                <a:gd name="connsiteY1" fmla="*/ 755276 h 755276"/>
                <a:gd name="connsiteX2" fmla="*/ 0 w 755276"/>
                <a:gd name="connsiteY2" fmla="*/ 377638 h 755276"/>
                <a:gd name="connsiteX3" fmla="*/ 377638 w 755276"/>
                <a:gd name="connsiteY3" fmla="*/ 0 h 755276"/>
                <a:gd name="connsiteX4" fmla="*/ 755276 w 755276"/>
                <a:gd name="connsiteY4" fmla="*/ 377638 h 755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55276" h="755276">
                  <a:moveTo>
                    <a:pt x="755276" y="377638"/>
                  </a:moveTo>
                  <a:cubicBezTo>
                    <a:pt x="755276" y="586202"/>
                    <a:pt x="586202" y="755276"/>
                    <a:pt x="377638" y="755276"/>
                  </a:cubicBezTo>
                  <a:cubicBezTo>
                    <a:pt x="169074" y="755276"/>
                    <a:pt x="0" y="586202"/>
                    <a:pt x="0" y="377638"/>
                  </a:cubicBezTo>
                  <a:cubicBezTo>
                    <a:pt x="0" y="169074"/>
                    <a:pt x="169074" y="0"/>
                    <a:pt x="377638" y="0"/>
                  </a:cubicBezTo>
                  <a:cubicBezTo>
                    <a:pt x="586202" y="0"/>
                    <a:pt x="755276" y="169074"/>
                    <a:pt x="755276" y="377638"/>
                  </a:cubicBezTo>
                  <a:close/>
                </a:path>
              </a:pathLst>
            </a:custGeom>
            <a:noFill/>
            <a:ln w="22485" cap="flat">
              <a:solidFill>
                <a:srgbClr val="E1E6FB"/>
              </a:solidFill>
              <a:custDash>
                <a:ds d="879000" sp="879000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C350D8CE-7D48-5240-8ABE-B44A7EA81D48}"/>
                </a:ext>
              </a:extLst>
            </p:cNvPr>
            <p:cNvSpPr/>
            <p:nvPr/>
          </p:nvSpPr>
          <p:spPr>
            <a:xfrm>
              <a:off x="6361866" y="4408394"/>
              <a:ext cx="133379" cy="41853"/>
            </a:xfrm>
            <a:custGeom>
              <a:avLst/>
              <a:gdLst>
                <a:gd name="connsiteX0" fmla="*/ 112453 w 133379"/>
                <a:gd name="connsiteY0" fmla="*/ 0 h 41853"/>
                <a:gd name="connsiteX1" fmla="*/ 133380 w 133379"/>
                <a:gd name="connsiteY1" fmla="*/ 0 h 41853"/>
                <a:gd name="connsiteX2" fmla="*/ 133380 w 133379"/>
                <a:gd name="connsiteY2" fmla="*/ 41853 h 41853"/>
                <a:gd name="connsiteX3" fmla="*/ 112453 w 133379"/>
                <a:gd name="connsiteY3" fmla="*/ 41853 h 41853"/>
                <a:gd name="connsiteX4" fmla="*/ 20927 w 133379"/>
                <a:gd name="connsiteY4" fmla="*/ 41853 h 41853"/>
                <a:gd name="connsiteX5" fmla="*/ 0 w 133379"/>
                <a:gd name="connsiteY5" fmla="*/ 41853 h 41853"/>
                <a:gd name="connsiteX6" fmla="*/ 0 w 133379"/>
                <a:gd name="connsiteY6" fmla="*/ 0 h 41853"/>
                <a:gd name="connsiteX7" fmla="*/ 20927 w 133379"/>
                <a:gd name="connsiteY7" fmla="*/ 0 h 418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379" h="41853">
                  <a:moveTo>
                    <a:pt x="112453" y="0"/>
                  </a:moveTo>
                  <a:cubicBezTo>
                    <a:pt x="124011" y="0"/>
                    <a:pt x="133380" y="0"/>
                    <a:pt x="133380" y="0"/>
                  </a:cubicBezTo>
                  <a:lnTo>
                    <a:pt x="133380" y="41853"/>
                  </a:lnTo>
                  <a:cubicBezTo>
                    <a:pt x="133380" y="41853"/>
                    <a:pt x="124011" y="41853"/>
                    <a:pt x="112453" y="41853"/>
                  </a:cubicBezTo>
                  <a:lnTo>
                    <a:pt x="20927" y="41853"/>
                  </a:lnTo>
                  <a:cubicBezTo>
                    <a:pt x="9369" y="41853"/>
                    <a:pt x="0" y="41853"/>
                    <a:pt x="0" y="41853"/>
                  </a:cubicBezTo>
                  <a:lnTo>
                    <a:pt x="0" y="0"/>
                  </a:lnTo>
                  <a:cubicBezTo>
                    <a:pt x="0" y="0"/>
                    <a:pt x="9369" y="0"/>
                    <a:pt x="20927" y="0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104657D-C51E-B07A-C7C8-2A2C185FA5A5}"/>
                </a:ext>
              </a:extLst>
            </p:cNvPr>
            <p:cNvSpPr/>
            <p:nvPr/>
          </p:nvSpPr>
          <p:spPr>
            <a:xfrm>
              <a:off x="6095837" y="3722086"/>
              <a:ext cx="669431" cy="669431"/>
            </a:xfrm>
            <a:custGeom>
              <a:avLst/>
              <a:gdLst>
                <a:gd name="connsiteX0" fmla="*/ 669431 w 669431"/>
                <a:gd name="connsiteY0" fmla="*/ 334716 h 669431"/>
                <a:gd name="connsiteX1" fmla="*/ 334716 w 669431"/>
                <a:gd name="connsiteY1" fmla="*/ 669431 h 669431"/>
                <a:gd name="connsiteX2" fmla="*/ 0 w 669431"/>
                <a:gd name="connsiteY2" fmla="*/ 334716 h 669431"/>
                <a:gd name="connsiteX3" fmla="*/ 334716 w 669431"/>
                <a:gd name="connsiteY3" fmla="*/ 0 h 669431"/>
                <a:gd name="connsiteX4" fmla="*/ 669431 w 669431"/>
                <a:gd name="connsiteY4" fmla="*/ 334716 h 6694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9431" h="669431">
                  <a:moveTo>
                    <a:pt x="669431" y="334716"/>
                  </a:moveTo>
                  <a:cubicBezTo>
                    <a:pt x="669431" y="519574"/>
                    <a:pt x="519574" y="669431"/>
                    <a:pt x="334716" y="669431"/>
                  </a:cubicBezTo>
                  <a:cubicBezTo>
                    <a:pt x="149857" y="669431"/>
                    <a:pt x="0" y="519574"/>
                    <a:pt x="0" y="334716"/>
                  </a:cubicBezTo>
                  <a:cubicBezTo>
                    <a:pt x="0" y="149857"/>
                    <a:pt x="149857" y="0"/>
                    <a:pt x="334716" y="0"/>
                  </a:cubicBezTo>
                  <a:cubicBezTo>
                    <a:pt x="519574" y="0"/>
                    <a:pt x="669431" y="149857"/>
                    <a:pt x="669431" y="334716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79136A21-13FE-1B79-6F12-BF355ACEF869}"/>
                </a:ext>
              </a:extLst>
            </p:cNvPr>
            <p:cNvSpPr/>
            <p:nvPr/>
          </p:nvSpPr>
          <p:spPr>
            <a:xfrm>
              <a:off x="6416939" y="4436409"/>
              <a:ext cx="27114" cy="1609785"/>
            </a:xfrm>
            <a:custGeom>
              <a:avLst/>
              <a:gdLst>
                <a:gd name="connsiteX0" fmla="*/ 0 w 27114"/>
                <a:gd name="connsiteY0" fmla="*/ 0 h 1609785"/>
                <a:gd name="connsiteX1" fmla="*/ 27115 w 27114"/>
                <a:gd name="connsiteY1" fmla="*/ 0 h 1609785"/>
                <a:gd name="connsiteX2" fmla="*/ 27115 w 27114"/>
                <a:gd name="connsiteY2" fmla="*/ 1609786 h 1609785"/>
                <a:gd name="connsiteX3" fmla="*/ 0 w 27114"/>
                <a:gd name="connsiteY3" fmla="*/ 1609786 h 16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14" h="1609785">
                  <a:moveTo>
                    <a:pt x="0" y="0"/>
                  </a:moveTo>
                  <a:lnTo>
                    <a:pt x="27115" y="0"/>
                  </a:lnTo>
                  <a:lnTo>
                    <a:pt x="27115" y="1609786"/>
                  </a:lnTo>
                  <a:lnTo>
                    <a:pt x="0" y="1609786"/>
                  </a:ln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17C12F6F-0CAD-E5DE-7C7A-885D4AE9C277}"/>
                </a:ext>
              </a:extLst>
            </p:cNvPr>
            <p:cNvSpPr/>
            <p:nvPr/>
          </p:nvSpPr>
          <p:spPr>
            <a:xfrm rot="-2700000">
              <a:off x="6320201" y="4644085"/>
              <a:ext cx="580098" cy="580098"/>
            </a:xfrm>
            <a:custGeom>
              <a:avLst/>
              <a:gdLst>
                <a:gd name="connsiteX0" fmla="*/ 580028 w 580098"/>
                <a:gd name="connsiteY0" fmla="*/ 290011 h 580098"/>
                <a:gd name="connsiteX1" fmla="*/ 289979 w 580098"/>
                <a:gd name="connsiteY1" fmla="*/ 580061 h 580098"/>
                <a:gd name="connsiteX2" fmla="*/ -71 w 580098"/>
                <a:gd name="connsiteY2" fmla="*/ 290011 h 580098"/>
                <a:gd name="connsiteX3" fmla="*/ 289979 w 580098"/>
                <a:gd name="connsiteY3" fmla="*/ -38 h 580098"/>
                <a:gd name="connsiteX4" fmla="*/ 580028 w 580098"/>
                <a:gd name="connsiteY4" fmla="*/ 290011 h 5800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80098" h="580098">
                  <a:moveTo>
                    <a:pt x="580028" y="290011"/>
                  </a:moveTo>
                  <a:cubicBezTo>
                    <a:pt x="580028" y="450201"/>
                    <a:pt x="450169" y="580061"/>
                    <a:pt x="289979" y="580061"/>
                  </a:cubicBezTo>
                  <a:cubicBezTo>
                    <a:pt x="129789" y="580061"/>
                    <a:pt x="-71" y="450201"/>
                    <a:pt x="-71" y="290011"/>
                  </a:cubicBezTo>
                  <a:cubicBezTo>
                    <a:pt x="-71" y="129821"/>
                    <a:pt x="129789" y="-38"/>
                    <a:pt x="289979" y="-38"/>
                  </a:cubicBezTo>
                  <a:cubicBezTo>
                    <a:pt x="450169" y="-38"/>
                    <a:pt x="580028" y="129821"/>
                    <a:pt x="580028" y="290011"/>
                  </a:cubicBezTo>
                  <a:close/>
                </a:path>
              </a:pathLst>
            </a:custGeom>
            <a:noFill/>
            <a:ln w="22485" cap="flat">
              <a:solidFill>
                <a:srgbClr val="E1E6FB"/>
              </a:solidFill>
              <a:custDash>
                <a:ds d="867750" sp="867750"/>
              </a:custDash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512CE217-DFE0-9E31-9559-DCDF8D7898CB}"/>
                </a:ext>
              </a:extLst>
            </p:cNvPr>
            <p:cNvSpPr/>
            <p:nvPr/>
          </p:nvSpPr>
          <p:spPr>
            <a:xfrm>
              <a:off x="6559039" y="5202711"/>
              <a:ext cx="102439" cy="32121"/>
            </a:xfrm>
            <a:custGeom>
              <a:avLst/>
              <a:gdLst>
                <a:gd name="connsiteX0" fmla="*/ 87251 w 102439"/>
                <a:gd name="connsiteY0" fmla="*/ 0 h 32121"/>
                <a:gd name="connsiteX1" fmla="*/ 102440 w 102439"/>
                <a:gd name="connsiteY1" fmla="*/ 0 h 32121"/>
                <a:gd name="connsiteX2" fmla="*/ 102440 w 102439"/>
                <a:gd name="connsiteY2" fmla="*/ 32122 h 32121"/>
                <a:gd name="connsiteX3" fmla="*/ 87251 w 102439"/>
                <a:gd name="connsiteY3" fmla="*/ 32122 h 32121"/>
                <a:gd name="connsiteX4" fmla="*/ 15189 w 102439"/>
                <a:gd name="connsiteY4" fmla="*/ 32122 h 32121"/>
                <a:gd name="connsiteX5" fmla="*/ 0 w 102439"/>
                <a:gd name="connsiteY5" fmla="*/ 32122 h 32121"/>
                <a:gd name="connsiteX6" fmla="*/ 0 w 102439"/>
                <a:gd name="connsiteY6" fmla="*/ 0 h 32121"/>
                <a:gd name="connsiteX7" fmla="*/ 15189 w 102439"/>
                <a:gd name="connsiteY7" fmla="*/ 0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2439" h="32121">
                  <a:moveTo>
                    <a:pt x="87251" y="0"/>
                  </a:moveTo>
                  <a:cubicBezTo>
                    <a:pt x="95640" y="0"/>
                    <a:pt x="102440" y="0"/>
                    <a:pt x="102440" y="0"/>
                  </a:cubicBezTo>
                  <a:lnTo>
                    <a:pt x="102440" y="32122"/>
                  </a:lnTo>
                  <a:cubicBezTo>
                    <a:pt x="102440" y="32122"/>
                    <a:pt x="95640" y="32122"/>
                    <a:pt x="87251" y="32122"/>
                  </a:cubicBezTo>
                  <a:lnTo>
                    <a:pt x="15189" y="32122"/>
                  </a:lnTo>
                  <a:cubicBezTo>
                    <a:pt x="6800" y="32122"/>
                    <a:pt x="0" y="32122"/>
                    <a:pt x="0" y="32122"/>
                  </a:cubicBezTo>
                  <a:lnTo>
                    <a:pt x="0" y="0"/>
                  </a:lnTo>
                  <a:cubicBezTo>
                    <a:pt x="0" y="0"/>
                    <a:pt x="6800" y="0"/>
                    <a:pt x="15189" y="0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400004D6-D3A5-DE40-7724-C18B17D63CEE}"/>
                </a:ext>
              </a:extLst>
            </p:cNvPr>
            <p:cNvSpPr/>
            <p:nvPr/>
          </p:nvSpPr>
          <p:spPr>
            <a:xfrm>
              <a:off x="6365691" y="6046194"/>
              <a:ext cx="306700" cy="32121"/>
            </a:xfrm>
            <a:custGeom>
              <a:avLst/>
              <a:gdLst>
                <a:gd name="connsiteX0" fmla="*/ 291512 w 306700"/>
                <a:gd name="connsiteY0" fmla="*/ 0 h 32121"/>
                <a:gd name="connsiteX1" fmla="*/ 306701 w 306700"/>
                <a:gd name="connsiteY1" fmla="*/ 0 h 32121"/>
                <a:gd name="connsiteX2" fmla="*/ 306701 w 306700"/>
                <a:gd name="connsiteY2" fmla="*/ 32122 h 32121"/>
                <a:gd name="connsiteX3" fmla="*/ 291512 w 306700"/>
                <a:gd name="connsiteY3" fmla="*/ 32122 h 32121"/>
                <a:gd name="connsiteX4" fmla="*/ 15189 w 306700"/>
                <a:gd name="connsiteY4" fmla="*/ 32122 h 32121"/>
                <a:gd name="connsiteX5" fmla="*/ 0 w 306700"/>
                <a:gd name="connsiteY5" fmla="*/ 32122 h 32121"/>
                <a:gd name="connsiteX6" fmla="*/ 0 w 306700"/>
                <a:gd name="connsiteY6" fmla="*/ 0 h 32121"/>
                <a:gd name="connsiteX7" fmla="*/ 15189 w 306700"/>
                <a:gd name="connsiteY7" fmla="*/ 0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6700" h="32121">
                  <a:moveTo>
                    <a:pt x="291512" y="0"/>
                  </a:moveTo>
                  <a:cubicBezTo>
                    <a:pt x="299901" y="0"/>
                    <a:pt x="306701" y="0"/>
                    <a:pt x="306701" y="0"/>
                  </a:cubicBezTo>
                  <a:lnTo>
                    <a:pt x="306701" y="32122"/>
                  </a:lnTo>
                  <a:cubicBezTo>
                    <a:pt x="306701" y="32122"/>
                    <a:pt x="299901" y="32122"/>
                    <a:pt x="291512" y="32122"/>
                  </a:cubicBezTo>
                  <a:lnTo>
                    <a:pt x="15189" y="32122"/>
                  </a:lnTo>
                  <a:cubicBezTo>
                    <a:pt x="6800" y="32122"/>
                    <a:pt x="0" y="32122"/>
                    <a:pt x="0" y="32122"/>
                  </a:cubicBezTo>
                  <a:lnTo>
                    <a:pt x="0" y="0"/>
                  </a:lnTo>
                  <a:cubicBezTo>
                    <a:pt x="0" y="0"/>
                    <a:pt x="6800" y="0"/>
                    <a:pt x="15189" y="0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5D1DB92B-6728-7666-21F1-29D2ADBCB856}"/>
                </a:ext>
              </a:extLst>
            </p:cNvPr>
            <p:cNvSpPr/>
            <p:nvPr/>
          </p:nvSpPr>
          <p:spPr>
            <a:xfrm>
              <a:off x="6288791" y="6074322"/>
              <a:ext cx="454819" cy="32121"/>
            </a:xfrm>
            <a:custGeom>
              <a:avLst/>
              <a:gdLst>
                <a:gd name="connsiteX0" fmla="*/ 439631 w 454819"/>
                <a:gd name="connsiteY0" fmla="*/ 0 h 32121"/>
                <a:gd name="connsiteX1" fmla="*/ 454820 w 454819"/>
                <a:gd name="connsiteY1" fmla="*/ 0 h 32121"/>
                <a:gd name="connsiteX2" fmla="*/ 454820 w 454819"/>
                <a:gd name="connsiteY2" fmla="*/ 32122 h 32121"/>
                <a:gd name="connsiteX3" fmla="*/ 439631 w 454819"/>
                <a:gd name="connsiteY3" fmla="*/ 32122 h 32121"/>
                <a:gd name="connsiteX4" fmla="*/ 15189 w 454819"/>
                <a:gd name="connsiteY4" fmla="*/ 32122 h 32121"/>
                <a:gd name="connsiteX5" fmla="*/ 0 w 454819"/>
                <a:gd name="connsiteY5" fmla="*/ 32122 h 32121"/>
                <a:gd name="connsiteX6" fmla="*/ 0 w 454819"/>
                <a:gd name="connsiteY6" fmla="*/ 0 h 32121"/>
                <a:gd name="connsiteX7" fmla="*/ 15189 w 454819"/>
                <a:gd name="connsiteY7" fmla="*/ 0 h 321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54819" h="32121">
                  <a:moveTo>
                    <a:pt x="439631" y="0"/>
                  </a:moveTo>
                  <a:cubicBezTo>
                    <a:pt x="448019" y="0"/>
                    <a:pt x="454820" y="0"/>
                    <a:pt x="454820" y="0"/>
                  </a:cubicBezTo>
                  <a:lnTo>
                    <a:pt x="454820" y="32122"/>
                  </a:lnTo>
                  <a:cubicBezTo>
                    <a:pt x="454820" y="32122"/>
                    <a:pt x="448019" y="32122"/>
                    <a:pt x="439631" y="32122"/>
                  </a:cubicBezTo>
                  <a:lnTo>
                    <a:pt x="15189" y="32122"/>
                  </a:lnTo>
                  <a:cubicBezTo>
                    <a:pt x="6800" y="32122"/>
                    <a:pt x="0" y="32122"/>
                    <a:pt x="0" y="32122"/>
                  </a:cubicBezTo>
                  <a:lnTo>
                    <a:pt x="0" y="0"/>
                  </a:lnTo>
                  <a:cubicBezTo>
                    <a:pt x="0" y="0"/>
                    <a:pt x="6800" y="0"/>
                    <a:pt x="15189" y="0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DAE21AD4-5DA6-6174-8643-BD06CCD79ACA}"/>
                </a:ext>
              </a:extLst>
            </p:cNvPr>
            <p:cNvSpPr/>
            <p:nvPr/>
          </p:nvSpPr>
          <p:spPr>
            <a:xfrm>
              <a:off x="6354721" y="4675548"/>
              <a:ext cx="514168" cy="514168"/>
            </a:xfrm>
            <a:custGeom>
              <a:avLst/>
              <a:gdLst>
                <a:gd name="connsiteX0" fmla="*/ 514168 w 514168"/>
                <a:gd name="connsiteY0" fmla="*/ 257084 h 514168"/>
                <a:gd name="connsiteX1" fmla="*/ 257084 w 514168"/>
                <a:gd name="connsiteY1" fmla="*/ 514168 h 514168"/>
                <a:gd name="connsiteX2" fmla="*/ 0 w 514168"/>
                <a:gd name="connsiteY2" fmla="*/ 257084 h 514168"/>
                <a:gd name="connsiteX3" fmla="*/ 257084 w 514168"/>
                <a:gd name="connsiteY3" fmla="*/ 0 h 514168"/>
                <a:gd name="connsiteX4" fmla="*/ 514168 w 514168"/>
                <a:gd name="connsiteY4" fmla="*/ 257084 h 5141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4168" h="514168">
                  <a:moveTo>
                    <a:pt x="514168" y="257084"/>
                  </a:moveTo>
                  <a:cubicBezTo>
                    <a:pt x="514168" y="399068"/>
                    <a:pt x="399068" y="514168"/>
                    <a:pt x="257084" y="514168"/>
                  </a:cubicBezTo>
                  <a:cubicBezTo>
                    <a:pt x="115101" y="514168"/>
                    <a:pt x="0" y="399068"/>
                    <a:pt x="0" y="257084"/>
                  </a:cubicBezTo>
                  <a:cubicBezTo>
                    <a:pt x="0" y="115100"/>
                    <a:pt x="115101" y="0"/>
                    <a:pt x="257084" y="0"/>
                  </a:cubicBezTo>
                  <a:cubicBezTo>
                    <a:pt x="399068" y="0"/>
                    <a:pt x="514168" y="115100"/>
                    <a:pt x="514168" y="257084"/>
                  </a:cubicBez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4E98092F-981C-4C1F-F2E2-29CD5998D517}"/>
                </a:ext>
              </a:extLst>
            </p:cNvPr>
            <p:cNvSpPr/>
            <p:nvPr/>
          </p:nvSpPr>
          <p:spPr>
            <a:xfrm>
              <a:off x="6597348" y="4436409"/>
              <a:ext cx="27114" cy="1609785"/>
            </a:xfrm>
            <a:custGeom>
              <a:avLst/>
              <a:gdLst>
                <a:gd name="connsiteX0" fmla="*/ 0 w 27114"/>
                <a:gd name="connsiteY0" fmla="*/ 0 h 1609785"/>
                <a:gd name="connsiteX1" fmla="*/ 27115 w 27114"/>
                <a:gd name="connsiteY1" fmla="*/ 0 h 1609785"/>
                <a:gd name="connsiteX2" fmla="*/ 27115 w 27114"/>
                <a:gd name="connsiteY2" fmla="*/ 1609786 h 1609785"/>
                <a:gd name="connsiteX3" fmla="*/ 0 w 27114"/>
                <a:gd name="connsiteY3" fmla="*/ 1609786 h 16097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114" h="1609785">
                  <a:moveTo>
                    <a:pt x="0" y="0"/>
                  </a:moveTo>
                  <a:lnTo>
                    <a:pt x="27115" y="0"/>
                  </a:lnTo>
                  <a:lnTo>
                    <a:pt x="27115" y="1609786"/>
                  </a:lnTo>
                  <a:lnTo>
                    <a:pt x="0" y="1609786"/>
                  </a:lnTo>
                  <a:close/>
                </a:path>
              </a:pathLst>
            </a:custGeom>
            <a:solidFill>
              <a:srgbClr val="E1E6FB"/>
            </a:solidFill>
            <a:ln w="562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96766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>
            <a:extLst>
              <a:ext uri="{FF2B5EF4-FFF2-40B4-BE49-F238E27FC236}">
                <a16:creationId xmlns:a16="http://schemas.microsoft.com/office/drawing/2014/main" id="{D9C18D55-D0EB-3C36-384F-727A443D451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完成数据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FB2D1B-B2E4-8F06-3EDD-017460BC84DE}"/>
              </a:ext>
            </a:extLst>
          </p:cNvPr>
          <p:cNvSpPr txBox="1"/>
          <p:nvPr/>
        </p:nvSpPr>
        <p:spPr>
          <a:xfrm>
            <a:off x="891368" y="1814656"/>
            <a:ext cx="475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根据需要添加内容，此处详细文本描述，建议与标题相关，尽量简洁</a:t>
            </a:r>
          </a:p>
        </p:txBody>
      </p:sp>
      <p:graphicFrame>
        <p:nvGraphicFramePr>
          <p:cNvPr id="18" name="图表 17">
            <a:extLst>
              <a:ext uri="{FF2B5EF4-FFF2-40B4-BE49-F238E27FC236}">
                <a16:creationId xmlns:a16="http://schemas.microsoft.com/office/drawing/2014/main" id="{B7CA4172-0CDF-A9F3-25F5-06A86ABD76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9693465"/>
              </p:ext>
            </p:extLst>
          </p:nvPr>
        </p:nvGraphicFramePr>
        <p:xfrm>
          <a:off x="857503" y="2990709"/>
          <a:ext cx="6398042" cy="31386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文本框 9">
            <a:extLst>
              <a:ext uri="{FF2B5EF4-FFF2-40B4-BE49-F238E27FC236}">
                <a16:creationId xmlns:a16="http://schemas.microsoft.com/office/drawing/2014/main" id="{528C9E08-69C3-9A6D-4197-E4CB804582C8}"/>
              </a:ext>
            </a:extLst>
          </p:cNvPr>
          <p:cNvSpPr txBox="1"/>
          <p:nvPr/>
        </p:nvSpPr>
        <p:spPr>
          <a:xfrm>
            <a:off x="891368" y="2972415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latin typeface="+mj-ea"/>
                <a:ea typeface="+mj-ea"/>
              </a:rPr>
              <a:t>添加标题</a:t>
            </a:r>
          </a:p>
        </p:txBody>
      </p:sp>
      <p:grpSp>
        <p:nvGrpSpPr>
          <p:cNvPr id="19" name="图形 8">
            <a:extLst>
              <a:ext uri="{FF2B5EF4-FFF2-40B4-BE49-F238E27FC236}">
                <a16:creationId xmlns:a16="http://schemas.microsoft.com/office/drawing/2014/main" id="{7AC6316A-B285-C299-C4DA-5A7C6325D2C7}"/>
              </a:ext>
            </a:extLst>
          </p:cNvPr>
          <p:cNvGrpSpPr/>
          <p:nvPr/>
        </p:nvGrpSpPr>
        <p:grpSpPr>
          <a:xfrm>
            <a:off x="7518062" y="987860"/>
            <a:ext cx="4050309" cy="5273455"/>
            <a:chOff x="7797468" y="1038662"/>
            <a:chExt cx="4050309" cy="5273455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6D11F8D9-78FB-C635-376C-6B16D83F76EA}"/>
                </a:ext>
              </a:extLst>
            </p:cNvPr>
            <p:cNvSpPr/>
            <p:nvPr/>
          </p:nvSpPr>
          <p:spPr>
            <a:xfrm>
              <a:off x="8121780" y="4436389"/>
              <a:ext cx="523708" cy="1562372"/>
            </a:xfrm>
            <a:custGeom>
              <a:avLst/>
              <a:gdLst>
                <a:gd name="connsiteX0" fmla="*/ 272515 w 523708"/>
                <a:gd name="connsiteY0" fmla="*/ 42431 h 1562372"/>
                <a:gd name="connsiteX1" fmla="*/ 165005 w 523708"/>
                <a:gd name="connsiteY1" fmla="*/ 874403 h 1562372"/>
                <a:gd name="connsiteX2" fmla="*/ 0 w 523708"/>
                <a:gd name="connsiteY2" fmla="*/ 1484512 h 1562372"/>
                <a:gd name="connsiteX3" fmla="*/ 135621 w 523708"/>
                <a:gd name="connsiteY3" fmla="*/ 1562373 h 1562372"/>
                <a:gd name="connsiteX4" fmla="*/ 457356 w 523708"/>
                <a:gd name="connsiteY4" fmla="*/ 1040733 h 1562372"/>
                <a:gd name="connsiteX5" fmla="*/ 523708 w 523708"/>
                <a:gd name="connsiteY5" fmla="*/ 776121 h 1562372"/>
                <a:gd name="connsiteX6" fmla="*/ 449772 w 523708"/>
                <a:gd name="connsiteY6" fmla="*/ 0 h 15623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23708" h="1562372">
                  <a:moveTo>
                    <a:pt x="272515" y="42431"/>
                  </a:moveTo>
                  <a:cubicBezTo>
                    <a:pt x="268007" y="86401"/>
                    <a:pt x="182667" y="720695"/>
                    <a:pt x="165005" y="874403"/>
                  </a:cubicBezTo>
                  <a:cubicBezTo>
                    <a:pt x="147343" y="1028110"/>
                    <a:pt x="32725" y="1428927"/>
                    <a:pt x="0" y="1484512"/>
                  </a:cubicBezTo>
                  <a:cubicBezTo>
                    <a:pt x="34210" y="1505727"/>
                    <a:pt x="135621" y="1562373"/>
                    <a:pt x="135621" y="1562373"/>
                  </a:cubicBezTo>
                  <a:cubicBezTo>
                    <a:pt x="135621" y="1562373"/>
                    <a:pt x="444733" y="1086082"/>
                    <a:pt x="457356" y="1040733"/>
                  </a:cubicBezTo>
                  <a:cubicBezTo>
                    <a:pt x="469980" y="995385"/>
                    <a:pt x="523708" y="776121"/>
                    <a:pt x="523708" y="776121"/>
                  </a:cubicBezTo>
                  <a:lnTo>
                    <a:pt x="449772" y="0"/>
                  </a:lnTo>
                  <a:close/>
                </a:path>
              </a:pathLst>
            </a:custGeom>
            <a:solidFill>
              <a:srgbClr val="3B3744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576D7159-4CF8-146F-E264-4A2CB10D9D7C}"/>
                </a:ext>
              </a:extLst>
            </p:cNvPr>
            <p:cNvSpPr/>
            <p:nvPr/>
          </p:nvSpPr>
          <p:spPr>
            <a:xfrm>
              <a:off x="8020827" y="1618237"/>
              <a:ext cx="3024490" cy="3209442"/>
            </a:xfrm>
            <a:custGeom>
              <a:avLst/>
              <a:gdLst>
                <a:gd name="connsiteX0" fmla="*/ 2479969 w 3024490"/>
                <a:gd name="connsiteY0" fmla="*/ 378778 h 3209442"/>
                <a:gd name="connsiteX1" fmla="*/ 3024151 w 3024490"/>
                <a:gd name="connsiteY1" fmla="*/ 1326852 h 3209442"/>
                <a:gd name="connsiteX2" fmla="*/ 2524946 w 3024490"/>
                <a:gd name="connsiteY2" fmla="*/ 2271850 h 3209442"/>
                <a:gd name="connsiteX3" fmla="*/ 1823080 w 3024490"/>
                <a:gd name="connsiteY3" fmla="*/ 3003471 h 3209442"/>
                <a:gd name="connsiteX4" fmla="*/ 855222 w 3024490"/>
                <a:gd name="connsiteY4" fmla="*/ 3161952 h 3209442"/>
                <a:gd name="connsiteX5" fmla="*/ 159402 w 3024490"/>
                <a:gd name="connsiteY5" fmla="*/ 2418927 h 3209442"/>
                <a:gd name="connsiteX6" fmla="*/ 61120 w 3024490"/>
                <a:gd name="connsiteY6" fmla="*/ 1498327 h 3209442"/>
                <a:gd name="connsiteX7" fmla="*/ 737846 w 3024490"/>
                <a:gd name="connsiteY7" fmla="*/ 817782 h 3209442"/>
                <a:gd name="connsiteX8" fmla="*/ 1489835 w 3024490"/>
                <a:gd name="connsiteY8" fmla="*/ 30470 h 3209442"/>
                <a:gd name="connsiteX9" fmla="*/ 2479969 w 3024490"/>
                <a:gd name="connsiteY9" fmla="*/ 378778 h 32094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24490" h="3209442">
                  <a:moveTo>
                    <a:pt x="2479969" y="378778"/>
                  </a:moveTo>
                  <a:cubicBezTo>
                    <a:pt x="2793218" y="646307"/>
                    <a:pt x="3034811" y="994031"/>
                    <a:pt x="3024151" y="1326852"/>
                  </a:cubicBezTo>
                  <a:cubicBezTo>
                    <a:pt x="3013490" y="1659672"/>
                    <a:pt x="2751317" y="1979975"/>
                    <a:pt x="2524946" y="2271850"/>
                  </a:cubicBezTo>
                  <a:cubicBezTo>
                    <a:pt x="2298575" y="2563724"/>
                    <a:pt x="2107316" y="2825896"/>
                    <a:pt x="1823080" y="3003471"/>
                  </a:cubicBezTo>
                  <a:cubicBezTo>
                    <a:pt x="1538843" y="3181046"/>
                    <a:pt x="1162318" y="3271160"/>
                    <a:pt x="855222" y="3161952"/>
                  </a:cubicBezTo>
                  <a:cubicBezTo>
                    <a:pt x="548125" y="3052745"/>
                    <a:pt x="310298" y="2745118"/>
                    <a:pt x="159402" y="2418927"/>
                  </a:cubicBezTo>
                  <a:cubicBezTo>
                    <a:pt x="8505" y="2092737"/>
                    <a:pt x="-57793" y="1747505"/>
                    <a:pt x="61120" y="1498327"/>
                  </a:cubicBezTo>
                  <a:cubicBezTo>
                    <a:pt x="180034" y="1249149"/>
                    <a:pt x="484054" y="1095230"/>
                    <a:pt x="737846" y="817782"/>
                  </a:cubicBezTo>
                  <a:cubicBezTo>
                    <a:pt x="991639" y="540335"/>
                    <a:pt x="1195839" y="137237"/>
                    <a:pt x="1489835" y="30470"/>
                  </a:cubicBezTo>
                  <a:cubicBezTo>
                    <a:pt x="1783831" y="-76298"/>
                    <a:pt x="2167516" y="111301"/>
                    <a:pt x="2479969" y="378778"/>
                  </a:cubicBezTo>
                  <a:close/>
                </a:path>
              </a:pathLst>
            </a:custGeom>
            <a:solidFill>
              <a:srgbClr val="F0F0F0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65575AD6-CEE4-8678-6C53-152E35BC77F7}"/>
                </a:ext>
              </a:extLst>
            </p:cNvPr>
            <p:cNvSpPr/>
            <p:nvPr/>
          </p:nvSpPr>
          <p:spPr>
            <a:xfrm>
              <a:off x="8287421" y="2710940"/>
              <a:ext cx="290052" cy="964924"/>
            </a:xfrm>
            <a:custGeom>
              <a:avLst/>
              <a:gdLst>
                <a:gd name="connsiteX0" fmla="*/ 67943 w 290052"/>
                <a:gd name="connsiteY0" fmla="*/ 963861 h 964924"/>
                <a:gd name="connsiteX1" fmla="*/ 0 w 290052"/>
                <a:gd name="connsiteY1" fmla="*/ 783528 h 964924"/>
                <a:gd name="connsiteX2" fmla="*/ 152222 w 290052"/>
                <a:gd name="connsiteY2" fmla="*/ 217070 h 964924"/>
                <a:gd name="connsiteX3" fmla="*/ 152222 w 290052"/>
                <a:gd name="connsiteY3" fmla="*/ 15097 h 964924"/>
                <a:gd name="connsiteX4" fmla="*/ 168823 w 290052"/>
                <a:gd name="connsiteY4" fmla="*/ 4489 h 964924"/>
                <a:gd name="connsiteX5" fmla="*/ 215286 w 290052"/>
                <a:gd name="connsiteY5" fmla="*/ 33820 h 964924"/>
                <a:gd name="connsiteX6" fmla="*/ 287048 w 290052"/>
                <a:gd name="connsiteY6" fmla="*/ 189861 h 964924"/>
                <a:gd name="connsiteX7" fmla="*/ 242866 w 290052"/>
                <a:gd name="connsiteY7" fmla="*/ 262418 h 964924"/>
                <a:gd name="connsiteX8" fmla="*/ 168611 w 290052"/>
                <a:gd name="connsiteY8" fmla="*/ 734467 h 964924"/>
                <a:gd name="connsiteX9" fmla="*/ 247640 w 290052"/>
                <a:gd name="connsiteY9" fmla="*/ 904192 h 964924"/>
                <a:gd name="connsiteX10" fmla="*/ 67943 w 290052"/>
                <a:gd name="connsiteY10" fmla="*/ 963861 h 9649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90052" h="964924">
                  <a:moveTo>
                    <a:pt x="67943" y="963861"/>
                  </a:moveTo>
                  <a:cubicBezTo>
                    <a:pt x="47152" y="934583"/>
                    <a:pt x="0" y="808456"/>
                    <a:pt x="0" y="783528"/>
                  </a:cubicBezTo>
                  <a:cubicBezTo>
                    <a:pt x="0" y="758599"/>
                    <a:pt x="143206" y="259501"/>
                    <a:pt x="152222" y="217070"/>
                  </a:cubicBezTo>
                  <a:cubicBezTo>
                    <a:pt x="161239" y="174639"/>
                    <a:pt x="160974" y="54611"/>
                    <a:pt x="152222" y="15097"/>
                  </a:cubicBezTo>
                  <a:cubicBezTo>
                    <a:pt x="156041" y="352"/>
                    <a:pt x="166172" y="-4421"/>
                    <a:pt x="168823" y="4489"/>
                  </a:cubicBezTo>
                  <a:cubicBezTo>
                    <a:pt x="175772" y="10111"/>
                    <a:pt x="215286" y="33820"/>
                    <a:pt x="215286" y="33820"/>
                  </a:cubicBezTo>
                  <a:cubicBezTo>
                    <a:pt x="215286" y="33820"/>
                    <a:pt x="307680" y="161114"/>
                    <a:pt x="287048" y="189861"/>
                  </a:cubicBezTo>
                  <a:cubicBezTo>
                    <a:pt x="270149" y="212657"/>
                    <a:pt x="255357" y="236944"/>
                    <a:pt x="242866" y="262418"/>
                  </a:cubicBezTo>
                  <a:cubicBezTo>
                    <a:pt x="237880" y="294507"/>
                    <a:pt x="164952" y="707947"/>
                    <a:pt x="168611" y="734467"/>
                  </a:cubicBezTo>
                  <a:cubicBezTo>
                    <a:pt x="172271" y="760986"/>
                    <a:pt x="245730" y="894698"/>
                    <a:pt x="247640" y="904192"/>
                  </a:cubicBezTo>
                  <a:cubicBezTo>
                    <a:pt x="231781" y="912625"/>
                    <a:pt x="77278" y="973673"/>
                    <a:pt x="67943" y="963861"/>
                  </a:cubicBezTo>
                  <a:close/>
                </a:path>
              </a:pathLst>
            </a:custGeom>
            <a:solidFill>
              <a:srgbClr val="FFFF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47F1FC86-3653-283D-1F4B-6BA2FBC2BEF0}"/>
                </a:ext>
              </a:extLst>
            </p:cNvPr>
            <p:cNvSpPr/>
            <p:nvPr/>
          </p:nvSpPr>
          <p:spPr>
            <a:xfrm>
              <a:off x="8347779" y="2689724"/>
              <a:ext cx="87249" cy="475370"/>
            </a:xfrm>
            <a:custGeom>
              <a:avLst/>
              <a:gdLst>
                <a:gd name="connsiteX0" fmla="*/ 0 w 87249"/>
                <a:gd name="connsiteY0" fmla="*/ 475370 h 475370"/>
                <a:gd name="connsiteX1" fmla="*/ 70648 w 87249"/>
                <a:gd name="connsiteY1" fmla="*/ 217070 h 475370"/>
                <a:gd name="connsiteX2" fmla="*/ 70648 w 87249"/>
                <a:gd name="connsiteY2" fmla="*/ 15097 h 475370"/>
                <a:gd name="connsiteX3" fmla="*/ 87249 w 87249"/>
                <a:gd name="connsiteY3" fmla="*/ 4489 h 475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249" h="475370">
                  <a:moveTo>
                    <a:pt x="0" y="475370"/>
                  </a:moveTo>
                  <a:cubicBezTo>
                    <a:pt x="33998" y="353009"/>
                    <a:pt x="66617" y="236694"/>
                    <a:pt x="70648" y="217070"/>
                  </a:cubicBezTo>
                  <a:cubicBezTo>
                    <a:pt x="79400" y="174639"/>
                    <a:pt x="79400" y="54611"/>
                    <a:pt x="70648" y="15097"/>
                  </a:cubicBezTo>
                  <a:cubicBezTo>
                    <a:pt x="74467" y="352"/>
                    <a:pt x="84597" y="-4421"/>
                    <a:pt x="87249" y="4489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D60AB6AE-902F-C97E-B1A6-A8F77249C7FF}"/>
                </a:ext>
              </a:extLst>
            </p:cNvPr>
            <p:cNvSpPr/>
            <p:nvPr/>
          </p:nvSpPr>
          <p:spPr>
            <a:xfrm>
              <a:off x="8266205" y="3291434"/>
              <a:ext cx="67943" cy="362151"/>
            </a:xfrm>
            <a:custGeom>
              <a:avLst/>
              <a:gdLst>
                <a:gd name="connsiteX0" fmla="*/ 67943 w 67943"/>
                <a:gd name="connsiteY0" fmla="*/ 362151 h 362151"/>
                <a:gd name="connsiteX1" fmla="*/ 0 w 67943"/>
                <a:gd name="connsiteY1" fmla="*/ 181818 h 362151"/>
                <a:gd name="connsiteX2" fmla="*/ 46621 w 67943"/>
                <a:gd name="connsiteY2" fmla="*/ 0 h 3621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7943" h="362151">
                  <a:moveTo>
                    <a:pt x="67943" y="362151"/>
                  </a:moveTo>
                  <a:cubicBezTo>
                    <a:pt x="47152" y="332874"/>
                    <a:pt x="0" y="206747"/>
                    <a:pt x="0" y="181818"/>
                  </a:cubicBezTo>
                  <a:cubicBezTo>
                    <a:pt x="0" y="172430"/>
                    <a:pt x="20579" y="94940"/>
                    <a:pt x="46621" y="0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653D9CFF-8ED6-2891-B574-4F99AFF8F8EA}"/>
                </a:ext>
              </a:extLst>
            </p:cNvPr>
            <p:cNvSpPr/>
            <p:nvPr/>
          </p:nvSpPr>
          <p:spPr>
            <a:xfrm rot="-865200">
              <a:off x="8435713" y="1325614"/>
              <a:ext cx="2597801" cy="2317861"/>
            </a:xfrm>
            <a:custGeom>
              <a:avLst/>
              <a:gdLst>
                <a:gd name="connsiteX0" fmla="*/ 0 w 2597801"/>
                <a:gd name="connsiteY0" fmla="*/ 0 h 2317861"/>
                <a:gd name="connsiteX1" fmla="*/ 2597802 w 2597801"/>
                <a:gd name="connsiteY1" fmla="*/ 0 h 2317861"/>
                <a:gd name="connsiteX2" fmla="*/ 2597802 w 2597801"/>
                <a:gd name="connsiteY2" fmla="*/ 2317862 h 2317861"/>
                <a:gd name="connsiteX3" fmla="*/ 0 w 2597801"/>
                <a:gd name="connsiteY3" fmla="*/ 2317862 h 231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97801" h="2317861">
                  <a:moveTo>
                    <a:pt x="0" y="0"/>
                  </a:moveTo>
                  <a:lnTo>
                    <a:pt x="2597802" y="0"/>
                  </a:lnTo>
                  <a:lnTo>
                    <a:pt x="2597802" y="2317862"/>
                  </a:lnTo>
                  <a:lnTo>
                    <a:pt x="0" y="2317862"/>
                  </a:lnTo>
                  <a:close/>
                </a:path>
              </a:pathLst>
            </a:custGeom>
            <a:solidFill>
              <a:srgbClr val="EAF0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0D2DA453-35C1-CA60-0226-9D420C87D1DF}"/>
                </a:ext>
              </a:extLst>
            </p:cNvPr>
            <p:cNvSpPr/>
            <p:nvPr/>
          </p:nvSpPr>
          <p:spPr>
            <a:xfrm rot="-865200">
              <a:off x="8465965" y="1564628"/>
              <a:ext cx="677839" cy="2317861"/>
            </a:xfrm>
            <a:custGeom>
              <a:avLst/>
              <a:gdLst>
                <a:gd name="connsiteX0" fmla="*/ 0 w 677839"/>
                <a:gd name="connsiteY0" fmla="*/ 0 h 2317861"/>
                <a:gd name="connsiteX1" fmla="*/ 677840 w 677839"/>
                <a:gd name="connsiteY1" fmla="*/ 0 h 2317861"/>
                <a:gd name="connsiteX2" fmla="*/ 677840 w 677839"/>
                <a:gd name="connsiteY2" fmla="*/ 2317862 h 2317861"/>
                <a:gd name="connsiteX3" fmla="*/ 0 w 677839"/>
                <a:gd name="connsiteY3" fmla="*/ 2317862 h 23178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7839" h="2317861">
                  <a:moveTo>
                    <a:pt x="0" y="0"/>
                  </a:moveTo>
                  <a:lnTo>
                    <a:pt x="677840" y="0"/>
                  </a:lnTo>
                  <a:lnTo>
                    <a:pt x="677840" y="2317862"/>
                  </a:lnTo>
                  <a:lnTo>
                    <a:pt x="0" y="2317862"/>
                  </a:lnTo>
                  <a:close/>
                </a:path>
              </a:pathLst>
            </a:custGeom>
            <a:solidFill>
              <a:srgbClr val="D8DF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351CFBD7-B441-6D19-C4B4-8780A4BB1CC7}"/>
                </a:ext>
              </a:extLst>
            </p:cNvPr>
            <p:cNvSpPr/>
            <p:nvPr/>
          </p:nvSpPr>
          <p:spPr>
            <a:xfrm>
              <a:off x="8389892" y="1716490"/>
              <a:ext cx="419963" cy="419963"/>
            </a:xfrm>
            <a:custGeom>
              <a:avLst/>
              <a:gdLst>
                <a:gd name="connsiteX0" fmla="*/ 419964 w 419963"/>
                <a:gd name="connsiteY0" fmla="*/ 209982 h 419963"/>
                <a:gd name="connsiteX1" fmla="*/ 209982 w 419963"/>
                <a:gd name="connsiteY1" fmla="*/ 419964 h 419963"/>
                <a:gd name="connsiteX2" fmla="*/ 0 w 419963"/>
                <a:gd name="connsiteY2" fmla="*/ 209982 h 419963"/>
                <a:gd name="connsiteX3" fmla="*/ 209982 w 419963"/>
                <a:gd name="connsiteY3" fmla="*/ 0 h 419963"/>
                <a:gd name="connsiteX4" fmla="*/ 419964 w 419963"/>
                <a:gd name="connsiteY4" fmla="*/ 209982 h 4199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9963" h="419963">
                  <a:moveTo>
                    <a:pt x="419964" y="209982"/>
                  </a:moveTo>
                  <a:cubicBezTo>
                    <a:pt x="419964" y="325952"/>
                    <a:pt x="325952" y="419964"/>
                    <a:pt x="209982" y="419964"/>
                  </a:cubicBezTo>
                  <a:cubicBezTo>
                    <a:pt x="94012" y="419964"/>
                    <a:pt x="0" y="325952"/>
                    <a:pt x="0" y="209982"/>
                  </a:cubicBezTo>
                  <a:cubicBezTo>
                    <a:pt x="0" y="94012"/>
                    <a:pt x="94012" y="0"/>
                    <a:pt x="209982" y="0"/>
                  </a:cubicBezTo>
                  <a:cubicBezTo>
                    <a:pt x="325952" y="0"/>
                    <a:pt x="419964" y="94012"/>
                    <a:pt x="419964" y="209982"/>
                  </a:cubicBezTo>
                  <a:close/>
                </a:path>
              </a:pathLst>
            </a:custGeom>
            <a:solidFill>
              <a:srgbClr val="EAF0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D3BD888F-CFB4-701E-E6A5-87EBFB1F46E4}"/>
                </a:ext>
              </a:extLst>
            </p:cNvPr>
            <p:cNvSpPr/>
            <p:nvPr/>
          </p:nvSpPr>
          <p:spPr>
            <a:xfrm rot="-865200">
              <a:off x="8435274" y="2242083"/>
              <a:ext cx="509440" cy="48955"/>
            </a:xfrm>
            <a:custGeom>
              <a:avLst/>
              <a:gdLst>
                <a:gd name="connsiteX0" fmla="*/ 0 w 509440"/>
                <a:gd name="connsiteY0" fmla="*/ 0 h 48955"/>
                <a:gd name="connsiteX1" fmla="*/ 509441 w 509440"/>
                <a:gd name="connsiteY1" fmla="*/ 0 h 48955"/>
                <a:gd name="connsiteX2" fmla="*/ 509441 w 509440"/>
                <a:gd name="connsiteY2" fmla="*/ 48955 h 48955"/>
                <a:gd name="connsiteX3" fmla="*/ 0 w 509440"/>
                <a:gd name="connsiteY3" fmla="*/ 48955 h 4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440" h="48955">
                  <a:moveTo>
                    <a:pt x="0" y="0"/>
                  </a:moveTo>
                  <a:lnTo>
                    <a:pt x="509441" y="0"/>
                  </a:lnTo>
                  <a:lnTo>
                    <a:pt x="509441" y="48955"/>
                  </a:lnTo>
                  <a:lnTo>
                    <a:pt x="0" y="48955"/>
                  </a:lnTo>
                  <a:close/>
                </a:path>
              </a:pathLst>
            </a:custGeom>
            <a:solidFill>
              <a:srgbClr val="EAF0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5174425C-5A53-829E-FFA1-0387590C41B1}"/>
                </a:ext>
              </a:extLst>
            </p:cNvPr>
            <p:cNvSpPr/>
            <p:nvPr/>
          </p:nvSpPr>
          <p:spPr>
            <a:xfrm rot="-865200">
              <a:off x="8464642" y="2356234"/>
              <a:ext cx="509440" cy="48955"/>
            </a:xfrm>
            <a:custGeom>
              <a:avLst/>
              <a:gdLst>
                <a:gd name="connsiteX0" fmla="*/ 0 w 509440"/>
                <a:gd name="connsiteY0" fmla="*/ 0 h 48955"/>
                <a:gd name="connsiteX1" fmla="*/ 509441 w 509440"/>
                <a:gd name="connsiteY1" fmla="*/ 0 h 48955"/>
                <a:gd name="connsiteX2" fmla="*/ 509441 w 509440"/>
                <a:gd name="connsiteY2" fmla="*/ 48955 h 48955"/>
                <a:gd name="connsiteX3" fmla="*/ 0 w 509440"/>
                <a:gd name="connsiteY3" fmla="*/ 48955 h 4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9440" h="48955">
                  <a:moveTo>
                    <a:pt x="0" y="0"/>
                  </a:moveTo>
                  <a:lnTo>
                    <a:pt x="509441" y="0"/>
                  </a:lnTo>
                  <a:lnTo>
                    <a:pt x="509441" y="48955"/>
                  </a:lnTo>
                  <a:lnTo>
                    <a:pt x="0" y="48955"/>
                  </a:lnTo>
                  <a:close/>
                </a:path>
              </a:pathLst>
            </a:custGeom>
            <a:solidFill>
              <a:srgbClr val="EAF0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5334BFA1-9E20-53F8-3557-081793F66FE9}"/>
                </a:ext>
              </a:extLst>
            </p:cNvPr>
            <p:cNvSpPr/>
            <p:nvPr/>
          </p:nvSpPr>
          <p:spPr>
            <a:xfrm>
              <a:off x="9474648" y="2385207"/>
              <a:ext cx="116686" cy="116686"/>
            </a:xfrm>
            <a:custGeom>
              <a:avLst/>
              <a:gdLst>
                <a:gd name="connsiteX0" fmla="*/ 116686 w 116686"/>
                <a:gd name="connsiteY0" fmla="*/ 58343 h 116686"/>
                <a:gd name="connsiteX1" fmla="*/ 58343 w 116686"/>
                <a:gd name="connsiteY1" fmla="*/ 116686 h 116686"/>
                <a:gd name="connsiteX2" fmla="*/ 0 w 116686"/>
                <a:gd name="connsiteY2" fmla="*/ 58343 h 116686"/>
                <a:gd name="connsiteX3" fmla="*/ 58343 w 116686"/>
                <a:gd name="connsiteY3" fmla="*/ 0 h 116686"/>
                <a:gd name="connsiteX4" fmla="*/ 116686 w 116686"/>
                <a:gd name="connsiteY4" fmla="*/ 58343 h 11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86" h="116686">
                  <a:moveTo>
                    <a:pt x="116686" y="58343"/>
                  </a:moveTo>
                  <a:cubicBezTo>
                    <a:pt x="116686" y="90565"/>
                    <a:pt x="90565" y="116686"/>
                    <a:pt x="58343" y="116686"/>
                  </a:cubicBezTo>
                  <a:cubicBezTo>
                    <a:pt x="26121" y="116686"/>
                    <a:pt x="0" y="90565"/>
                    <a:pt x="0" y="58343"/>
                  </a:cubicBezTo>
                  <a:cubicBezTo>
                    <a:pt x="0" y="26121"/>
                    <a:pt x="26121" y="0"/>
                    <a:pt x="58343" y="0"/>
                  </a:cubicBezTo>
                  <a:cubicBezTo>
                    <a:pt x="90565" y="0"/>
                    <a:pt x="116686" y="26121"/>
                    <a:pt x="116686" y="58343"/>
                  </a:cubicBezTo>
                  <a:close/>
                </a:path>
              </a:pathLst>
            </a:custGeom>
            <a:solidFill>
              <a:srgbClr val="B2C3FB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C342AF16-8295-B388-B0C4-268BCABF6C3E}"/>
                </a:ext>
              </a:extLst>
            </p:cNvPr>
            <p:cNvSpPr/>
            <p:nvPr/>
          </p:nvSpPr>
          <p:spPr>
            <a:xfrm rot="-865200">
              <a:off x="9654557" y="2263583"/>
              <a:ext cx="965629" cy="48955"/>
            </a:xfrm>
            <a:custGeom>
              <a:avLst/>
              <a:gdLst>
                <a:gd name="connsiteX0" fmla="*/ 0 w 965629"/>
                <a:gd name="connsiteY0" fmla="*/ 0 h 48955"/>
                <a:gd name="connsiteX1" fmla="*/ 965630 w 965629"/>
                <a:gd name="connsiteY1" fmla="*/ 0 h 48955"/>
                <a:gd name="connsiteX2" fmla="*/ 965630 w 965629"/>
                <a:gd name="connsiteY2" fmla="*/ 48955 h 48955"/>
                <a:gd name="connsiteX3" fmla="*/ 0 w 965629"/>
                <a:gd name="connsiteY3" fmla="*/ 48955 h 4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5629" h="48955">
                  <a:moveTo>
                    <a:pt x="0" y="0"/>
                  </a:moveTo>
                  <a:lnTo>
                    <a:pt x="965630" y="0"/>
                  </a:lnTo>
                  <a:lnTo>
                    <a:pt x="965630" y="48955"/>
                  </a:lnTo>
                  <a:lnTo>
                    <a:pt x="0" y="48955"/>
                  </a:lnTo>
                  <a:close/>
                </a:path>
              </a:pathLst>
            </a:custGeom>
            <a:solidFill>
              <a:srgbClr val="D8DF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73CC91A1-90E5-7123-1C1A-B6B00B408036}"/>
                </a:ext>
              </a:extLst>
            </p:cNvPr>
            <p:cNvSpPr/>
            <p:nvPr/>
          </p:nvSpPr>
          <p:spPr>
            <a:xfrm rot="-865200">
              <a:off x="9334592" y="1451943"/>
              <a:ext cx="1165905" cy="766043"/>
            </a:xfrm>
            <a:custGeom>
              <a:avLst/>
              <a:gdLst>
                <a:gd name="connsiteX0" fmla="*/ 0 w 1165905"/>
                <a:gd name="connsiteY0" fmla="*/ 0 h 766043"/>
                <a:gd name="connsiteX1" fmla="*/ 1165905 w 1165905"/>
                <a:gd name="connsiteY1" fmla="*/ 0 h 766043"/>
                <a:gd name="connsiteX2" fmla="*/ 1165905 w 1165905"/>
                <a:gd name="connsiteY2" fmla="*/ 766044 h 766043"/>
                <a:gd name="connsiteX3" fmla="*/ 0 w 1165905"/>
                <a:gd name="connsiteY3" fmla="*/ 766044 h 76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905" h="766043">
                  <a:moveTo>
                    <a:pt x="0" y="0"/>
                  </a:moveTo>
                  <a:lnTo>
                    <a:pt x="1165905" y="0"/>
                  </a:lnTo>
                  <a:lnTo>
                    <a:pt x="1165905" y="766044"/>
                  </a:lnTo>
                  <a:lnTo>
                    <a:pt x="0" y="766044"/>
                  </a:lnTo>
                  <a:close/>
                </a:path>
              </a:pathLst>
            </a:custGeom>
            <a:solidFill>
              <a:srgbClr val="FFFF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FE3DF279-02A9-721A-7C38-EC9D034D718B}"/>
                </a:ext>
              </a:extLst>
            </p:cNvPr>
            <p:cNvSpPr/>
            <p:nvPr/>
          </p:nvSpPr>
          <p:spPr>
            <a:xfrm>
              <a:off x="9744458" y="3434692"/>
              <a:ext cx="116686" cy="116686"/>
            </a:xfrm>
            <a:custGeom>
              <a:avLst/>
              <a:gdLst>
                <a:gd name="connsiteX0" fmla="*/ 116686 w 116686"/>
                <a:gd name="connsiteY0" fmla="*/ 58343 h 116686"/>
                <a:gd name="connsiteX1" fmla="*/ 58343 w 116686"/>
                <a:gd name="connsiteY1" fmla="*/ 116686 h 116686"/>
                <a:gd name="connsiteX2" fmla="*/ 0 w 116686"/>
                <a:gd name="connsiteY2" fmla="*/ 58343 h 116686"/>
                <a:gd name="connsiteX3" fmla="*/ 58343 w 116686"/>
                <a:gd name="connsiteY3" fmla="*/ 0 h 116686"/>
                <a:gd name="connsiteX4" fmla="*/ 116686 w 116686"/>
                <a:gd name="connsiteY4" fmla="*/ 58343 h 116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6686" h="116686">
                  <a:moveTo>
                    <a:pt x="116686" y="58343"/>
                  </a:moveTo>
                  <a:cubicBezTo>
                    <a:pt x="116686" y="90565"/>
                    <a:pt x="90565" y="116686"/>
                    <a:pt x="58343" y="116686"/>
                  </a:cubicBezTo>
                  <a:cubicBezTo>
                    <a:pt x="26121" y="116686"/>
                    <a:pt x="0" y="90565"/>
                    <a:pt x="0" y="58343"/>
                  </a:cubicBezTo>
                  <a:cubicBezTo>
                    <a:pt x="0" y="26121"/>
                    <a:pt x="26121" y="0"/>
                    <a:pt x="58343" y="0"/>
                  </a:cubicBezTo>
                  <a:cubicBezTo>
                    <a:pt x="90565" y="0"/>
                    <a:pt x="116686" y="26121"/>
                    <a:pt x="116686" y="58343"/>
                  </a:cubicBezTo>
                  <a:close/>
                </a:path>
              </a:pathLst>
            </a:custGeom>
            <a:solidFill>
              <a:srgbClr val="B2C3FB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6D7D6061-68E9-6858-8AC7-1B26BB1FB2F8}"/>
                </a:ext>
              </a:extLst>
            </p:cNvPr>
            <p:cNvSpPr/>
            <p:nvPr/>
          </p:nvSpPr>
          <p:spPr>
            <a:xfrm rot="-865200">
              <a:off x="9924447" y="3313057"/>
              <a:ext cx="965629" cy="48955"/>
            </a:xfrm>
            <a:custGeom>
              <a:avLst/>
              <a:gdLst>
                <a:gd name="connsiteX0" fmla="*/ 0 w 965629"/>
                <a:gd name="connsiteY0" fmla="*/ 0 h 48955"/>
                <a:gd name="connsiteX1" fmla="*/ 965630 w 965629"/>
                <a:gd name="connsiteY1" fmla="*/ 0 h 48955"/>
                <a:gd name="connsiteX2" fmla="*/ 965630 w 965629"/>
                <a:gd name="connsiteY2" fmla="*/ 48955 h 48955"/>
                <a:gd name="connsiteX3" fmla="*/ 0 w 965629"/>
                <a:gd name="connsiteY3" fmla="*/ 48955 h 489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65629" h="48955">
                  <a:moveTo>
                    <a:pt x="0" y="0"/>
                  </a:moveTo>
                  <a:lnTo>
                    <a:pt x="965630" y="0"/>
                  </a:lnTo>
                  <a:lnTo>
                    <a:pt x="965630" y="48955"/>
                  </a:lnTo>
                  <a:lnTo>
                    <a:pt x="0" y="48955"/>
                  </a:lnTo>
                  <a:close/>
                </a:path>
              </a:pathLst>
            </a:custGeom>
            <a:solidFill>
              <a:srgbClr val="D8DF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2FCE9B76-5DD3-CAD9-E886-51D62DA07DF1}"/>
                </a:ext>
              </a:extLst>
            </p:cNvPr>
            <p:cNvSpPr/>
            <p:nvPr/>
          </p:nvSpPr>
          <p:spPr>
            <a:xfrm rot="-865200">
              <a:off x="9604416" y="2501418"/>
              <a:ext cx="1165905" cy="766043"/>
            </a:xfrm>
            <a:custGeom>
              <a:avLst/>
              <a:gdLst>
                <a:gd name="connsiteX0" fmla="*/ 0 w 1165905"/>
                <a:gd name="connsiteY0" fmla="*/ 0 h 766043"/>
                <a:gd name="connsiteX1" fmla="*/ 1165905 w 1165905"/>
                <a:gd name="connsiteY1" fmla="*/ 0 h 766043"/>
                <a:gd name="connsiteX2" fmla="*/ 1165905 w 1165905"/>
                <a:gd name="connsiteY2" fmla="*/ 766044 h 766043"/>
                <a:gd name="connsiteX3" fmla="*/ 0 w 1165905"/>
                <a:gd name="connsiteY3" fmla="*/ 766044 h 7660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5905" h="766043">
                  <a:moveTo>
                    <a:pt x="0" y="0"/>
                  </a:moveTo>
                  <a:lnTo>
                    <a:pt x="1165905" y="0"/>
                  </a:lnTo>
                  <a:lnTo>
                    <a:pt x="1165905" y="766044"/>
                  </a:lnTo>
                  <a:lnTo>
                    <a:pt x="0" y="766044"/>
                  </a:lnTo>
                  <a:close/>
                </a:path>
              </a:pathLst>
            </a:custGeom>
            <a:solidFill>
              <a:srgbClr val="FFFF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E39AA6BD-51F3-1B6D-74FC-DC1E57554984}"/>
                </a:ext>
              </a:extLst>
            </p:cNvPr>
            <p:cNvSpPr/>
            <p:nvPr/>
          </p:nvSpPr>
          <p:spPr>
            <a:xfrm>
              <a:off x="7978203" y="5961953"/>
              <a:ext cx="325394" cy="350164"/>
            </a:xfrm>
            <a:custGeom>
              <a:avLst/>
              <a:gdLst>
                <a:gd name="connsiteX0" fmla="*/ 117641 w 325394"/>
                <a:gd name="connsiteY0" fmla="*/ 0 h 350164"/>
                <a:gd name="connsiteX1" fmla="*/ 65397 w 325394"/>
                <a:gd name="connsiteY1" fmla="*/ 92023 h 350164"/>
                <a:gd name="connsiteX2" fmla="*/ 0 w 325394"/>
                <a:gd name="connsiteY2" fmla="*/ 142410 h 350164"/>
                <a:gd name="connsiteX3" fmla="*/ 178742 w 325394"/>
                <a:gd name="connsiteY3" fmla="*/ 350164 h 350164"/>
                <a:gd name="connsiteX4" fmla="*/ 325395 w 325394"/>
                <a:gd name="connsiteY4" fmla="*/ 350164 h 350164"/>
                <a:gd name="connsiteX5" fmla="*/ 229872 w 325394"/>
                <a:gd name="connsiteY5" fmla="*/ 202716 h 350164"/>
                <a:gd name="connsiteX6" fmla="*/ 245995 w 325394"/>
                <a:gd name="connsiteY6" fmla="*/ 73035 h 350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25394" h="350164">
                  <a:moveTo>
                    <a:pt x="117641" y="0"/>
                  </a:moveTo>
                  <a:lnTo>
                    <a:pt x="65397" y="92023"/>
                  </a:lnTo>
                  <a:lnTo>
                    <a:pt x="0" y="142410"/>
                  </a:lnTo>
                  <a:lnTo>
                    <a:pt x="178742" y="350164"/>
                  </a:lnTo>
                  <a:lnTo>
                    <a:pt x="325395" y="350164"/>
                  </a:lnTo>
                  <a:lnTo>
                    <a:pt x="229872" y="202716"/>
                  </a:lnTo>
                  <a:lnTo>
                    <a:pt x="245995" y="73035"/>
                  </a:lnTo>
                </a:path>
              </a:pathLst>
            </a:custGeom>
            <a:solidFill>
              <a:srgbClr val="FFFF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1D75AC9F-026D-0172-9FA4-0F9BA079BF07}"/>
                </a:ext>
              </a:extLst>
            </p:cNvPr>
            <p:cNvSpPr/>
            <p:nvPr/>
          </p:nvSpPr>
          <p:spPr>
            <a:xfrm>
              <a:off x="8767319" y="6108553"/>
              <a:ext cx="402195" cy="203564"/>
            </a:xfrm>
            <a:custGeom>
              <a:avLst/>
              <a:gdLst>
                <a:gd name="connsiteX0" fmla="*/ 0 w 402195"/>
                <a:gd name="connsiteY0" fmla="*/ 0 h 203564"/>
                <a:gd name="connsiteX1" fmla="*/ 25671 w 402195"/>
                <a:gd name="connsiteY1" fmla="*/ 93031 h 203564"/>
                <a:gd name="connsiteX2" fmla="*/ 7585 w 402195"/>
                <a:gd name="connsiteY2" fmla="*/ 203564 h 203564"/>
                <a:gd name="connsiteX3" fmla="*/ 402196 w 402195"/>
                <a:gd name="connsiteY3" fmla="*/ 203564 h 203564"/>
                <a:gd name="connsiteX4" fmla="*/ 170521 w 402195"/>
                <a:gd name="connsiteY4" fmla="*/ 66776 h 203564"/>
                <a:gd name="connsiteX5" fmla="*/ 176143 w 402195"/>
                <a:gd name="connsiteY5" fmla="*/ 0 h 20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2195" h="203564">
                  <a:moveTo>
                    <a:pt x="0" y="0"/>
                  </a:moveTo>
                  <a:lnTo>
                    <a:pt x="25671" y="93031"/>
                  </a:lnTo>
                  <a:lnTo>
                    <a:pt x="7585" y="203564"/>
                  </a:lnTo>
                  <a:lnTo>
                    <a:pt x="402196" y="203564"/>
                  </a:lnTo>
                  <a:lnTo>
                    <a:pt x="170521" y="66776"/>
                  </a:lnTo>
                  <a:lnTo>
                    <a:pt x="176143" y="0"/>
                  </a:lnTo>
                </a:path>
              </a:pathLst>
            </a:custGeom>
            <a:solidFill>
              <a:srgbClr val="FFFF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1DCFFF0A-B48E-AD3A-0192-BEF1FC43EA64}"/>
                </a:ext>
              </a:extLst>
            </p:cNvPr>
            <p:cNvSpPr/>
            <p:nvPr/>
          </p:nvSpPr>
          <p:spPr>
            <a:xfrm>
              <a:off x="8095260" y="4409870"/>
              <a:ext cx="523708" cy="1562213"/>
            </a:xfrm>
            <a:custGeom>
              <a:avLst/>
              <a:gdLst>
                <a:gd name="connsiteX0" fmla="*/ 185796 w 523708"/>
                <a:gd name="connsiteY0" fmla="*/ 707595 h 1562213"/>
                <a:gd name="connsiteX1" fmla="*/ 165005 w 523708"/>
                <a:gd name="connsiteY1" fmla="*/ 874403 h 1562213"/>
                <a:gd name="connsiteX2" fmla="*/ 0 w 523708"/>
                <a:gd name="connsiteY2" fmla="*/ 1484353 h 1562213"/>
                <a:gd name="connsiteX3" fmla="*/ 135621 w 523708"/>
                <a:gd name="connsiteY3" fmla="*/ 1562214 h 1562213"/>
                <a:gd name="connsiteX4" fmla="*/ 457356 w 523708"/>
                <a:gd name="connsiteY4" fmla="*/ 1040574 h 1562213"/>
                <a:gd name="connsiteX5" fmla="*/ 523708 w 523708"/>
                <a:gd name="connsiteY5" fmla="*/ 775962 h 1562213"/>
                <a:gd name="connsiteX6" fmla="*/ 449772 w 523708"/>
                <a:gd name="connsiteY6" fmla="*/ 0 h 1562213"/>
                <a:gd name="connsiteX7" fmla="*/ 272515 w 523708"/>
                <a:gd name="connsiteY7" fmla="*/ 42431 h 1562213"/>
                <a:gd name="connsiteX8" fmla="*/ 223719 w 523708"/>
                <a:gd name="connsiteY8" fmla="*/ 417259 h 15622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3708" h="1562213">
                  <a:moveTo>
                    <a:pt x="185796" y="707595"/>
                  </a:moveTo>
                  <a:cubicBezTo>
                    <a:pt x="176567" y="779622"/>
                    <a:pt x="169036" y="839450"/>
                    <a:pt x="165005" y="874403"/>
                  </a:cubicBezTo>
                  <a:cubicBezTo>
                    <a:pt x="147396" y="1028216"/>
                    <a:pt x="32725" y="1429086"/>
                    <a:pt x="0" y="1484353"/>
                  </a:cubicBezTo>
                  <a:cubicBezTo>
                    <a:pt x="34210" y="1505568"/>
                    <a:pt x="135621" y="1562214"/>
                    <a:pt x="135621" y="1562214"/>
                  </a:cubicBezTo>
                  <a:cubicBezTo>
                    <a:pt x="135621" y="1562214"/>
                    <a:pt x="444733" y="1085923"/>
                    <a:pt x="457356" y="1040574"/>
                  </a:cubicBezTo>
                  <a:cubicBezTo>
                    <a:pt x="469980" y="995226"/>
                    <a:pt x="523708" y="775962"/>
                    <a:pt x="523708" y="775962"/>
                  </a:cubicBezTo>
                  <a:lnTo>
                    <a:pt x="449772" y="0"/>
                  </a:lnTo>
                  <a:lnTo>
                    <a:pt x="272515" y="42431"/>
                  </a:lnTo>
                  <a:cubicBezTo>
                    <a:pt x="270287" y="64442"/>
                    <a:pt x="247799" y="234009"/>
                    <a:pt x="223719" y="417259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:a16="http://schemas.microsoft.com/office/drawing/2014/main" id="{B97486D4-CDD4-09FA-8DA2-27C8911F8C4B}"/>
                </a:ext>
              </a:extLst>
            </p:cNvPr>
            <p:cNvSpPr/>
            <p:nvPr/>
          </p:nvSpPr>
          <p:spPr>
            <a:xfrm>
              <a:off x="8701073" y="6044429"/>
              <a:ext cx="261535" cy="5303"/>
            </a:xfrm>
            <a:custGeom>
              <a:avLst/>
              <a:gdLst>
                <a:gd name="connsiteX0" fmla="*/ 0 w 261535"/>
                <a:gd name="connsiteY0" fmla="*/ 0 h 5303"/>
                <a:gd name="connsiteX1" fmla="*/ 261536 w 261535"/>
                <a:gd name="connsiteY1" fmla="*/ 0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1535" h="5303">
                  <a:moveTo>
                    <a:pt x="0" y="0"/>
                  </a:moveTo>
                  <a:lnTo>
                    <a:pt x="261536" y="0"/>
                  </a:lnTo>
                </a:path>
              </a:pathLst>
            </a:custGeom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50DEA366-A399-31A4-0C1A-4835726296D8}"/>
                </a:ext>
              </a:extLst>
            </p:cNvPr>
            <p:cNvSpPr/>
            <p:nvPr/>
          </p:nvSpPr>
          <p:spPr>
            <a:xfrm>
              <a:off x="8701073" y="6087338"/>
              <a:ext cx="261535" cy="5303"/>
            </a:xfrm>
            <a:custGeom>
              <a:avLst/>
              <a:gdLst>
                <a:gd name="connsiteX0" fmla="*/ 0 w 261535"/>
                <a:gd name="connsiteY0" fmla="*/ 0 h 5303"/>
                <a:gd name="connsiteX1" fmla="*/ 261536 w 261535"/>
                <a:gd name="connsiteY1" fmla="*/ 0 h 53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61535" h="5303">
                  <a:moveTo>
                    <a:pt x="0" y="0"/>
                  </a:moveTo>
                  <a:lnTo>
                    <a:pt x="261536" y="0"/>
                  </a:lnTo>
                </a:path>
              </a:pathLst>
            </a:custGeom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69E118A1-2062-1167-643A-7B5F4F8B4312}"/>
                </a:ext>
              </a:extLst>
            </p:cNvPr>
            <p:cNvSpPr/>
            <p:nvPr/>
          </p:nvSpPr>
          <p:spPr>
            <a:xfrm>
              <a:off x="8916624" y="6087338"/>
              <a:ext cx="231674" cy="203564"/>
            </a:xfrm>
            <a:custGeom>
              <a:avLst/>
              <a:gdLst>
                <a:gd name="connsiteX0" fmla="*/ 183515 w 231674"/>
                <a:gd name="connsiteY0" fmla="*/ 203564 h 203564"/>
                <a:gd name="connsiteX1" fmla="*/ 231675 w 231674"/>
                <a:gd name="connsiteY1" fmla="*/ 203564 h 203564"/>
                <a:gd name="connsiteX2" fmla="*/ 0 w 231674"/>
                <a:gd name="connsiteY2" fmla="*/ 66776 h 203564"/>
                <a:gd name="connsiteX3" fmla="*/ 5622 w 231674"/>
                <a:gd name="connsiteY3" fmla="*/ 0 h 20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1674" h="203564">
                  <a:moveTo>
                    <a:pt x="183515" y="203564"/>
                  </a:moveTo>
                  <a:lnTo>
                    <a:pt x="231675" y="203564"/>
                  </a:lnTo>
                  <a:lnTo>
                    <a:pt x="0" y="66776"/>
                  </a:lnTo>
                  <a:lnTo>
                    <a:pt x="5622" y="0"/>
                  </a:ln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04F9C9DD-82DE-DA0A-F5A6-E537903F94F6}"/>
                </a:ext>
              </a:extLst>
            </p:cNvPr>
            <p:cNvSpPr/>
            <p:nvPr/>
          </p:nvSpPr>
          <p:spPr>
            <a:xfrm>
              <a:off x="8746103" y="6087338"/>
              <a:ext cx="238994" cy="203564"/>
            </a:xfrm>
            <a:custGeom>
              <a:avLst/>
              <a:gdLst>
                <a:gd name="connsiteX0" fmla="*/ 0 w 238994"/>
                <a:gd name="connsiteY0" fmla="*/ 0 h 203564"/>
                <a:gd name="connsiteX1" fmla="*/ 25671 w 238994"/>
                <a:gd name="connsiteY1" fmla="*/ 93031 h 203564"/>
                <a:gd name="connsiteX2" fmla="*/ 7585 w 238994"/>
                <a:gd name="connsiteY2" fmla="*/ 203564 h 203564"/>
                <a:gd name="connsiteX3" fmla="*/ 238994 w 238994"/>
                <a:gd name="connsiteY3" fmla="*/ 203564 h 2035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994" h="203564">
                  <a:moveTo>
                    <a:pt x="0" y="0"/>
                  </a:moveTo>
                  <a:lnTo>
                    <a:pt x="25671" y="93031"/>
                  </a:lnTo>
                  <a:lnTo>
                    <a:pt x="7585" y="203564"/>
                  </a:lnTo>
                  <a:lnTo>
                    <a:pt x="238994" y="203564"/>
                  </a:ln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B83788C1-FFA5-ACFF-0643-4A4F42C58080}"/>
                </a:ext>
              </a:extLst>
            </p:cNvPr>
            <p:cNvSpPr/>
            <p:nvPr/>
          </p:nvSpPr>
          <p:spPr>
            <a:xfrm>
              <a:off x="8061686" y="5876560"/>
              <a:ext cx="184735" cy="105070"/>
            </a:xfrm>
            <a:custGeom>
              <a:avLst/>
              <a:gdLst>
                <a:gd name="connsiteX0" fmla="*/ 0 w 184735"/>
                <a:gd name="connsiteY0" fmla="*/ 0 h 105070"/>
                <a:gd name="connsiteX1" fmla="*/ 184735 w 184735"/>
                <a:gd name="connsiteY1" fmla="*/ 105070 h 1050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735" h="105070">
                  <a:moveTo>
                    <a:pt x="0" y="0"/>
                  </a:moveTo>
                  <a:lnTo>
                    <a:pt x="184735" y="105070"/>
                  </a:lnTo>
                </a:path>
              </a:pathLst>
            </a:custGeom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2B694635-37C8-63A9-2D8E-C57060E683E0}"/>
                </a:ext>
              </a:extLst>
            </p:cNvPr>
            <p:cNvSpPr/>
            <p:nvPr/>
          </p:nvSpPr>
          <p:spPr>
            <a:xfrm>
              <a:off x="8043335" y="5922916"/>
              <a:ext cx="184788" cy="105123"/>
            </a:xfrm>
            <a:custGeom>
              <a:avLst/>
              <a:gdLst>
                <a:gd name="connsiteX0" fmla="*/ 0 w 184788"/>
                <a:gd name="connsiteY0" fmla="*/ 0 h 105123"/>
                <a:gd name="connsiteX1" fmla="*/ 184788 w 184788"/>
                <a:gd name="connsiteY1" fmla="*/ 105123 h 1051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84788" h="105123">
                  <a:moveTo>
                    <a:pt x="0" y="0"/>
                  </a:moveTo>
                  <a:lnTo>
                    <a:pt x="184788" y="105123"/>
                  </a:lnTo>
                </a:path>
              </a:pathLst>
            </a:custGeom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97B6E222-8FDF-C14C-80E5-508EE00F9A38}"/>
                </a:ext>
              </a:extLst>
            </p:cNvPr>
            <p:cNvSpPr/>
            <p:nvPr/>
          </p:nvSpPr>
          <p:spPr>
            <a:xfrm>
              <a:off x="8186859" y="6013772"/>
              <a:ext cx="16123" cy="149199"/>
            </a:xfrm>
            <a:custGeom>
              <a:avLst/>
              <a:gdLst>
                <a:gd name="connsiteX0" fmla="*/ 12623 w 16123"/>
                <a:gd name="connsiteY0" fmla="*/ 149199 h 149199"/>
                <a:gd name="connsiteX1" fmla="*/ 0 w 16123"/>
                <a:gd name="connsiteY1" fmla="*/ 129681 h 149199"/>
                <a:gd name="connsiteX2" fmla="*/ 16124 w 16123"/>
                <a:gd name="connsiteY2" fmla="*/ 0 h 149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23" h="149199">
                  <a:moveTo>
                    <a:pt x="12623" y="149199"/>
                  </a:moveTo>
                  <a:lnTo>
                    <a:pt x="0" y="129681"/>
                  </a:lnTo>
                  <a:lnTo>
                    <a:pt x="16124" y="0"/>
                  </a:ln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E39BAF6-1A92-4A01-13B3-105CC3375467}"/>
                </a:ext>
              </a:extLst>
            </p:cNvPr>
            <p:cNvSpPr/>
            <p:nvPr/>
          </p:nvSpPr>
          <p:spPr>
            <a:xfrm>
              <a:off x="7956987" y="6002634"/>
              <a:ext cx="325394" cy="288267"/>
            </a:xfrm>
            <a:custGeom>
              <a:avLst/>
              <a:gdLst>
                <a:gd name="connsiteX0" fmla="*/ 82476 w 325394"/>
                <a:gd name="connsiteY0" fmla="*/ 0 h 288267"/>
                <a:gd name="connsiteX1" fmla="*/ 65397 w 325394"/>
                <a:gd name="connsiteY1" fmla="*/ 30126 h 288267"/>
                <a:gd name="connsiteX2" fmla="*/ 0 w 325394"/>
                <a:gd name="connsiteY2" fmla="*/ 80513 h 288267"/>
                <a:gd name="connsiteX3" fmla="*/ 178742 w 325394"/>
                <a:gd name="connsiteY3" fmla="*/ 288267 h 288267"/>
                <a:gd name="connsiteX4" fmla="*/ 325395 w 325394"/>
                <a:gd name="connsiteY4" fmla="*/ 288267 h 288267"/>
                <a:gd name="connsiteX5" fmla="*/ 287525 w 325394"/>
                <a:gd name="connsiteY5" fmla="*/ 229818 h 288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25394" h="288267">
                  <a:moveTo>
                    <a:pt x="82476" y="0"/>
                  </a:moveTo>
                  <a:lnTo>
                    <a:pt x="65397" y="30126"/>
                  </a:lnTo>
                  <a:lnTo>
                    <a:pt x="0" y="80513"/>
                  </a:lnTo>
                  <a:lnTo>
                    <a:pt x="178742" y="288267"/>
                  </a:lnTo>
                  <a:lnTo>
                    <a:pt x="325395" y="288267"/>
                  </a:lnTo>
                  <a:lnTo>
                    <a:pt x="287525" y="229818"/>
                  </a:ln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59025CD1-5566-3D20-4473-2F4A9BF0D7EC}"/>
                </a:ext>
              </a:extLst>
            </p:cNvPr>
            <p:cNvSpPr/>
            <p:nvPr/>
          </p:nvSpPr>
          <p:spPr>
            <a:xfrm>
              <a:off x="8472474" y="4453786"/>
              <a:ext cx="476291" cy="1617162"/>
            </a:xfrm>
            <a:custGeom>
              <a:avLst/>
              <a:gdLst>
                <a:gd name="connsiteX0" fmla="*/ 0 w 476291"/>
                <a:gd name="connsiteY0" fmla="*/ 63488 h 1617162"/>
                <a:gd name="connsiteX1" fmla="*/ 97592 w 476291"/>
                <a:gd name="connsiteY1" fmla="*/ 654874 h 1617162"/>
                <a:gd name="connsiteX2" fmla="*/ 292246 w 476291"/>
                <a:gd name="connsiteY2" fmla="*/ 1617163 h 1617162"/>
                <a:gd name="connsiteX3" fmla="*/ 476291 w 476291"/>
                <a:gd name="connsiteY3" fmla="*/ 1617163 h 1617162"/>
                <a:gd name="connsiteX4" fmla="*/ 410045 w 476291"/>
                <a:gd name="connsiteY4" fmla="*/ 0 h 161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6291" h="1617162">
                  <a:moveTo>
                    <a:pt x="0" y="63488"/>
                  </a:moveTo>
                  <a:cubicBezTo>
                    <a:pt x="0" y="90008"/>
                    <a:pt x="22064" y="405272"/>
                    <a:pt x="97592" y="654874"/>
                  </a:cubicBezTo>
                  <a:cubicBezTo>
                    <a:pt x="147502" y="893232"/>
                    <a:pt x="292246" y="1617163"/>
                    <a:pt x="292246" y="1617163"/>
                  </a:cubicBezTo>
                  <a:lnTo>
                    <a:pt x="476291" y="1617163"/>
                  </a:lnTo>
                  <a:lnTo>
                    <a:pt x="410045" y="0"/>
                  </a:lnTo>
                  <a:close/>
                </a:path>
              </a:pathLst>
            </a:custGeom>
            <a:solidFill>
              <a:srgbClr val="3B3744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95CD8105-D7C2-5009-06D5-5C068E52AD10}"/>
                </a:ext>
              </a:extLst>
            </p:cNvPr>
            <p:cNvSpPr/>
            <p:nvPr/>
          </p:nvSpPr>
          <p:spPr>
            <a:xfrm>
              <a:off x="8445955" y="4427266"/>
              <a:ext cx="476291" cy="1617162"/>
            </a:xfrm>
            <a:custGeom>
              <a:avLst/>
              <a:gdLst>
                <a:gd name="connsiteX0" fmla="*/ 199533 w 476291"/>
                <a:gd name="connsiteY0" fmla="*/ 1155298 h 1617162"/>
                <a:gd name="connsiteX1" fmla="*/ 292246 w 476291"/>
                <a:gd name="connsiteY1" fmla="*/ 1617163 h 1617162"/>
                <a:gd name="connsiteX2" fmla="*/ 476291 w 476291"/>
                <a:gd name="connsiteY2" fmla="*/ 1617163 h 1617162"/>
                <a:gd name="connsiteX3" fmla="*/ 410045 w 476291"/>
                <a:gd name="connsiteY3" fmla="*/ 0 h 1617162"/>
                <a:gd name="connsiteX4" fmla="*/ 0 w 476291"/>
                <a:gd name="connsiteY4" fmla="*/ 63647 h 1617162"/>
                <a:gd name="connsiteX5" fmla="*/ 97592 w 476291"/>
                <a:gd name="connsiteY5" fmla="*/ 655033 h 1617162"/>
                <a:gd name="connsiteX6" fmla="*/ 143471 w 476291"/>
                <a:gd name="connsiteY6" fmla="*/ 878487 h 16171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76291" h="1617162">
                  <a:moveTo>
                    <a:pt x="199533" y="1155298"/>
                  </a:moveTo>
                  <a:cubicBezTo>
                    <a:pt x="247693" y="1394399"/>
                    <a:pt x="292246" y="1617163"/>
                    <a:pt x="292246" y="1617163"/>
                  </a:cubicBezTo>
                  <a:lnTo>
                    <a:pt x="476291" y="1617163"/>
                  </a:lnTo>
                  <a:lnTo>
                    <a:pt x="410045" y="0"/>
                  </a:lnTo>
                  <a:lnTo>
                    <a:pt x="0" y="63647"/>
                  </a:lnTo>
                  <a:cubicBezTo>
                    <a:pt x="0" y="90166"/>
                    <a:pt x="22064" y="405431"/>
                    <a:pt x="97592" y="655033"/>
                  </a:cubicBezTo>
                  <a:cubicBezTo>
                    <a:pt x="108942" y="709186"/>
                    <a:pt x="125172" y="788374"/>
                    <a:pt x="143471" y="878487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CA957F7F-C2DD-487F-60F5-C6270241DE8A}"/>
                </a:ext>
              </a:extLst>
            </p:cNvPr>
            <p:cNvSpPr/>
            <p:nvPr/>
          </p:nvSpPr>
          <p:spPr>
            <a:xfrm>
              <a:off x="9032514" y="3688681"/>
              <a:ext cx="792381" cy="368001"/>
            </a:xfrm>
            <a:custGeom>
              <a:avLst/>
              <a:gdLst>
                <a:gd name="connsiteX0" fmla="*/ 70224 w 792381"/>
                <a:gd name="connsiteY0" fmla="*/ 115429 h 368001"/>
                <a:gd name="connsiteX1" fmla="*/ 263976 w 792381"/>
                <a:gd name="connsiteY1" fmla="*/ 198966 h 368001"/>
                <a:gd name="connsiteX2" fmla="*/ 525565 w 792381"/>
                <a:gd name="connsiteY2" fmla="*/ 98563 h 368001"/>
                <a:gd name="connsiteX3" fmla="*/ 571921 w 792381"/>
                <a:gd name="connsiteY3" fmla="*/ 6222 h 368001"/>
                <a:gd name="connsiteX4" fmla="*/ 581203 w 792381"/>
                <a:gd name="connsiteY4" fmla="*/ 55018 h 368001"/>
                <a:gd name="connsiteX5" fmla="*/ 792192 w 792381"/>
                <a:gd name="connsiteY5" fmla="*/ 16 h 368001"/>
                <a:gd name="connsiteX6" fmla="*/ 678423 w 792381"/>
                <a:gd name="connsiteY6" fmla="*/ 112353 h 368001"/>
                <a:gd name="connsiteX7" fmla="*/ 262862 w 792381"/>
                <a:gd name="connsiteY7" fmla="*/ 368001 h 368001"/>
                <a:gd name="connsiteX8" fmla="*/ 0 w 792381"/>
                <a:gd name="connsiteY8" fmla="*/ 299051 h 368001"/>
                <a:gd name="connsiteX9" fmla="*/ 70224 w 792381"/>
                <a:gd name="connsiteY9" fmla="*/ 115429 h 3680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792381" h="368001">
                  <a:moveTo>
                    <a:pt x="70224" y="115429"/>
                  </a:moveTo>
                  <a:cubicBezTo>
                    <a:pt x="112655" y="137918"/>
                    <a:pt x="247693" y="198966"/>
                    <a:pt x="263976" y="198966"/>
                  </a:cubicBezTo>
                  <a:cubicBezTo>
                    <a:pt x="280259" y="198966"/>
                    <a:pt x="513259" y="122059"/>
                    <a:pt x="525565" y="98563"/>
                  </a:cubicBezTo>
                  <a:cubicBezTo>
                    <a:pt x="537870" y="75067"/>
                    <a:pt x="550599" y="12480"/>
                    <a:pt x="571921" y="6222"/>
                  </a:cubicBezTo>
                  <a:cubicBezTo>
                    <a:pt x="593243" y="-37"/>
                    <a:pt x="581203" y="55018"/>
                    <a:pt x="581203" y="55018"/>
                  </a:cubicBezTo>
                  <a:cubicBezTo>
                    <a:pt x="593826" y="50881"/>
                    <a:pt x="793094" y="-1045"/>
                    <a:pt x="792192" y="16"/>
                  </a:cubicBezTo>
                  <a:cubicBezTo>
                    <a:pt x="797496" y="28551"/>
                    <a:pt x="689668" y="109436"/>
                    <a:pt x="678423" y="112353"/>
                  </a:cubicBezTo>
                  <a:cubicBezTo>
                    <a:pt x="622997" y="174515"/>
                    <a:pt x="277872" y="368001"/>
                    <a:pt x="262862" y="368001"/>
                  </a:cubicBezTo>
                  <a:cubicBezTo>
                    <a:pt x="247852" y="368001"/>
                    <a:pt x="14692" y="304355"/>
                    <a:pt x="0" y="299051"/>
                  </a:cubicBezTo>
                  <a:cubicBezTo>
                    <a:pt x="2917" y="277357"/>
                    <a:pt x="50069" y="130758"/>
                    <a:pt x="70224" y="115429"/>
                  </a:cubicBezTo>
                  <a:close/>
                </a:path>
              </a:pathLst>
            </a:custGeom>
            <a:solidFill>
              <a:srgbClr val="FFFF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581CB1E3-6B2A-41AB-68B9-D996D9DFAC42}"/>
                </a:ext>
              </a:extLst>
            </p:cNvPr>
            <p:cNvSpPr/>
            <p:nvPr/>
          </p:nvSpPr>
          <p:spPr>
            <a:xfrm>
              <a:off x="8527847" y="2861181"/>
              <a:ext cx="27391" cy="64654"/>
            </a:xfrm>
            <a:custGeom>
              <a:avLst/>
              <a:gdLst>
                <a:gd name="connsiteX0" fmla="*/ 0 w 27391"/>
                <a:gd name="connsiteY0" fmla="*/ 64655 h 64654"/>
                <a:gd name="connsiteX1" fmla="*/ 27368 w 27391"/>
                <a:gd name="connsiteY1" fmla="*/ 0 h 646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27391" h="64654">
                  <a:moveTo>
                    <a:pt x="0" y="64655"/>
                  </a:moveTo>
                  <a:cubicBezTo>
                    <a:pt x="13313" y="46833"/>
                    <a:pt x="28058" y="27527"/>
                    <a:pt x="27368" y="0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6686324B-1201-78C8-AEF1-0537510005C6}"/>
                </a:ext>
              </a:extLst>
            </p:cNvPr>
            <p:cNvSpPr/>
            <p:nvPr/>
          </p:nvSpPr>
          <p:spPr>
            <a:xfrm>
              <a:off x="8434999" y="2965933"/>
              <a:ext cx="75239" cy="618701"/>
            </a:xfrm>
            <a:custGeom>
              <a:avLst/>
              <a:gdLst>
                <a:gd name="connsiteX0" fmla="*/ 75239 w 75239"/>
                <a:gd name="connsiteY0" fmla="*/ 618701 h 618701"/>
                <a:gd name="connsiteX1" fmla="*/ 30 w 75239"/>
                <a:gd name="connsiteY1" fmla="*/ 454280 h 618701"/>
                <a:gd name="connsiteX2" fmla="*/ 72481 w 75239"/>
                <a:gd name="connsiteY2" fmla="*/ 0 h 6187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5239" h="618701">
                  <a:moveTo>
                    <a:pt x="75239" y="618701"/>
                  </a:moveTo>
                  <a:cubicBezTo>
                    <a:pt x="64631" y="586454"/>
                    <a:pt x="1674" y="481648"/>
                    <a:pt x="30" y="454280"/>
                  </a:cubicBezTo>
                  <a:cubicBezTo>
                    <a:pt x="-1561" y="427760"/>
                    <a:pt x="61131" y="57123"/>
                    <a:pt x="72481" y="0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6D3CCA4B-78E5-9BC2-0F55-C82C271FA64E}"/>
                </a:ext>
              </a:extLst>
            </p:cNvPr>
            <p:cNvSpPr/>
            <p:nvPr/>
          </p:nvSpPr>
          <p:spPr>
            <a:xfrm>
              <a:off x="8331007" y="3605067"/>
              <a:ext cx="282963" cy="364424"/>
            </a:xfrm>
            <a:custGeom>
              <a:avLst/>
              <a:gdLst>
                <a:gd name="connsiteX0" fmla="*/ 207766 w 282963"/>
                <a:gd name="connsiteY0" fmla="*/ 361767 h 364424"/>
                <a:gd name="connsiteX1" fmla="*/ 5051 w 282963"/>
                <a:gd name="connsiteY1" fmla="*/ 87926 h 364424"/>
                <a:gd name="connsiteX2" fmla="*/ 245477 w 282963"/>
                <a:gd name="connsiteY2" fmla="*/ 4337 h 364424"/>
                <a:gd name="connsiteX3" fmla="*/ 207766 w 282963"/>
                <a:gd name="connsiteY3" fmla="*/ 361767 h 36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963" h="364424">
                  <a:moveTo>
                    <a:pt x="207766" y="361767"/>
                  </a:moveTo>
                  <a:cubicBezTo>
                    <a:pt x="134413" y="393591"/>
                    <a:pt x="-30910" y="129880"/>
                    <a:pt x="5051" y="87926"/>
                  </a:cubicBezTo>
                  <a:cubicBezTo>
                    <a:pt x="55332" y="30114"/>
                    <a:pt x="196947" y="-14386"/>
                    <a:pt x="245477" y="4337"/>
                  </a:cubicBezTo>
                  <a:cubicBezTo>
                    <a:pt x="269981" y="37910"/>
                    <a:pt x="332514" y="307932"/>
                    <a:pt x="207766" y="361767"/>
                  </a:cubicBezTo>
                  <a:close/>
                </a:path>
              </a:pathLst>
            </a:custGeom>
            <a:solidFill>
              <a:srgbClr val="46DBC9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460BA4AF-F256-578D-26B9-F7A74C882FC0}"/>
                </a:ext>
              </a:extLst>
            </p:cNvPr>
            <p:cNvSpPr/>
            <p:nvPr/>
          </p:nvSpPr>
          <p:spPr>
            <a:xfrm>
              <a:off x="8309791" y="3583851"/>
              <a:ext cx="282963" cy="364424"/>
            </a:xfrm>
            <a:custGeom>
              <a:avLst/>
              <a:gdLst>
                <a:gd name="connsiteX0" fmla="*/ 207766 w 282963"/>
                <a:gd name="connsiteY0" fmla="*/ 361767 h 364424"/>
                <a:gd name="connsiteX1" fmla="*/ 5051 w 282963"/>
                <a:gd name="connsiteY1" fmla="*/ 87926 h 364424"/>
                <a:gd name="connsiteX2" fmla="*/ 245477 w 282963"/>
                <a:gd name="connsiteY2" fmla="*/ 4337 h 364424"/>
                <a:gd name="connsiteX3" fmla="*/ 207766 w 282963"/>
                <a:gd name="connsiteY3" fmla="*/ 361767 h 364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2963" h="364424">
                  <a:moveTo>
                    <a:pt x="207766" y="361767"/>
                  </a:moveTo>
                  <a:cubicBezTo>
                    <a:pt x="134413" y="393591"/>
                    <a:pt x="-30910" y="129880"/>
                    <a:pt x="5051" y="87926"/>
                  </a:cubicBezTo>
                  <a:cubicBezTo>
                    <a:pt x="55332" y="30114"/>
                    <a:pt x="196947" y="-14386"/>
                    <a:pt x="245477" y="4337"/>
                  </a:cubicBezTo>
                  <a:cubicBezTo>
                    <a:pt x="269981" y="37910"/>
                    <a:pt x="332514" y="307932"/>
                    <a:pt x="207766" y="361767"/>
                  </a:cubicBezTo>
                  <a:close/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6C9FFB1A-29B6-1CA5-A873-6F7CCECF6F75}"/>
                </a:ext>
              </a:extLst>
            </p:cNvPr>
            <p:cNvSpPr/>
            <p:nvPr/>
          </p:nvSpPr>
          <p:spPr>
            <a:xfrm>
              <a:off x="9204361" y="3673209"/>
              <a:ext cx="599129" cy="362203"/>
            </a:xfrm>
            <a:custGeom>
              <a:avLst/>
              <a:gdLst>
                <a:gd name="connsiteX0" fmla="*/ 0 w 599129"/>
                <a:gd name="connsiteY0" fmla="*/ 349581 h 362203"/>
                <a:gd name="connsiteX1" fmla="*/ 67148 w 599129"/>
                <a:gd name="connsiteY1" fmla="*/ 362204 h 362203"/>
                <a:gd name="connsiteX2" fmla="*/ 482709 w 599129"/>
                <a:gd name="connsiteY2" fmla="*/ 108147 h 362203"/>
                <a:gd name="connsiteX3" fmla="*/ 599130 w 599129"/>
                <a:gd name="connsiteY3" fmla="*/ 0 h 362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9129" h="362203">
                  <a:moveTo>
                    <a:pt x="0" y="349581"/>
                  </a:moveTo>
                  <a:cubicBezTo>
                    <a:pt x="32195" y="357059"/>
                    <a:pt x="58343" y="362204"/>
                    <a:pt x="67148" y="362204"/>
                  </a:cubicBezTo>
                  <a:cubicBezTo>
                    <a:pt x="94675" y="362204"/>
                    <a:pt x="417630" y="175719"/>
                    <a:pt x="482709" y="108147"/>
                  </a:cubicBezTo>
                  <a:cubicBezTo>
                    <a:pt x="545348" y="71815"/>
                    <a:pt x="584756" y="31240"/>
                    <a:pt x="599130" y="0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1A8269C-7E70-8A11-57A4-4C630926D724}"/>
                </a:ext>
              </a:extLst>
            </p:cNvPr>
            <p:cNvSpPr/>
            <p:nvPr/>
          </p:nvSpPr>
          <p:spPr>
            <a:xfrm>
              <a:off x="9019360" y="3972668"/>
              <a:ext cx="69958" cy="20897"/>
            </a:xfrm>
            <a:custGeom>
              <a:avLst/>
              <a:gdLst>
                <a:gd name="connsiteX0" fmla="*/ 0 w 69958"/>
                <a:gd name="connsiteY0" fmla="*/ 0 h 20897"/>
                <a:gd name="connsiteX1" fmla="*/ 69959 w 69958"/>
                <a:gd name="connsiteY1" fmla="*/ 20897 h 208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69958" h="20897">
                  <a:moveTo>
                    <a:pt x="0" y="0"/>
                  </a:moveTo>
                  <a:cubicBezTo>
                    <a:pt x="11456" y="4349"/>
                    <a:pt x="38029" y="12199"/>
                    <a:pt x="69959" y="20897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A21F0E05-0418-56A3-AA80-2B4CAEC006E1}"/>
                </a:ext>
              </a:extLst>
            </p:cNvPr>
            <p:cNvSpPr/>
            <p:nvPr/>
          </p:nvSpPr>
          <p:spPr>
            <a:xfrm>
              <a:off x="9418904" y="3673191"/>
              <a:ext cx="176983" cy="147732"/>
            </a:xfrm>
            <a:custGeom>
              <a:avLst/>
              <a:gdLst>
                <a:gd name="connsiteX0" fmla="*/ 0 w 176983"/>
                <a:gd name="connsiteY0" fmla="*/ 147732 h 147732"/>
                <a:gd name="connsiteX1" fmla="*/ 117959 w 176983"/>
                <a:gd name="connsiteY1" fmla="*/ 92837 h 147732"/>
                <a:gd name="connsiteX2" fmla="*/ 164315 w 176983"/>
                <a:gd name="connsiteY2" fmla="*/ 496 h 147732"/>
                <a:gd name="connsiteX3" fmla="*/ 173597 w 176983"/>
                <a:gd name="connsiteY3" fmla="*/ 49292 h 147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6983" h="147732">
                  <a:moveTo>
                    <a:pt x="0" y="147732"/>
                  </a:moveTo>
                  <a:cubicBezTo>
                    <a:pt x="57760" y="126517"/>
                    <a:pt x="112125" y="103869"/>
                    <a:pt x="117959" y="92837"/>
                  </a:cubicBezTo>
                  <a:cubicBezTo>
                    <a:pt x="130476" y="69341"/>
                    <a:pt x="142993" y="6754"/>
                    <a:pt x="164315" y="496"/>
                  </a:cubicBezTo>
                  <a:cubicBezTo>
                    <a:pt x="185637" y="-5763"/>
                    <a:pt x="173597" y="49292"/>
                    <a:pt x="173597" y="49292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413AF2A4-8607-095C-D128-EA49A83C87AC}"/>
                </a:ext>
              </a:extLst>
            </p:cNvPr>
            <p:cNvSpPr/>
            <p:nvPr/>
          </p:nvSpPr>
          <p:spPr>
            <a:xfrm>
              <a:off x="9081522" y="3782894"/>
              <a:ext cx="222923" cy="83536"/>
            </a:xfrm>
            <a:custGeom>
              <a:avLst/>
              <a:gdLst>
                <a:gd name="connsiteX0" fmla="*/ 0 w 222923"/>
                <a:gd name="connsiteY0" fmla="*/ 0 h 83536"/>
                <a:gd name="connsiteX1" fmla="*/ 193752 w 222923"/>
                <a:gd name="connsiteY1" fmla="*/ 83537 h 83536"/>
                <a:gd name="connsiteX2" fmla="*/ 222923 w 222923"/>
                <a:gd name="connsiteY2" fmla="*/ 76270 h 835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22923" h="83536">
                  <a:moveTo>
                    <a:pt x="0" y="0"/>
                  </a:moveTo>
                  <a:cubicBezTo>
                    <a:pt x="42431" y="22489"/>
                    <a:pt x="177469" y="83537"/>
                    <a:pt x="193752" y="83537"/>
                  </a:cubicBezTo>
                  <a:cubicBezTo>
                    <a:pt x="203654" y="81892"/>
                    <a:pt x="213408" y="79463"/>
                    <a:pt x="222923" y="76270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CA4149AA-E526-4325-66DB-40448A22400C}"/>
                </a:ext>
              </a:extLst>
            </p:cNvPr>
            <p:cNvSpPr/>
            <p:nvPr/>
          </p:nvSpPr>
          <p:spPr>
            <a:xfrm>
              <a:off x="8362372" y="3651304"/>
              <a:ext cx="555609" cy="882563"/>
            </a:xfrm>
            <a:custGeom>
              <a:avLst/>
              <a:gdLst>
                <a:gd name="connsiteX0" fmla="*/ 326184 w 555609"/>
                <a:gd name="connsiteY0" fmla="*/ 0 h 882563"/>
                <a:gd name="connsiteX1" fmla="*/ 521739 w 555609"/>
                <a:gd name="connsiteY1" fmla="*/ 861196 h 882563"/>
                <a:gd name="connsiteX2" fmla="*/ 21580 w 555609"/>
                <a:gd name="connsiteY2" fmla="*/ 838601 h 882563"/>
                <a:gd name="connsiteX3" fmla="*/ 326184 w 555609"/>
                <a:gd name="connsiteY3" fmla="*/ 0 h 8825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55609" h="882563">
                  <a:moveTo>
                    <a:pt x="326184" y="0"/>
                  </a:moveTo>
                  <a:cubicBezTo>
                    <a:pt x="570641" y="0"/>
                    <a:pt x="589417" y="485149"/>
                    <a:pt x="521739" y="861196"/>
                  </a:cubicBezTo>
                  <a:cubicBezTo>
                    <a:pt x="455917" y="887716"/>
                    <a:pt x="83636" y="898801"/>
                    <a:pt x="21580" y="838601"/>
                  </a:cubicBezTo>
                  <a:cubicBezTo>
                    <a:pt x="-962" y="755914"/>
                    <a:pt x="-81210" y="53"/>
                    <a:pt x="326184" y="0"/>
                  </a:cubicBezTo>
                  <a:close/>
                </a:path>
              </a:pathLst>
            </a:custGeom>
            <a:solidFill>
              <a:srgbClr val="46DBC9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D74C5A8-C384-5702-B038-7C9784DBFEA4}"/>
                </a:ext>
              </a:extLst>
            </p:cNvPr>
            <p:cNvSpPr/>
            <p:nvPr/>
          </p:nvSpPr>
          <p:spPr>
            <a:xfrm>
              <a:off x="8362365" y="3630089"/>
              <a:ext cx="534422" cy="491725"/>
            </a:xfrm>
            <a:custGeom>
              <a:avLst/>
              <a:gdLst>
                <a:gd name="connsiteX0" fmla="*/ 0 w 534422"/>
                <a:gd name="connsiteY0" fmla="*/ 336798 h 491725"/>
                <a:gd name="connsiteX1" fmla="*/ 304975 w 534422"/>
                <a:gd name="connsiteY1" fmla="*/ 0 h 491725"/>
                <a:gd name="connsiteX2" fmla="*/ 534422 w 534422"/>
                <a:gd name="connsiteY2" fmla="*/ 491726 h 491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534422" h="491725">
                  <a:moveTo>
                    <a:pt x="0" y="336798"/>
                  </a:moveTo>
                  <a:cubicBezTo>
                    <a:pt x="34581" y="157632"/>
                    <a:pt x="118967" y="0"/>
                    <a:pt x="304975" y="0"/>
                  </a:cubicBezTo>
                  <a:cubicBezTo>
                    <a:pt x="472366" y="0"/>
                    <a:pt x="533945" y="227538"/>
                    <a:pt x="534422" y="491726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E058BBD1-A4CE-6232-C464-6B39E669795B}"/>
                </a:ext>
              </a:extLst>
            </p:cNvPr>
            <p:cNvSpPr/>
            <p:nvPr/>
          </p:nvSpPr>
          <p:spPr>
            <a:xfrm>
              <a:off x="8341148" y="4199251"/>
              <a:ext cx="36067" cy="279569"/>
            </a:xfrm>
            <a:custGeom>
              <a:avLst/>
              <a:gdLst>
                <a:gd name="connsiteX0" fmla="*/ 36068 w 36067"/>
                <a:gd name="connsiteY0" fmla="*/ 279569 h 279569"/>
                <a:gd name="connsiteX1" fmla="*/ 21588 w 36067"/>
                <a:gd name="connsiteY1" fmla="*/ 269439 h 279569"/>
                <a:gd name="connsiteX2" fmla="*/ 54 w 36067"/>
                <a:gd name="connsiteY2" fmla="*/ 0 h 2795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067" h="279569">
                  <a:moveTo>
                    <a:pt x="36068" y="279569"/>
                  </a:moveTo>
                  <a:cubicBezTo>
                    <a:pt x="30796" y="276875"/>
                    <a:pt x="25927" y="273464"/>
                    <a:pt x="21588" y="269439"/>
                  </a:cubicBezTo>
                  <a:cubicBezTo>
                    <a:pt x="13738" y="240745"/>
                    <a:pt x="-1007" y="131060"/>
                    <a:pt x="54" y="0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EA6266BC-FB7B-504D-8C42-0F7D81D54EC1}"/>
                </a:ext>
              </a:extLst>
            </p:cNvPr>
            <p:cNvSpPr/>
            <p:nvPr/>
          </p:nvSpPr>
          <p:spPr>
            <a:xfrm>
              <a:off x="8571816" y="4291910"/>
              <a:ext cx="317492" cy="220662"/>
            </a:xfrm>
            <a:custGeom>
              <a:avLst/>
              <a:gdLst>
                <a:gd name="connsiteX0" fmla="*/ 317492 w 317492"/>
                <a:gd name="connsiteY0" fmla="*/ 0 h 220662"/>
                <a:gd name="connsiteX1" fmla="*/ 290973 w 317492"/>
                <a:gd name="connsiteY1" fmla="*/ 199374 h 220662"/>
                <a:gd name="connsiteX2" fmla="*/ 0 w 317492"/>
                <a:gd name="connsiteY2" fmla="*/ 219529 h 2206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17492" h="220662">
                  <a:moveTo>
                    <a:pt x="317492" y="0"/>
                  </a:moveTo>
                  <a:cubicBezTo>
                    <a:pt x="311711" y="67678"/>
                    <a:pt x="302641" y="135091"/>
                    <a:pt x="290973" y="199374"/>
                  </a:cubicBezTo>
                  <a:cubicBezTo>
                    <a:pt x="253845" y="214119"/>
                    <a:pt x="120876" y="224143"/>
                    <a:pt x="0" y="219529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52F6C457-4954-4ADB-FF10-7621055B6E6C}"/>
                </a:ext>
              </a:extLst>
            </p:cNvPr>
            <p:cNvSpPr/>
            <p:nvPr/>
          </p:nvSpPr>
          <p:spPr>
            <a:xfrm>
              <a:off x="8725813" y="3708663"/>
              <a:ext cx="376956" cy="318688"/>
            </a:xfrm>
            <a:custGeom>
              <a:avLst/>
              <a:gdLst>
                <a:gd name="connsiteX0" fmla="*/ 3795 w 376956"/>
                <a:gd name="connsiteY0" fmla="*/ 47871 h 318688"/>
                <a:gd name="connsiteX1" fmla="*/ 374538 w 376956"/>
                <a:gd name="connsiteY1" fmla="*/ 61131 h 318688"/>
                <a:gd name="connsiteX2" fmla="*/ 282409 w 376956"/>
                <a:gd name="connsiteY2" fmla="*/ 318689 h 318688"/>
                <a:gd name="connsiteX3" fmla="*/ 3795 w 376956"/>
                <a:gd name="connsiteY3" fmla="*/ 47871 h 318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6956" h="318688">
                  <a:moveTo>
                    <a:pt x="3795" y="47871"/>
                  </a:moveTo>
                  <a:cubicBezTo>
                    <a:pt x="26654" y="-34764"/>
                    <a:pt x="363241" y="2841"/>
                    <a:pt x="374538" y="61131"/>
                  </a:cubicBezTo>
                  <a:cubicBezTo>
                    <a:pt x="389601" y="141963"/>
                    <a:pt x="331311" y="290525"/>
                    <a:pt x="282409" y="318689"/>
                  </a:cubicBezTo>
                  <a:cubicBezTo>
                    <a:pt x="237273" y="316833"/>
                    <a:pt x="-35136" y="188531"/>
                    <a:pt x="3795" y="47871"/>
                  </a:cubicBezTo>
                  <a:close/>
                </a:path>
              </a:pathLst>
            </a:custGeom>
            <a:solidFill>
              <a:srgbClr val="46DBC9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04BC62A5-5A10-58A0-7D16-BD8C1FA5CEAB}"/>
                </a:ext>
              </a:extLst>
            </p:cNvPr>
            <p:cNvSpPr/>
            <p:nvPr/>
          </p:nvSpPr>
          <p:spPr>
            <a:xfrm>
              <a:off x="8840672" y="3727097"/>
              <a:ext cx="241094" cy="279038"/>
            </a:xfrm>
            <a:custGeom>
              <a:avLst/>
              <a:gdLst>
                <a:gd name="connsiteX0" fmla="*/ 219158 w 241094"/>
                <a:gd name="connsiteY0" fmla="*/ 0 h 279038"/>
                <a:gd name="connsiteX1" fmla="*/ 238676 w 241094"/>
                <a:gd name="connsiteY1" fmla="*/ 21481 h 279038"/>
                <a:gd name="connsiteX2" fmla="*/ 146547 w 241094"/>
                <a:gd name="connsiteY2" fmla="*/ 279039 h 279038"/>
                <a:gd name="connsiteX3" fmla="*/ 0 w 241094"/>
                <a:gd name="connsiteY3" fmla="*/ 216347 h 2790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094" h="279038">
                  <a:moveTo>
                    <a:pt x="219158" y="0"/>
                  </a:moveTo>
                  <a:cubicBezTo>
                    <a:pt x="230243" y="6630"/>
                    <a:pt x="237191" y="13896"/>
                    <a:pt x="238676" y="21481"/>
                  </a:cubicBezTo>
                  <a:cubicBezTo>
                    <a:pt x="253739" y="102313"/>
                    <a:pt x="195449" y="250875"/>
                    <a:pt x="146547" y="279039"/>
                  </a:cubicBezTo>
                  <a:cubicBezTo>
                    <a:pt x="132120" y="278455"/>
                    <a:pt x="43174" y="238994"/>
                    <a:pt x="0" y="216347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0AD72040-BD33-B577-36E1-68DC6896E644}"/>
                </a:ext>
              </a:extLst>
            </p:cNvPr>
            <p:cNvSpPr/>
            <p:nvPr/>
          </p:nvSpPr>
          <p:spPr>
            <a:xfrm>
              <a:off x="8704621" y="3687420"/>
              <a:ext cx="260692" cy="82373"/>
            </a:xfrm>
            <a:custGeom>
              <a:avLst/>
              <a:gdLst>
                <a:gd name="connsiteX0" fmla="*/ 218 w 260692"/>
                <a:gd name="connsiteY0" fmla="*/ 82374 h 82373"/>
                <a:gd name="connsiteX1" fmla="*/ 3771 w 260692"/>
                <a:gd name="connsiteY1" fmla="*/ 47899 h 82373"/>
                <a:gd name="connsiteX2" fmla="*/ 260693 w 260692"/>
                <a:gd name="connsiteY2" fmla="*/ 9976 h 82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60692" h="82373">
                  <a:moveTo>
                    <a:pt x="218" y="82374"/>
                  </a:moveTo>
                  <a:cubicBezTo>
                    <a:pt x="-535" y="70764"/>
                    <a:pt x="669" y="59111"/>
                    <a:pt x="3771" y="47899"/>
                  </a:cubicBezTo>
                  <a:cubicBezTo>
                    <a:pt x="18198" y="-4186"/>
                    <a:pt x="157054" y="-8535"/>
                    <a:pt x="260693" y="9976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8E92A67F-44A5-2153-8F8F-5D863CC31444}"/>
                </a:ext>
              </a:extLst>
            </p:cNvPr>
            <p:cNvSpPr/>
            <p:nvPr/>
          </p:nvSpPr>
          <p:spPr>
            <a:xfrm>
              <a:off x="8569748" y="3511970"/>
              <a:ext cx="136840" cy="211363"/>
            </a:xfrm>
            <a:custGeom>
              <a:avLst/>
              <a:gdLst>
                <a:gd name="connsiteX0" fmla="*/ 136841 w 136840"/>
                <a:gd name="connsiteY0" fmla="*/ 194123 h 211363"/>
                <a:gd name="connsiteX1" fmla="*/ 0 w 136840"/>
                <a:gd name="connsiteY1" fmla="*/ 194123 h 211363"/>
                <a:gd name="connsiteX2" fmla="*/ 0 w 136840"/>
                <a:gd name="connsiteY2" fmla="*/ 0 h 211363"/>
                <a:gd name="connsiteX3" fmla="*/ 136841 w 136840"/>
                <a:gd name="connsiteY3" fmla="*/ 0 h 2113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840" h="211363">
                  <a:moveTo>
                    <a:pt x="136841" y="194123"/>
                  </a:moveTo>
                  <a:cubicBezTo>
                    <a:pt x="136841" y="215710"/>
                    <a:pt x="0" y="218468"/>
                    <a:pt x="0" y="194123"/>
                  </a:cubicBezTo>
                  <a:lnTo>
                    <a:pt x="0" y="0"/>
                  </a:lnTo>
                  <a:lnTo>
                    <a:pt x="136841" y="0"/>
                  </a:lnTo>
                  <a:close/>
                </a:path>
              </a:pathLst>
            </a:custGeom>
            <a:solidFill>
              <a:srgbClr val="FFFF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D811E48-833D-C984-CFFE-4940178F9CED}"/>
                </a:ext>
              </a:extLst>
            </p:cNvPr>
            <p:cNvSpPr/>
            <p:nvPr/>
          </p:nvSpPr>
          <p:spPr>
            <a:xfrm>
              <a:off x="8685373" y="3622451"/>
              <a:ext cx="5303" cy="62426"/>
            </a:xfrm>
            <a:custGeom>
              <a:avLst/>
              <a:gdLst>
                <a:gd name="connsiteX0" fmla="*/ 0 w 5303"/>
                <a:gd name="connsiteY0" fmla="*/ 0 h 62426"/>
                <a:gd name="connsiteX1" fmla="*/ 0 w 5303"/>
                <a:gd name="connsiteY1" fmla="*/ 62427 h 624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5303" h="62426">
                  <a:moveTo>
                    <a:pt x="0" y="0"/>
                  </a:moveTo>
                  <a:lnTo>
                    <a:pt x="0" y="62427"/>
                  </a:ln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ED22EBAE-FDB6-1826-512B-FB3A5B3C0B6E}"/>
                </a:ext>
              </a:extLst>
            </p:cNvPr>
            <p:cNvSpPr/>
            <p:nvPr/>
          </p:nvSpPr>
          <p:spPr>
            <a:xfrm>
              <a:off x="8548532" y="3490755"/>
              <a:ext cx="136840" cy="211373"/>
            </a:xfrm>
            <a:custGeom>
              <a:avLst/>
              <a:gdLst>
                <a:gd name="connsiteX0" fmla="*/ 80566 w 136840"/>
                <a:gd name="connsiteY0" fmla="*/ 210990 h 211373"/>
                <a:gd name="connsiteX1" fmla="*/ 0 w 136840"/>
                <a:gd name="connsiteY1" fmla="*/ 194123 h 211373"/>
                <a:gd name="connsiteX2" fmla="*/ 0 w 136840"/>
                <a:gd name="connsiteY2" fmla="*/ 0 h 211373"/>
                <a:gd name="connsiteX3" fmla="*/ 136841 w 136840"/>
                <a:gd name="connsiteY3" fmla="*/ 0 h 211373"/>
                <a:gd name="connsiteX4" fmla="*/ 136841 w 136840"/>
                <a:gd name="connsiteY4" fmla="*/ 87143 h 2113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36840" h="211373">
                  <a:moveTo>
                    <a:pt x="80566" y="210990"/>
                  </a:moveTo>
                  <a:cubicBezTo>
                    <a:pt x="42856" y="212899"/>
                    <a:pt x="0" y="207754"/>
                    <a:pt x="0" y="194123"/>
                  </a:cubicBezTo>
                  <a:lnTo>
                    <a:pt x="0" y="0"/>
                  </a:lnTo>
                  <a:lnTo>
                    <a:pt x="136841" y="0"/>
                  </a:lnTo>
                  <a:lnTo>
                    <a:pt x="136841" y="87143"/>
                  </a:ln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AD89B338-8D46-0B08-197F-33A9667A6467}"/>
                </a:ext>
              </a:extLst>
            </p:cNvPr>
            <p:cNvSpPr/>
            <p:nvPr/>
          </p:nvSpPr>
          <p:spPr>
            <a:xfrm>
              <a:off x="8529969" y="3186310"/>
              <a:ext cx="279834" cy="367985"/>
            </a:xfrm>
            <a:custGeom>
              <a:avLst/>
              <a:gdLst>
                <a:gd name="connsiteX0" fmla="*/ 279834 w 279834"/>
                <a:gd name="connsiteY0" fmla="*/ 183993 h 367985"/>
                <a:gd name="connsiteX1" fmla="*/ 139917 w 279834"/>
                <a:gd name="connsiteY1" fmla="*/ 367985 h 367985"/>
                <a:gd name="connsiteX2" fmla="*/ 0 w 279834"/>
                <a:gd name="connsiteY2" fmla="*/ 183993 h 367985"/>
                <a:gd name="connsiteX3" fmla="*/ 139917 w 279834"/>
                <a:gd name="connsiteY3" fmla="*/ 0 h 367985"/>
                <a:gd name="connsiteX4" fmla="*/ 279834 w 279834"/>
                <a:gd name="connsiteY4" fmla="*/ 183993 h 36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834" h="367985">
                  <a:moveTo>
                    <a:pt x="279834" y="183993"/>
                  </a:moveTo>
                  <a:cubicBezTo>
                    <a:pt x="279834" y="285609"/>
                    <a:pt x="217191" y="367985"/>
                    <a:pt x="139917" y="367985"/>
                  </a:cubicBezTo>
                  <a:cubicBezTo>
                    <a:pt x="62643" y="367985"/>
                    <a:pt x="0" y="285609"/>
                    <a:pt x="0" y="183993"/>
                  </a:cubicBezTo>
                  <a:cubicBezTo>
                    <a:pt x="0" y="82376"/>
                    <a:pt x="62643" y="0"/>
                    <a:pt x="139917" y="0"/>
                  </a:cubicBezTo>
                  <a:cubicBezTo>
                    <a:pt x="217191" y="0"/>
                    <a:pt x="279834" y="82376"/>
                    <a:pt x="279834" y="183993"/>
                  </a:cubicBezTo>
                  <a:close/>
                </a:path>
              </a:pathLst>
            </a:custGeom>
            <a:solidFill>
              <a:srgbClr val="FFFF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27D1592A-DE9A-6580-A1D9-A8DC6BA32EF7}"/>
                </a:ext>
              </a:extLst>
            </p:cNvPr>
            <p:cNvSpPr/>
            <p:nvPr/>
          </p:nvSpPr>
          <p:spPr>
            <a:xfrm>
              <a:off x="8514004" y="3165095"/>
              <a:ext cx="279894" cy="367985"/>
            </a:xfrm>
            <a:custGeom>
              <a:avLst/>
              <a:gdLst>
                <a:gd name="connsiteX0" fmla="*/ 230985 w 279894"/>
                <a:gd name="connsiteY0" fmla="*/ 323751 h 367985"/>
                <a:gd name="connsiteX1" fmla="*/ 139970 w 279894"/>
                <a:gd name="connsiteY1" fmla="*/ 367985 h 367985"/>
                <a:gd name="connsiteX2" fmla="*/ 0 w 279894"/>
                <a:gd name="connsiteY2" fmla="*/ 183993 h 367985"/>
                <a:gd name="connsiteX3" fmla="*/ 139970 w 279894"/>
                <a:gd name="connsiteY3" fmla="*/ 0 h 367985"/>
                <a:gd name="connsiteX4" fmla="*/ 279887 w 279894"/>
                <a:gd name="connsiteY4" fmla="*/ 183993 h 367985"/>
                <a:gd name="connsiteX5" fmla="*/ 259414 w 279894"/>
                <a:gd name="connsiteY5" fmla="*/ 280206 h 367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9894" h="367985">
                  <a:moveTo>
                    <a:pt x="230985" y="323751"/>
                  </a:moveTo>
                  <a:cubicBezTo>
                    <a:pt x="206534" y="351331"/>
                    <a:pt x="174711" y="367985"/>
                    <a:pt x="139970" y="367985"/>
                  </a:cubicBezTo>
                  <a:cubicBezTo>
                    <a:pt x="62692" y="367985"/>
                    <a:pt x="0" y="285616"/>
                    <a:pt x="0" y="183993"/>
                  </a:cubicBezTo>
                  <a:cubicBezTo>
                    <a:pt x="0" y="82370"/>
                    <a:pt x="62692" y="0"/>
                    <a:pt x="139970" y="0"/>
                  </a:cubicBezTo>
                  <a:cubicBezTo>
                    <a:pt x="217248" y="0"/>
                    <a:pt x="279887" y="82370"/>
                    <a:pt x="279887" y="183993"/>
                  </a:cubicBezTo>
                  <a:cubicBezTo>
                    <a:pt x="280158" y="217174"/>
                    <a:pt x="273167" y="250010"/>
                    <a:pt x="259414" y="280206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DFF56D26-4DCB-F4BB-8BD0-F9B1E576DFCC}"/>
                </a:ext>
              </a:extLst>
            </p:cNvPr>
            <p:cNvSpPr/>
            <p:nvPr/>
          </p:nvSpPr>
          <p:spPr>
            <a:xfrm>
              <a:off x="8505730" y="3069359"/>
              <a:ext cx="368993" cy="495703"/>
            </a:xfrm>
            <a:custGeom>
              <a:avLst/>
              <a:gdLst>
                <a:gd name="connsiteX0" fmla="*/ 0 w 368993"/>
                <a:gd name="connsiteY0" fmla="*/ 320993 h 495703"/>
                <a:gd name="connsiteX1" fmla="*/ 97645 w 368993"/>
                <a:gd name="connsiteY1" fmla="*/ 34157 h 495703"/>
                <a:gd name="connsiteX2" fmla="*/ 119656 w 368993"/>
                <a:gd name="connsiteY2" fmla="*/ 103691 h 495703"/>
                <a:gd name="connsiteX3" fmla="*/ 230508 w 368993"/>
                <a:gd name="connsiteY3" fmla="*/ 0 h 495703"/>
                <a:gd name="connsiteX4" fmla="*/ 236501 w 368993"/>
                <a:gd name="connsiteY4" fmla="*/ 85711 h 495703"/>
                <a:gd name="connsiteX5" fmla="*/ 333033 w 368993"/>
                <a:gd name="connsiteY5" fmla="*/ 39567 h 495703"/>
                <a:gd name="connsiteX6" fmla="*/ 368993 w 368993"/>
                <a:gd name="connsiteY6" fmla="*/ 114511 h 495703"/>
                <a:gd name="connsiteX7" fmla="*/ 215551 w 368993"/>
                <a:gd name="connsiteY7" fmla="*/ 298504 h 495703"/>
                <a:gd name="connsiteX8" fmla="*/ 152594 w 368993"/>
                <a:gd name="connsiteY8" fmla="*/ 495704 h 495703"/>
                <a:gd name="connsiteX9" fmla="*/ 0 w 368993"/>
                <a:gd name="connsiteY9" fmla="*/ 320993 h 4957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68993" h="495703">
                  <a:moveTo>
                    <a:pt x="0" y="320993"/>
                  </a:moveTo>
                  <a:cubicBezTo>
                    <a:pt x="0" y="174446"/>
                    <a:pt x="48637" y="34157"/>
                    <a:pt x="97645" y="34157"/>
                  </a:cubicBezTo>
                  <a:cubicBezTo>
                    <a:pt x="146653" y="34157"/>
                    <a:pt x="119656" y="103691"/>
                    <a:pt x="119656" y="103691"/>
                  </a:cubicBezTo>
                  <a:cubicBezTo>
                    <a:pt x="140023" y="62957"/>
                    <a:pt x="202981" y="0"/>
                    <a:pt x="230508" y="0"/>
                  </a:cubicBezTo>
                  <a:cubicBezTo>
                    <a:pt x="258035" y="0"/>
                    <a:pt x="264718" y="42431"/>
                    <a:pt x="236501" y="85711"/>
                  </a:cubicBezTo>
                  <a:cubicBezTo>
                    <a:pt x="261271" y="58115"/>
                    <a:pt x="296001" y="41514"/>
                    <a:pt x="333033" y="39567"/>
                  </a:cubicBezTo>
                  <a:cubicBezTo>
                    <a:pt x="364856" y="39567"/>
                    <a:pt x="368993" y="77331"/>
                    <a:pt x="368993" y="114511"/>
                  </a:cubicBezTo>
                  <a:cubicBezTo>
                    <a:pt x="368993" y="180227"/>
                    <a:pt x="231091" y="281107"/>
                    <a:pt x="215551" y="298504"/>
                  </a:cubicBezTo>
                  <a:cubicBezTo>
                    <a:pt x="214331" y="320091"/>
                    <a:pt x="196351" y="495704"/>
                    <a:pt x="152594" y="495704"/>
                  </a:cubicBezTo>
                  <a:cubicBezTo>
                    <a:pt x="108836" y="495704"/>
                    <a:pt x="0" y="484937"/>
                    <a:pt x="0" y="320993"/>
                  </a:cubicBezTo>
                  <a:close/>
                </a:path>
              </a:pathLst>
            </a:custGeom>
            <a:solidFill>
              <a:srgbClr val="ECC953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CC28C596-0C73-0736-63C1-B59BDD85F67D}"/>
                </a:ext>
              </a:extLst>
            </p:cNvPr>
            <p:cNvSpPr/>
            <p:nvPr/>
          </p:nvSpPr>
          <p:spPr>
            <a:xfrm>
              <a:off x="8543069" y="3493937"/>
              <a:ext cx="141349" cy="49909"/>
            </a:xfrm>
            <a:custGeom>
              <a:avLst/>
              <a:gdLst>
                <a:gd name="connsiteX0" fmla="*/ 141349 w 141349"/>
                <a:gd name="connsiteY0" fmla="*/ 0 h 49909"/>
                <a:gd name="connsiteX1" fmla="*/ 104646 w 141349"/>
                <a:gd name="connsiteY1" fmla="*/ 49910 h 49909"/>
                <a:gd name="connsiteX2" fmla="*/ 0 w 141349"/>
                <a:gd name="connsiteY2" fmla="*/ 14374 h 49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1349" h="49909">
                  <a:moveTo>
                    <a:pt x="141349" y="0"/>
                  </a:moveTo>
                  <a:cubicBezTo>
                    <a:pt x="132014" y="28641"/>
                    <a:pt x="119868" y="49910"/>
                    <a:pt x="104646" y="49910"/>
                  </a:cubicBezTo>
                  <a:cubicBezTo>
                    <a:pt x="80036" y="49910"/>
                    <a:pt x="34847" y="46515"/>
                    <a:pt x="0" y="14374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528F6F37-88DE-D45C-240C-84949A8C3987}"/>
                </a:ext>
              </a:extLst>
            </p:cNvPr>
            <p:cNvSpPr/>
            <p:nvPr/>
          </p:nvSpPr>
          <p:spPr>
            <a:xfrm>
              <a:off x="8730403" y="3199252"/>
              <a:ext cx="122573" cy="129627"/>
            </a:xfrm>
            <a:custGeom>
              <a:avLst/>
              <a:gdLst>
                <a:gd name="connsiteX0" fmla="*/ 122573 w 122573"/>
                <a:gd name="connsiteY0" fmla="*/ 0 h 129627"/>
                <a:gd name="connsiteX1" fmla="*/ 0 w 122573"/>
                <a:gd name="connsiteY1" fmla="*/ 129628 h 1296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122573" h="129627">
                  <a:moveTo>
                    <a:pt x="122573" y="0"/>
                  </a:moveTo>
                  <a:cubicBezTo>
                    <a:pt x="97062" y="47735"/>
                    <a:pt x="33468" y="101146"/>
                    <a:pt x="0" y="129628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A630E5C3-24D2-575D-A485-635115B5533F}"/>
                </a:ext>
              </a:extLst>
            </p:cNvPr>
            <p:cNvSpPr/>
            <p:nvPr/>
          </p:nvSpPr>
          <p:spPr>
            <a:xfrm>
              <a:off x="8791876" y="3087711"/>
              <a:ext cx="71761" cy="56486"/>
            </a:xfrm>
            <a:custGeom>
              <a:avLst/>
              <a:gdLst>
                <a:gd name="connsiteX0" fmla="*/ 0 w 71761"/>
                <a:gd name="connsiteY0" fmla="*/ 6736 h 56486"/>
                <a:gd name="connsiteX1" fmla="*/ 36279 w 71761"/>
                <a:gd name="connsiteY1" fmla="*/ 0 h 56486"/>
                <a:gd name="connsiteX2" fmla="*/ 71762 w 71761"/>
                <a:gd name="connsiteY2" fmla="*/ 56487 h 564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1761" h="56486">
                  <a:moveTo>
                    <a:pt x="0" y="6736"/>
                  </a:moveTo>
                  <a:cubicBezTo>
                    <a:pt x="11663" y="2588"/>
                    <a:pt x="23905" y="313"/>
                    <a:pt x="36279" y="0"/>
                  </a:cubicBezTo>
                  <a:cubicBezTo>
                    <a:pt x="62798" y="0"/>
                    <a:pt x="70065" y="26254"/>
                    <a:pt x="71762" y="56487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BD09CB8-F709-6204-40ED-174D7B4F6846}"/>
                </a:ext>
              </a:extLst>
            </p:cNvPr>
            <p:cNvSpPr/>
            <p:nvPr/>
          </p:nvSpPr>
          <p:spPr>
            <a:xfrm>
              <a:off x="8495334" y="3048037"/>
              <a:ext cx="254464" cy="303224"/>
            </a:xfrm>
            <a:custGeom>
              <a:avLst/>
              <a:gdLst>
                <a:gd name="connsiteX0" fmla="*/ 0 w 254464"/>
                <a:gd name="connsiteY0" fmla="*/ 303225 h 303224"/>
                <a:gd name="connsiteX1" fmla="*/ 97433 w 254464"/>
                <a:gd name="connsiteY1" fmla="*/ 34157 h 303224"/>
                <a:gd name="connsiteX2" fmla="*/ 119444 w 254464"/>
                <a:gd name="connsiteY2" fmla="*/ 103692 h 303224"/>
                <a:gd name="connsiteX3" fmla="*/ 230296 w 254464"/>
                <a:gd name="connsiteY3" fmla="*/ 0 h 303224"/>
                <a:gd name="connsiteX4" fmla="*/ 236289 w 254464"/>
                <a:gd name="connsiteY4" fmla="*/ 85711 h 3032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4464" h="303224">
                  <a:moveTo>
                    <a:pt x="0" y="303225"/>
                  </a:moveTo>
                  <a:cubicBezTo>
                    <a:pt x="3713" y="163307"/>
                    <a:pt x="50440" y="34157"/>
                    <a:pt x="97433" y="34157"/>
                  </a:cubicBezTo>
                  <a:cubicBezTo>
                    <a:pt x="146388" y="34157"/>
                    <a:pt x="119444" y="103692"/>
                    <a:pt x="119444" y="103692"/>
                  </a:cubicBezTo>
                  <a:cubicBezTo>
                    <a:pt x="139811" y="62958"/>
                    <a:pt x="202769" y="0"/>
                    <a:pt x="230296" y="0"/>
                  </a:cubicBezTo>
                  <a:cubicBezTo>
                    <a:pt x="257823" y="0"/>
                    <a:pt x="264506" y="42431"/>
                    <a:pt x="236289" y="85711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3EFFBCB-81EF-79CB-E748-32D7024D5394}"/>
                </a:ext>
              </a:extLst>
            </p:cNvPr>
            <p:cNvSpPr/>
            <p:nvPr/>
          </p:nvSpPr>
          <p:spPr>
            <a:xfrm>
              <a:off x="8683145" y="3346064"/>
              <a:ext cx="88999" cy="88999"/>
            </a:xfrm>
            <a:custGeom>
              <a:avLst/>
              <a:gdLst>
                <a:gd name="connsiteX0" fmla="*/ 89000 w 88999"/>
                <a:gd name="connsiteY0" fmla="*/ 44500 h 88999"/>
                <a:gd name="connsiteX1" fmla="*/ 44500 w 88999"/>
                <a:gd name="connsiteY1" fmla="*/ 89000 h 88999"/>
                <a:gd name="connsiteX2" fmla="*/ 0 w 88999"/>
                <a:gd name="connsiteY2" fmla="*/ 44500 h 88999"/>
                <a:gd name="connsiteX3" fmla="*/ 44500 w 88999"/>
                <a:gd name="connsiteY3" fmla="*/ 0 h 88999"/>
                <a:gd name="connsiteX4" fmla="*/ 89000 w 88999"/>
                <a:gd name="connsiteY4" fmla="*/ 44500 h 88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8999" h="88999">
                  <a:moveTo>
                    <a:pt x="89000" y="44500"/>
                  </a:moveTo>
                  <a:cubicBezTo>
                    <a:pt x="89000" y="69076"/>
                    <a:pt x="69076" y="89000"/>
                    <a:pt x="44500" y="89000"/>
                  </a:cubicBezTo>
                  <a:cubicBezTo>
                    <a:pt x="19923" y="89000"/>
                    <a:pt x="0" y="69077"/>
                    <a:pt x="0" y="44500"/>
                  </a:cubicBezTo>
                  <a:cubicBezTo>
                    <a:pt x="0" y="19923"/>
                    <a:pt x="19923" y="0"/>
                    <a:pt x="44500" y="0"/>
                  </a:cubicBezTo>
                  <a:cubicBezTo>
                    <a:pt x="69076" y="0"/>
                    <a:pt x="89000" y="19923"/>
                    <a:pt x="89000" y="44500"/>
                  </a:cubicBezTo>
                  <a:close/>
                </a:path>
              </a:pathLst>
            </a:custGeom>
            <a:solidFill>
              <a:srgbClr val="FFFF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10B64CE0-FF32-1973-6A5D-DAC89A2CD379}"/>
                </a:ext>
              </a:extLst>
            </p:cNvPr>
            <p:cNvSpPr/>
            <p:nvPr/>
          </p:nvSpPr>
          <p:spPr>
            <a:xfrm>
              <a:off x="8672584" y="3335291"/>
              <a:ext cx="65669" cy="49385"/>
            </a:xfrm>
            <a:custGeom>
              <a:avLst/>
              <a:gdLst>
                <a:gd name="connsiteX0" fmla="*/ 60 w 65669"/>
                <a:gd name="connsiteY0" fmla="*/ 49385 h 49385"/>
                <a:gd name="connsiteX1" fmla="*/ 60 w 65669"/>
                <a:gd name="connsiteY1" fmla="*/ 44665 h 49385"/>
                <a:gd name="connsiteX2" fmla="*/ 44289 w 65669"/>
                <a:gd name="connsiteY2" fmla="*/ 1 h 49385"/>
                <a:gd name="connsiteX3" fmla="*/ 65669 w 65669"/>
                <a:gd name="connsiteY3" fmla="*/ 5363 h 49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5669" h="49385">
                  <a:moveTo>
                    <a:pt x="60" y="49385"/>
                  </a:moveTo>
                  <a:cubicBezTo>
                    <a:pt x="-20" y="47815"/>
                    <a:pt x="-20" y="46235"/>
                    <a:pt x="60" y="44665"/>
                  </a:cubicBezTo>
                  <a:cubicBezTo>
                    <a:pt x="-62" y="20118"/>
                    <a:pt x="19742" y="122"/>
                    <a:pt x="44289" y="1"/>
                  </a:cubicBezTo>
                  <a:cubicBezTo>
                    <a:pt x="51752" y="-37"/>
                    <a:pt x="59108" y="1809"/>
                    <a:pt x="65669" y="5363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1D996321-7C89-918C-4BD9-C55B2D874D8F}"/>
                </a:ext>
              </a:extLst>
            </p:cNvPr>
            <p:cNvSpPr/>
            <p:nvPr/>
          </p:nvSpPr>
          <p:spPr>
            <a:xfrm>
              <a:off x="8686328" y="3412204"/>
              <a:ext cx="43332" cy="12305"/>
            </a:xfrm>
            <a:custGeom>
              <a:avLst/>
              <a:gdLst>
                <a:gd name="connsiteX0" fmla="*/ 43333 w 43332"/>
                <a:gd name="connsiteY0" fmla="*/ 10449 h 12305"/>
                <a:gd name="connsiteX1" fmla="*/ 30710 w 43332"/>
                <a:gd name="connsiteY1" fmla="*/ 12305 h 12305"/>
                <a:gd name="connsiteX2" fmla="*/ 0 w 43332"/>
                <a:gd name="connsiteY2" fmla="*/ 0 h 12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43332" h="12305">
                  <a:moveTo>
                    <a:pt x="43333" y="10449"/>
                  </a:moveTo>
                  <a:cubicBezTo>
                    <a:pt x="39238" y="11685"/>
                    <a:pt x="34985" y="12310"/>
                    <a:pt x="30710" y="12305"/>
                  </a:cubicBezTo>
                  <a:cubicBezTo>
                    <a:pt x="19269" y="12326"/>
                    <a:pt x="8263" y="7913"/>
                    <a:pt x="0" y="0"/>
                  </a:cubicBezTo>
                </a:path>
              </a:pathLst>
            </a:custGeom>
            <a:noFill/>
            <a:ln w="10583" cap="rnd">
              <a:solidFill>
                <a:srgbClr val="1B3C87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4A8ED5DF-6D86-1685-7BCF-2F5E52831FBE}"/>
                </a:ext>
              </a:extLst>
            </p:cNvPr>
            <p:cNvSpPr/>
            <p:nvPr/>
          </p:nvSpPr>
          <p:spPr>
            <a:xfrm>
              <a:off x="10991354" y="1615504"/>
              <a:ext cx="292987" cy="253686"/>
            </a:xfrm>
            <a:custGeom>
              <a:avLst/>
              <a:gdLst>
                <a:gd name="connsiteX0" fmla="*/ 292988 w 292987"/>
                <a:gd name="connsiteY0" fmla="*/ 0 h 253686"/>
                <a:gd name="connsiteX1" fmla="*/ 0 w 292987"/>
                <a:gd name="connsiteY1" fmla="*/ 0 h 253686"/>
                <a:gd name="connsiteX2" fmla="*/ 146494 w 292987"/>
                <a:gd name="connsiteY2" fmla="*/ 253686 h 253686"/>
                <a:gd name="connsiteX3" fmla="*/ 292988 w 292987"/>
                <a:gd name="connsiteY3" fmla="*/ 0 h 2536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2987" h="253686">
                  <a:moveTo>
                    <a:pt x="292988" y="0"/>
                  </a:moveTo>
                  <a:lnTo>
                    <a:pt x="0" y="0"/>
                  </a:lnTo>
                  <a:lnTo>
                    <a:pt x="146494" y="253686"/>
                  </a:lnTo>
                  <a:lnTo>
                    <a:pt x="292988" y="0"/>
                  </a:lnTo>
                  <a:close/>
                </a:path>
              </a:pathLst>
            </a:custGeom>
            <a:noFill/>
            <a:ln w="10583" cap="rnd">
              <a:solidFill>
                <a:srgbClr val="B6C6F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00A97473-04A3-F9DC-DF88-95857C45B67F}"/>
                </a:ext>
              </a:extLst>
            </p:cNvPr>
            <p:cNvSpPr/>
            <p:nvPr/>
          </p:nvSpPr>
          <p:spPr>
            <a:xfrm rot="1967399">
              <a:off x="7854140" y="1940608"/>
              <a:ext cx="124747" cy="245995"/>
            </a:xfrm>
            <a:custGeom>
              <a:avLst/>
              <a:gdLst>
                <a:gd name="connsiteX0" fmla="*/ 0 w 124747"/>
                <a:gd name="connsiteY0" fmla="*/ 0 h 245995"/>
                <a:gd name="connsiteX1" fmla="*/ 124748 w 124747"/>
                <a:gd name="connsiteY1" fmla="*/ 0 h 245995"/>
                <a:gd name="connsiteX2" fmla="*/ 124748 w 124747"/>
                <a:gd name="connsiteY2" fmla="*/ 245995 h 245995"/>
                <a:gd name="connsiteX3" fmla="*/ 0 w 124747"/>
                <a:gd name="connsiteY3" fmla="*/ 245995 h 2459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4747" h="245995">
                  <a:moveTo>
                    <a:pt x="0" y="0"/>
                  </a:moveTo>
                  <a:lnTo>
                    <a:pt x="124748" y="0"/>
                  </a:lnTo>
                  <a:lnTo>
                    <a:pt x="124748" y="245995"/>
                  </a:lnTo>
                  <a:lnTo>
                    <a:pt x="0" y="245995"/>
                  </a:lnTo>
                  <a:close/>
                </a:path>
              </a:pathLst>
            </a:custGeom>
            <a:noFill/>
            <a:ln w="10583" cap="rnd">
              <a:solidFill>
                <a:srgbClr val="B6C6F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4ADAAE47-C140-3F5B-2AC0-3F12BAA418E3}"/>
                </a:ext>
              </a:extLst>
            </p:cNvPr>
            <p:cNvSpPr/>
            <p:nvPr/>
          </p:nvSpPr>
          <p:spPr>
            <a:xfrm rot="1198800">
              <a:off x="9583684" y="4325515"/>
              <a:ext cx="719475" cy="1351648"/>
            </a:xfrm>
            <a:custGeom>
              <a:avLst/>
              <a:gdLst>
                <a:gd name="connsiteX0" fmla="*/ 0 w 719475"/>
                <a:gd name="connsiteY0" fmla="*/ 0 h 1351648"/>
                <a:gd name="connsiteX1" fmla="*/ 719475 w 719475"/>
                <a:gd name="connsiteY1" fmla="*/ 0 h 1351648"/>
                <a:gd name="connsiteX2" fmla="*/ 719475 w 719475"/>
                <a:gd name="connsiteY2" fmla="*/ 1351649 h 1351648"/>
                <a:gd name="connsiteX3" fmla="*/ 0 w 719475"/>
                <a:gd name="connsiteY3" fmla="*/ 1351649 h 135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9475" h="1351648">
                  <a:moveTo>
                    <a:pt x="0" y="0"/>
                  </a:moveTo>
                  <a:lnTo>
                    <a:pt x="719475" y="0"/>
                  </a:lnTo>
                  <a:lnTo>
                    <a:pt x="719475" y="1351649"/>
                  </a:lnTo>
                  <a:lnTo>
                    <a:pt x="0" y="1351649"/>
                  </a:lnTo>
                  <a:close/>
                </a:path>
              </a:pathLst>
            </a:custGeom>
            <a:solidFill>
              <a:srgbClr val="EAF0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4E577472-28F8-9E59-D5F5-6577FCDC8879}"/>
                </a:ext>
              </a:extLst>
            </p:cNvPr>
            <p:cNvSpPr/>
            <p:nvPr/>
          </p:nvSpPr>
          <p:spPr>
            <a:xfrm>
              <a:off x="9679963" y="4145470"/>
              <a:ext cx="245677" cy="245677"/>
            </a:xfrm>
            <a:custGeom>
              <a:avLst/>
              <a:gdLst>
                <a:gd name="connsiteX0" fmla="*/ 245677 w 245677"/>
                <a:gd name="connsiteY0" fmla="*/ 122839 h 245677"/>
                <a:gd name="connsiteX1" fmla="*/ 122839 w 245677"/>
                <a:gd name="connsiteY1" fmla="*/ 245677 h 245677"/>
                <a:gd name="connsiteX2" fmla="*/ 0 w 245677"/>
                <a:gd name="connsiteY2" fmla="*/ 122839 h 245677"/>
                <a:gd name="connsiteX3" fmla="*/ 122839 w 245677"/>
                <a:gd name="connsiteY3" fmla="*/ 0 h 245677"/>
                <a:gd name="connsiteX4" fmla="*/ 245677 w 245677"/>
                <a:gd name="connsiteY4" fmla="*/ 122839 h 24567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45677" h="245677">
                  <a:moveTo>
                    <a:pt x="245677" y="122839"/>
                  </a:moveTo>
                  <a:cubicBezTo>
                    <a:pt x="245677" y="190680"/>
                    <a:pt x="190680" y="245677"/>
                    <a:pt x="122839" y="245677"/>
                  </a:cubicBezTo>
                  <a:cubicBezTo>
                    <a:pt x="54997" y="245677"/>
                    <a:pt x="0" y="190680"/>
                    <a:pt x="0" y="122839"/>
                  </a:cubicBezTo>
                  <a:cubicBezTo>
                    <a:pt x="0" y="54997"/>
                    <a:pt x="54997" y="0"/>
                    <a:pt x="122839" y="0"/>
                  </a:cubicBezTo>
                  <a:cubicBezTo>
                    <a:pt x="190680" y="0"/>
                    <a:pt x="245677" y="54997"/>
                    <a:pt x="245677" y="122839"/>
                  </a:cubicBezTo>
                  <a:close/>
                </a:path>
              </a:pathLst>
            </a:custGeom>
            <a:noFill/>
            <a:ln w="10583" cap="rnd">
              <a:solidFill>
                <a:srgbClr val="B6C6FC"/>
              </a:solidFill>
              <a:prstDash val="solid"/>
              <a:round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D66F21CB-3E6F-E8E9-DBA6-02BFC8723938}"/>
                </a:ext>
              </a:extLst>
            </p:cNvPr>
            <p:cNvSpPr/>
            <p:nvPr/>
          </p:nvSpPr>
          <p:spPr>
            <a:xfrm>
              <a:off x="11439270" y="3643295"/>
              <a:ext cx="408507" cy="458788"/>
            </a:xfrm>
            <a:custGeom>
              <a:avLst/>
              <a:gdLst>
                <a:gd name="connsiteX0" fmla="*/ 22330 w 408507"/>
                <a:gd name="connsiteY0" fmla="*/ 0 h 458788"/>
                <a:gd name="connsiteX1" fmla="*/ 0 w 408507"/>
                <a:gd name="connsiteY1" fmla="*/ 458788 h 458788"/>
                <a:gd name="connsiteX2" fmla="*/ 408507 w 408507"/>
                <a:gd name="connsiteY2" fmla="*/ 248700 h 458788"/>
                <a:gd name="connsiteX3" fmla="*/ 22330 w 408507"/>
                <a:gd name="connsiteY3" fmla="*/ 0 h 458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08507" h="458788">
                  <a:moveTo>
                    <a:pt x="22330" y="0"/>
                  </a:moveTo>
                  <a:lnTo>
                    <a:pt x="0" y="458788"/>
                  </a:lnTo>
                  <a:lnTo>
                    <a:pt x="408507" y="248700"/>
                  </a:lnTo>
                  <a:lnTo>
                    <a:pt x="22330" y="0"/>
                  </a:lnTo>
                  <a:close/>
                </a:path>
              </a:pathLst>
            </a:custGeom>
            <a:solidFill>
              <a:srgbClr val="EAF0FF"/>
            </a:solidFill>
            <a:ln w="529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010941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>
            <a:extLst>
              <a:ext uri="{FF2B5EF4-FFF2-40B4-BE49-F238E27FC236}">
                <a16:creationId xmlns:a16="http://schemas.microsoft.com/office/drawing/2014/main" id="{110F2361-33D4-610D-3EE9-548B87D815FF}"/>
              </a:ext>
            </a:extLst>
          </p:cNvPr>
          <p:cNvSpPr txBox="1"/>
          <p:nvPr/>
        </p:nvSpPr>
        <p:spPr>
          <a:xfrm>
            <a:off x="1024070" y="504766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+mj-ea"/>
                <a:ea typeface="+mj-ea"/>
              </a:rPr>
              <a:t>简要说明</a:t>
            </a:r>
          </a:p>
        </p:txBody>
      </p:sp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3F2D2DBD-3A4E-19A2-2E39-2D06E5E7758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参与项目</a:t>
            </a:r>
          </a:p>
        </p:txBody>
      </p:sp>
      <p:grpSp>
        <p:nvGrpSpPr>
          <p:cNvPr id="213" name="组合 212">
            <a:extLst>
              <a:ext uri="{FF2B5EF4-FFF2-40B4-BE49-F238E27FC236}">
                <a16:creationId xmlns:a16="http://schemas.microsoft.com/office/drawing/2014/main" id="{59760BBC-3331-8FBB-CCD7-EAC903ED6389}"/>
              </a:ext>
            </a:extLst>
          </p:cNvPr>
          <p:cNvGrpSpPr/>
          <p:nvPr/>
        </p:nvGrpSpPr>
        <p:grpSpPr>
          <a:xfrm>
            <a:off x="1578068" y="2007693"/>
            <a:ext cx="2666633" cy="3085609"/>
            <a:chOff x="1578068" y="2007693"/>
            <a:chExt cx="2666633" cy="3085609"/>
          </a:xfrm>
        </p:grpSpPr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73FADC2A-83C5-7C95-0FC0-8C85DA5AAD87}"/>
                </a:ext>
              </a:extLst>
            </p:cNvPr>
            <p:cNvSpPr/>
            <p:nvPr/>
          </p:nvSpPr>
          <p:spPr>
            <a:xfrm>
              <a:off x="1589923" y="3994590"/>
              <a:ext cx="2654778" cy="1055023"/>
            </a:xfrm>
            <a:custGeom>
              <a:avLst/>
              <a:gdLst>
                <a:gd name="connsiteX0" fmla="*/ 63131 w 2654778"/>
                <a:gd name="connsiteY0" fmla="*/ 350267 h 1055023"/>
                <a:gd name="connsiteX1" fmla="*/ 156561 w 2654778"/>
                <a:gd name="connsiteY1" fmla="*/ 210220 h 1055023"/>
                <a:gd name="connsiteX2" fmla="*/ 914487 w 2654778"/>
                <a:gd name="connsiteY2" fmla="*/ 217523 h 1055023"/>
                <a:gd name="connsiteX3" fmla="*/ 1856747 w 2654778"/>
                <a:gd name="connsiteY3" fmla="*/ 2771 h 1055023"/>
                <a:gd name="connsiteX4" fmla="*/ 2625940 w 2654778"/>
                <a:gd name="connsiteY4" fmla="*/ 236753 h 1055023"/>
                <a:gd name="connsiteX5" fmla="*/ 2348292 w 2654778"/>
                <a:gd name="connsiteY5" fmla="*/ 748655 h 1055023"/>
                <a:gd name="connsiteX6" fmla="*/ 1361978 w 2654778"/>
                <a:gd name="connsiteY6" fmla="*/ 1008354 h 1055023"/>
                <a:gd name="connsiteX7" fmla="*/ 261023 w 2654778"/>
                <a:gd name="connsiteY7" fmla="*/ 844260 h 1055023"/>
                <a:gd name="connsiteX8" fmla="*/ 63131 w 2654778"/>
                <a:gd name="connsiteY8" fmla="*/ 350267 h 10550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654778" h="1055023">
                  <a:moveTo>
                    <a:pt x="63131" y="350267"/>
                  </a:moveTo>
                  <a:cubicBezTo>
                    <a:pt x="84459" y="303649"/>
                    <a:pt x="117518" y="237608"/>
                    <a:pt x="156561" y="210220"/>
                  </a:cubicBezTo>
                  <a:cubicBezTo>
                    <a:pt x="257061" y="139905"/>
                    <a:pt x="496210" y="18194"/>
                    <a:pt x="914487" y="217523"/>
                  </a:cubicBezTo>
                  <a:cubicBezTo>
                    <a:pt x="1383306" y="440900"/>
                    <a:pt x="1396553" y="31052"/>
                    <a:pt x="1856747" y="2771"/>
                  </a:cubicBezTo>
                  <a:cubicBezTo>
                    <a:pt x="2188277" y="-17547"/>
                    <a:pt x="2547933" y="69706"/>
                    <a:pt x="2625940" y="236753"/>
                  </a:cubicBezTo>
                  <a:cubicBezTo>
                    <a:pt x="2699285" y="393544"/>
                    <a:pt x="2637206" y="775615"/>
                    <a:pt x="2348292" y="748655"/>
                  </a:cubicBezTo>
                  <a:cubicBezTo>
                    <a:pt x="1827650" y="700056"/>
                    <a:pt x="1861798" y="813103"/>
                    <a:pt x="1361978" y="1008354"/>
                  </a:cubicBezTo>
                  <a:cubicBezTo>
                    <a:pt x="850504" y="1208072"/>
                    <a:pt x="741108" y="690849"/>
                    <a:pt x="261023" y="844260"/>
                  </a:cubicBezTo>
                  <a:cubicBezTo>
                    <a:pt x="-56249" y="945576"/>
                    <a:pt x="-33989" y="563776"/>
                    <a:pt x="63131" y="350267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0B7211A-DEE7-C29A-2FFF-F762B2DE2E3D}"/>
                </a:ext>
              </a:extLst>
            </p:cNvPr>
            <p:cNvSpPr/>
            <p:nvPr/>
          </p:nvSpPr>
          <p:spPr>
            <a:xfrm>
              <a:off x="3297989" y="2353635"/>
              <a:ext cx="504908" cy="1312716"/>
            </a:xfrm>
            <a:custGeom>
              <a:avLst/>
              <a:gdLst>
                <a:gd name="connsiteX0" fmla="*/ 504909 w 504908"/>
                <a:gd name="connsiteY0" fmla="*/ 0 h 1312716"/>
                <a:gd name="connsiteX1" fmla="*/ 0 w 504908"/>
                <a:gd name="connsiteY1" fmla="*/ 1312716 h 1312716"/>
                <a:gd name="connsiteX2" fmla="*/ 31817 w 504908"/>
                <a:gd name="connsiteY2" fmla="*/ 1312716 h 1312716"/>
                <a:gd name="connsiteX3" fmla="*/ 504909 w 504908"/>
                <a:gd name="connsiteY3" fmla="*/ 0 h 1312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04908" h="1312716">
                  <a:moveTo>
                    <a:pt x="504909" y="0"/>
                  </a:moveTo>
                  <a:lnTo>
                    <a:pt x="0" y="1312716"/>
                  </a:lnTo>
                  <a:lnTo>
                    <a:pt x="31817" y="1312716"/>
                  </a:lnTo>
                  <a:lnTo>
                    <a:pt x="504909" y="0"/>
                  </a:ln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34654CAB-7513-BCB9-8539-D2BF570E350E}"/>
                </a:ext>
              </a:extLst>
            </p:cNvPr>
            <p:cNvSpPr/>
            <p:nvPr/>
          </p:nvSpPr>
          <p:spPr>
            <a:xfrm>
              <a:off x="3793488" y="2130724"/>
              <a:ext cx="37240" cy="222910"/>
            </a:xfrm>
            <a:custGeom>
              <a:avLst/>
              <a:gdLst>
                <a:gd name="connsiteX0" fmla="*/ 13188 w 37240"/>
                <a:gd name="connsiteY0" fmla="*/ -131 h 222910"/>
                <a:gd name="connsiteX1" fmla="*/ 8759 w 37240"/>
                <a:gd name="connsiteY1" fmla="*/ 222779 h 222910"/>
                <a:gd name="connsiteX2" fmla="*/ 13188 w 37240"/>
                <a:gd name="connsiteY2" fmla="*/ -131 h 22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7240" h="222910">
                  <a:moveTo>
                    <a:pt x="13188" y="-131"/>
                  </a:moveTo>
                  <a:cubicBezTo>
                    <a:pt x="13188" y="-131"/>
                    <a:pt x="-14744" y="174957"/>
                    <a:pt x="8759" y="222779"/>
                  </a:cubicBezTo>
                  <a:cubicBezTo>
                    <a:pt x="8759" y="222779"/>
                    <a:pt x="68313" y="122823"/>
                    <a:pt x="13188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9721C2F4-78BA-1A60-C23F-F4D643506D45}"/>
                </a:ext>
              </a:extLst>
            </p:cNvPr>
            <p:cNvSpPr/>
            <p:nvPr/>
          </p:nvSpPr>
          <p:spPr>
            <a:xfrm>
              <a:off x="3680021" y="2178391"/>
              <a:ext cx="90569" cy="176448"/>
            </a:xfrm>
            <a:custGeom>
              <a:avLst/>
              <a:gdLst>
                <a:gd name="connsiteX0" fmla="*/ -651 w 90569"/>
                <a:gd name="connsiteY0" fmla="*/ -131 h 176448"/>
                <a:gd name="connsiteX1" fmla="*/ 89477 w 90569"/>
                <a:gd name="connsiteY1" fmla="*/ 176317 h 176448"/>
                <a:gd name="connsiteX2" fmla="*/ -651 w 90569"/>
                <a:gd name="connsiteY2" fmla="*/ -131 h 17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0569" h="176448">
                  <a:moveTo>
                    <a:pt x="-651" y="-131"/>
                  </a:moveTo>
                  <a:cubicBezTo>
                    <a:pt x="-651" y="-131"/>
                    <a:pt x="47871" y="147686"/>
                    <a:pt x="89477" y="176317"/>
                  </a:cubicBezTo>
                  <a:cubicBezTo>
                    <a:pt x="89477" y="176317"/>
                    <a:pt x="101559" y="75467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E2183461-C7FC-E298-7FF8-AD539FDE6A6D}"/>
                </a:ext>
              </a:extLst>
            </p:cNvPr>
            <p:cNvSpPr/>
            <p:nvPr/>
          </p:nvSpPr>
          <p:spPr>
            <a:xfrm>
              <a:off x="3810051" y="2088497"/>
              <a:ext cx="134110" cy="257679"/>
            </a:xfrm>
            <a:custGeom>
              <a:avLst/>
              <a:gdLst>
                <a:gd name="connsiteX0" fmla="*/ 131622 w 134110"/>
                <a:gd name="connsiteY0" fmla="*/ -131 h 257679"/>
                <a:gd name="connsiteX1" fmla="*/ -34 w 134110"/>
                <a:gd name="connsiteY1" fmla="*/ 257549 h 257679"/>
                <a:gd name="connsiteX2" fmla="*/ 131622 w 134110"/>
                <a:gd name="connsiteY2" fmla="*/ -131 h 25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4110" h="257679">
                  <a:moveTo>
                    <a:pt x="131622" y="-131"/>
                  </a:moveTo>
                  <a:cubicBezTo>
                    <a:pt x="131622" y="-131"/>
                    <a:pt x="-11145" y="187039"/>
                    <a:pt x="-34" y="257549"/>
                  </a:cubicBezTo>
                  <a:cubicBezTo>
                    <a:pt x="-34" y="257549"/>
                    <a:pt x="151746" y="177910"/>
                    <a:pt x="131622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DE09E120-ADC3-06C9-1C17-7614F99CFF7D}"/>
                </a:ext>
              </a:extLst>
            </p:cNvPr>
            <p:cNvSpPr/>
            <p:nvPr/>
          </p:nvSpPr>
          <p:spPr>
            <a:xfrm>
              <a:off x="3615728" y="2241869"/>
              <a:ext cx="100775" cy="261762"/>
            </a:xfrm>
            <a:custGeom>
              <a:avLst/>
              <a:gdLst>
                <a:gd name="connsiteX0" fmla="*/ -651 w 100775"/>
                <a:gd name="connsiteY0" fmla="*/ -131 h 261762"/>
                <a:gd name="connsiteX1" fmla="*/ 62983 w 100775"/>
                <a:gd name="connsiteY1" fmla="*/ 242242 h 261762"/>
                <a:gd name="connsiteX2" fmla="*/ 74637 w 100775"/>
                <a:gd name="connsiteY2" fmla="*/ 261472 h 261762"/>
                <a:gd name="connsiteX3" fmla="*/ 99733 w 100775"/>
                <a:gd name="connsiteY3" fmla="*/ 197295 h 261762"/>
                <a:gd name="connsiteX4" fmla="*/ -651 w 100775"/>
                <a:gd name="connsiteY4" fmla="*/ -131 h 26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775" h="261762">
                  <a:moveTo>
                    <a:pt x="-651" y="-131"/>
                  </a:moveTo>
                  <a:cubicBezTo>
                    <a:pt x="-651" y="-131"/>
                    <a:pt x="46588" y="189020"/>
                    <a:pt x="62983" y="242242"/>
                  </a:cubicBezTo>
                  <a:cubicBezTo>
                    <a:pt x="66867" y="254751"/>
                    <a:pt x="70752" y="260462"/>
                    <a:pt x="74637" y="261472"/>
                  </a:cubicBezTo>
                  <a:cubicBezTo>
                    <a:pt x="86292" y="264463"/>
                    <a:pt x="97208" y="224800"/>
                    <a:pt x="99733" y="197295"/>
                  </a:cubicBezTo>
                  <a:cubicBezTo>
                    <a:pt x="103190" y="160661"/>
                    <a:pt x="84931" y="46992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170C852E-6253-6C44-24D5-5FE25CEF54B5}"/>
                </a:ext>
              </a:extLst>
            </p:cNvPr>
            <p:cNvSpPr/>
            <p:nvPr/>
          </p:nvSpPr>
          <p:spPr>
            <a:xfrm>
              <a:off x="3693298" y="2500142"/>
              <a:ext cx="12984" cy="141925"/>
            </a:xfrm>
            <a:custGeom>
              <a:avLst/>
              <a:gdLst>
                <a:gd name="connsiteX0" fmla="*/ -292 w 12984"/>
                <a:gd name="connsiteY0" fmla="*/ 169 h 141925"/>
                <a:gd name="connsiteX1" fmla="*/ -641 w 12984"/>
                <a:gd name="connsiteY1" fmla="*/ 752 h 141925"/>
                <a:gd name="connsiteX2" fmla="*/ 1107 w 12984"/>
                <a:gd name="connsiteY2" fmla="*/ 136992 h 141925"/>
                <a:gd name="connsiteX3" fmla="*/ 12334 w 12984"/>
                <a:gd name="connsiteY3" fmla="*/ 112828 h 14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84" h="141925">
                  <a:moveTo>
                    <a:pt x="-292" y="169"/>
                  </a:moveTo>
                  <a:cubicBezTo>
                    <a:pt x="-292" y="169"/>
                    <a:pt x="-719" y="-802"/>
                    <a:pt x="-641" y="752"/>
                  </a:cubicBezTo>
                  <a:cubicBezTo>
                    <a:pt x="136" y="17573"/>
                    <a:pt x="5069" y="119704"/>
                    <a:pt x="1107" y="136992"/>
                  </a:cubicBezTo>
                  <a:cubicBezTo>
                    <a:pt x="-3244" y="155911"/>
                    <a:pt x="12334" y="112828"/>
                    <a:pt x="12334" y="112828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F4F34E00-597D-86BB-3640-E5D6B901F6EC}"/>
                </a:ext>
              </a:extLst>
            </p:cNvPr>
            <p:cNvSpPr/>
            <p:nvPr/>
          </p:nvSpPr>
          <p:spPr>
            <a:xfrm>
              <a:off x="3762174" y="2352511"/>
              <a:ext cx="8712" cy="106929"/>
            </a:xfrm>
            <a:custGeom>
              <a:avLst/>
              <a:gdLst>
                <a:gd name="connsiteX0" fmla="*/ 7363 w 8712"/>
                <a:gd name="connsiteY0" fmla="*/ 410 h 106929"/>
                <a:gd name="connsiteX1" fmla="*/ 5809 w 8712"/>
                <a:gd name="connsiteY1" fmla="*/ 61 h 106929"/>
                <a:gd name="connsiteX2" fmla="*/ 292 w 8712"/>
                <a:gd name="connsiteY2" fmla="*/ 101066 h 106929"/>
                <a:gd name="connsiteX3" fmla="*/ 8062 w 8712"/>
                <a:gd name="connsiteY3" fmla="*/ 86148 h 10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2" h="106929">
                  <a:moveTo>
                    <a:pt x="7363" y="410"/>
                  </a:moveTo>
                  <a:cubicBezTo>
                    <a:pt x="7363" y="410"/>
                    <a:pt x="5653" y="-522"/>
                    <a:pt x="5809" y="61"/>
                  </a:cubicBezTo>
                  <a:cubicBezTo>
                    <a:pt x="10121" y="16455"/>
                    <a:pt x="4255" y="83701"/>
                    <a:pt x="292" y="101066"/>
                  </a:cubicBezTo>
                  <a:cubicBezTo>
                    <a:pt x="-4059" y="119946"/>
                    <a:pt x="8062" y="86148"/>
                    <a:pt x="8062" y="86148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27DEDF7D-DFAA-9BAD-ADBF-8B2C9F43796A}"/>
                </a:ext>
              </a:extLst>
            </p:cNvPr>
            <p:cNvSpPr/>
            <p:nvPr/>
          </p:nvSpPr>
          <p:spPr>
            <a:xfrm>
              <a:off x="3572800" y="2315797"/>
              <a:ext cx="91605" cy="324465"/>
            </a:xfrm>
            <a:custGeom>
              <a:avLst/>
              <a:gdLst>
                <a:gd name="connsiteX0" fmla="*/ -651 w 91605"/>
                <a:gd name="connsiteY0" fmla="*/ -131 h 324465"/>
                <a:gd name="connsiteX1" fmla="*/ 37926 w 91605"/>
                <a:gd name="connsiteY1" fmla="*/ 302884 h 324465"/>
                <a:gd name="connsiteX2" fmla="*/ 90526 w 91605"/>
                <a:gd name="connsiteY2" fmla="*/ 219788 h 324465"/>
                <a:gd name="connsiteX3" fmla="*/ -651 w 91605"/>
                <a:gd name="connsiteY3" fmla="*/ -131 h 3244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605" h="324465">
                  <a:moveTo>
                    <a:pt x="-651" y="-131"/>
                  </a:moveTo>
                  <a:cubicBezTo>
                    <a:pt x="-651" y="-131"/>
                    <a:pt x="9722" y="246283"/>
                    <a:pt x="37926" y="302884"/>
                  </a:cubicBezTo>
                  <a:cubicBezTo>
                    <a:pt x="73860" y="374986"/>
                    <a:pt x="94217" y="244224"/>
                    <a:pt x="90526" y="219788"/>
                  </a:cubicBezTo>
                  <a:cubicBezTo>
                    <a:pt x="86835" y="195353"/>
                    <a:pt x="78327" y="54839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0E0EDF64-C8EA-3414-BB33-6909184A139C}"/>
                </a:ext>
              </a:extLst>
            </p:cNvPr>
            <p:cNvSpPr/>
            <p:nvPr/>
          </p:nvSpPr>
          <p:spPr>
            <a:xfrm>
              <a:off x="3762174" y="2352511"/>
              <a:ext cx="8712" cy="106929"/>
            </a:xfrm>
            <a:custGeom>
              <a:avLst/>
              <a:gdLst>
                <a:gd name="connsiteX0" fmla="*/ 7363 w 8712"/>
                <a:gd name="connsiteY0" fmla="*/ 410 h 106929"/>
                <a:gd name="connsiteX1" fmla="*/ 5809 w 8712"/>
                <a:gd name="connsiteY1" fmla="*/ 61 h 106929"/>
                <a:gd name="connsiteX2" fmla="*/ 292 w 8712"/>
                <a:gd name="connsiteY2" fmla="*/ 101066 h 106929"/>
                <a:gd name="connsiteX3" fmla="*/ 8062 w 8712"/>
                <a:gd name="connsiteY3" fmla="*/ 86148 h 106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712" h="106929">
                  <a:moveTo>
                    <a:pt x="7363" y="410"/>
                  </a:moveTo>
                  <a:cubicBezTo>
                    <a:pt x="7363" y="410"/>
                    <a:pt x="5653" y="-522"/>
                    <a:pt x="5809" y="61"/>
                  </a:cubicBezTo>
                  <a:cubicBezTo>
                    <a:pt x="10121" y="16455"/>
                    <a:pt x="4255" y="83701"/>
                    <a:pt x="292" y="101066"/>
                  </a:cubicBezTo>
                  <a:cubicBezTo>
                    <a:pt x="-4059" y="119946"/>
                    <a:pt x="8062" y="86148"/>
                    <a:pt x="8062" y="86148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FBD1B975-56A9-D5F5-C53C-ECE6DAE0A5E2}"/>
                </a:ext>
              </a:extLst>
            </p:cNvPr>
            <p:cNvSpPr/>
            <p:nvPr/>
          </p:nvSpPr>
          <p:spPr>
            <a:xfrm>
              <a:off x="3634560" y="2631352"/>
              <a:ext cx="12789" cy="158192"/>
            </a:xfrm>
            <a:custGeom>
              <a:avLst/>
              <a:gdLst>
                <a:gd name="connsiteX0" fmla="*/ -253 w 12789"/>
                <a:gd name="connsiteY0" fmla="*/ 226 h 158192"/>
                <a:gd name="connsiteX1" fmla="*/ -642 w 12789"/>
                <a:gd name="connsiteY1" fmla="*/ 848 h 158192"/>
                <a:gd name="connsiteX2" fmla="*/ 796 w 12789"/>
                <a:gd name="connsiteY2" fmla="*/ 152705 h 158192"/>
                <a:gd name="connsiteX3" fmla="*/ 12139 w 12789"/>
                <a:gd name="connsiteY3" fmla="*/ 125783 h 15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89" h="158192">
                  <a:moveTo>
                    <a:pt x="-253" y="226"/>
                  </a:moveTo>
                  <a:cubicBezTo>
                    <a:pt x="-253" y="226"/>
                    <a:pt x="-720" y="-900"/>
                    <a:pt x="-642" y="848"/>
                  </a:cubicBezTo>
                  <a:cubicBezTo>
                    <a:pt x="96" y="19612"/>
                    <a:pt x="4836" y="133436"/>
                    <a:pt x="796" y="152705"/>
                  </a:cubicBezTo>
                  <a:cubicBezTo>
                    <a:pt x="-3594" y="173800"/>
                    <a:pt x="12139" y="125783"/>
                    <a:pt x="12139" y="125783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646B4C9F-0A5C-D9A7-D2CB-FA54FEE4062D}"/>
                </a:ext>
              </a:extLst>
            </p:cNvPr>
            <p:cNvSpPr/>
            <p:nvPr/>
          </p:nvSpPr>
          <p:spPr>
            <a:xfrm>
              <a:off x="3429956" y="2410198"/>
              <a:ext cx="163706" cy="364008"/>
            </a:xfrm>
            <a:custGeom>
              <a:avLst/>
              <a:gdLst>
                <a:gd name="connsiteX0" fmla="*/ -651 w 163706"/>
                <a:gd name="connsiteY0" fmla="*/ -131 h 364008"/>
                <a:gd name="connsiteX1" fmla="*/ 111077 w 163706"/>
                <a:gd name="connsiteY1" fmla="*/ 342898 h 364008"/>
                <a:gd name="connsiteX2" fmla="*/ 159054 w 163706"/>
                <a:gd name="connsiteY2" fmla="*/ 233696 h 364008"/>
                <a:gd name="connsiteX3" fmla="*/ -651 w 163706"/>
                <a:gd name="connsiteY3" fmla="*/ -131 h 36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3706" h="364008">
                  <a:moveTo>
                    <a:pt x="-651" y="-131"/>
                  </a:moveTo>
                  <a:cubicBezTo>
                    <a:pt x="-651" y="-131"/>
                    <a:pt x="69276" y="282217"/>
                    <a:pt x="111077" y="342898"/>
                  </a:cubicBezTo>
                  <a:cubicBezTo>
                    <a:pt x="164027" y="420128"/>
                    <a:pt x="168650" y="261317"/>
                    <a:pt x="159054" y="233696"/>
                  </a:cubicBezTo>
                  <a:cubicBezTo>
                    <a:pt x="149459" y="206075"/>
                    <a:pt x="90604" y="50255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CCF1B622-AF3E-6BDB-02E7-46C1A822F089}"/>
                </a:ext>
              </a:extLst>
            </p:cNvPr>
            <p:cNvSpPr/>
            <p:nvPr/>
          </p:nvSpPr>
          <p:spPr>
            <a:xfrm>
              <a:off x="3569456" y="2768029"/>
              <a:ext cx="23856" cy="163206"/>
            </a:xfrm>
            <a:custGeom>
              <a:avLst/>
              <a:gdLst>
                <a:gd name="connsiteX0" fmla="*/ 557 w 23856"/>
                <a:gd name="connsiteY0" fmla="*/ 3169 h 163206"/>
                <a:gd name="connsiteX1" fmla="*/ -647 w 23856"/>
                <a:gd name="connsiteY1" fmla="*/ 334 h 163206"/>
                <a:gd name="connsiteX2" fmla="*/ 10580 w 23856"/>
                <a:gd name="connsiteY2" fmla="*/ 156736 h 163206"/>
                <a:gd name="connsiteX3" fmla="*/ 23206 w 23856"/>
                <a:gd name="connsiteY3" fmla="*/ 130824 h 16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856" h="163206">
                  <a:moveTo>
                    <a:pt x="557" y="3169"/>
                  </a:moveTo>
                  <a:cubicBezTo>
                    <a:pt x="557" y="3169"/>
                    <a:pt x="-725" y="-1609"/>
                    <a:pt x="-647" y="334"/>
                  </a:cubicBezTo>
                  <a:cubicBezTo>
                    <a:pt x="169" y="21273"/>
                    <a:pt x="15125" y="135214"/>
                    <a:pt x="10580" y="156736"/>
                  </a:cubicBezTo>
                  <a:cubicBezTo>
                    <a:pt x="5646" y="180239"/>
                    <a:pt x="23206" y="130824"/>
                    <a:pt x="23206" y="130824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5590AD05-E7FF-D2A5-2843-A44B3AAC0130}"/>
                </a:ext>
              </a:extLst>
            </p:cNvPr>
            <p:cNvSpPr/>
            <p:nvPr/>
          </p:nvSpPr>
          <p:spPr>
            <a:xfrm>
              <a:off x="3347792" y="2539756"/>
              <a:ext cx="179292" cy="379445"/>
            </a:xfrm>
            <a:custGeom>
              <a:avLst/>
              <a:gdLst>
                <a:gd name="connsiteX0" fmla="*/ -651 w 179292"/>
                <a:gd name="connsiteY0" fmla="*/ -131 h 379445"/>
                <a:gd name="connsiteX1" fmla="*/ 134230 w 179292"/>
                <a:gd name="connsiteY1" fmla="*/ 357932 h 379445"/>
                <a:gd name="connsiteX2" fmla="*/ 169427 w 179292"/>
                <a:gd name="connsiteY2" fmla="*/ 213029 h 379445"/>
                <a:gd name="connsiteX3" fmla="*/ -651 w 179292"/>
                <a:gd name="connsiteY3" fmla="*/ -131 h 37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292" h="379445">
                  <a:moveTo>
                    <a:pt x="-651" y="-131"/>
                  </a:moveTo>
                  <a:cubicBezTo>
                    <a:pt x="-651" y="-131"/>
                    <a:pt x="92585" y="293289"/>
                    <a:pt x="134230" y="357932"/>
                  </a:cubicBezTo>
                  <a:cubicBezTo>
                    <a:pt x="187064" y="440173"/>
                    <a:pt x="184033" y="262094"/>
                    <a:pt x="169427" y="213029"/>
                  </a:cubicBezTo>
                  <a:cubicBezTo>
                    <a:pt x="154431" y="162798"/>
                    <a:pt x="90565" y="53557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C3EDF6DC-7CB0-25C4-FFFC-11B30157A8EB}"/>
                </a:ext>
              </a:extLst>
            </p:cNvPr>
            <p:cNvSpPr/>
            <p:nvPr/>
          </p:nvSpPr>
          <p:spPr>
            <a:xfrm>
              <a:off x="3510407" y="2913412"/>
              <a:ext cx="23701" cy="173868"/>
            </a:xfrm>
            <a:custGeom>
              <a:avLst/>
              <a:gdLst>
                <a:gd name="connsiteX0" fmla="*/ 557 w 23701"/>
                <a:gd name="connsiteY0" fmla="*/ 3390 h 173868"/>
                <a:gd name="connsiteX1" fmla="*/ -647 w 23701"/>
                <a:gd name="connsiteY1" fmla="*/ 360 h 173868"/>
                <a:gd name="connsiteX2" fmla="*/ 10425 w 23701"/>
                <a:gd name="connsiteY2" fmla="*/ 166979 h 173868"/>
                <a:gd name="connsiteX3" fmla="*/ 23051 w 23701"/>
                <a:gd name="connsiteY3" fmla="*/ 139358 h 1738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701" h="173868">
                  <a:moveTo>
                    <a:pt x="557" y="3390"/>
                  </a:moveTo>
                  <a:cubicBezTo>
                    <a:pt x="557" y="3390"/>
                    <a:pt x="-724" y="-1699"/>
                    <a:pt x="-647" y="360"/>
                  </a:cubicBezTo>
                  <a:cubicBezTo>
                    <a:pt x="169" y="22697"/>
                    <a:pt x="14892" y="144098"/>
                    <a:pt x="10425" y="166979"/>
                  </a:cubicBezTo>
                  <a:cubicBezTo>
                    <a:pt x="5452" y="192036"/>
                    <a:pt x="23051" y="139358"/>
                    <a:pt x="23051" y="139358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D10055D5-1489-4EF8-65EC-310A1067F171}"/>
                </a:ext>
              </a:extLst>
            </p:cNvPr>
            <p:cNvSpPr/>
            <p:nvPr/>
          </p:nvSpPr>
          <p:spPr>
            <a:xfrm>
              <a:off x="3291462" y="2682484"/>
              <a:ext cx="179264" cy="379460"/>
            </a:xfrm>
            <a:custGeom>
              <a:avLst/>
              <a:gdLst>
                <a:gd name="connsiteX0" fmla="*/ -651 w 179264"/>
                <a:gd name="connsiteY0" fmla="*/ -131 h 379460"/>
                <a:gd name="connsiteX1" fmla="*/ 134192 w 179264"/>
                <a:gd name="connsiteY1" fmla="*/ 357932 h 379460"/>
                <a:gd name="connsiteX2" fmla="*/ 169388 w 179264"/>
                <a:gd name="connsiteY2" fmla="*/ 213067 h 379460"/>
                <a:gd name="connsiteX3" fmla="*/ -651 w 179264"/>
                <a:gd name="connsiteY3" fmla="*/ -131 h 37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9264" h="379460">
                  <a:moveTo>
                    <a:pt x="-651" y="-131"/>
                  </a:moveTo>
                  <a:cubicBezTo>
                    <a:pt x="-651" y="-131"/>
                    <a:pt x="92585" y="293289"/>
                    <a:pt x="134192" y="357932"/>
                  </a:cubicBezTo>
                  <a:cubicBezTo>
                    <a:pt x="187064" y="440212"/>
                    <a:pt x="183995" y="262094"/>
                    <a:pt x="169388" y="213067"/>
                  </a:cubicBezTo>
                  <a:cubicBezTo>
                    <a:pt x="154431" y="162798"/>
                    <a:pt x="90565" y="53596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480ACE9A-0448-B507-72EC-35584C3A47C0}"/>
                </a:ext>
              </a:extLst>
            </p:cNvPr>
            <p:cNvSpPr/>
            <p:nvPr/>
          </p:nvSpPr>
          <p:spPr>
            <a:xfrm>
              <a:off x="3454039" y="3056334"/>
              <a:ext cx="26031" cy="177428"/>
            </a:xfrm>
            <a:custGeom>
              <a:avLst/>
              <a:gdLst>
                <a:gd name="connsiteX0" fmla="*/ 596 w 26031"/>
                <a:gd name="connsiteY0" fmla="*/ 3390 h 177428"/>
                <a:gd name="connsiteX1" fmla="*/ -647 w 26031"/>
                <a:gd name="connsiteY1" fmla="*/ 360 h 177428"/>
                <a:gd name="connsiteX2" fmla="*/ 10386 w 26031"/>
                <a:gd name="connsiteY2" fmla="*/ 170980 h 177428"/>
                <a:gd name="connsiteX3" fmla="*/ 25381 w 26031"/>
                <a:gd name="connsiteY3" fmla="*/ 138464 h 17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031" h="177428">
                  <a:moveTo>
                    <a:pt x="596" y="3390"/>
                  </a:moveTo>
                  <a:cubicBezTo>
                    <a:pt x="596" y="3390"/>
                    <a:pt x="-725" y="-1699"/>
                    <a:pt x="-647" y="360"/>
                  </a:cubicBezTo>
                  <a:cubicBezTo>
                    <a:pt x="168" y="22658"/>
                    <a:pt x="14892" y="147982"/>
                    <a:pt x="10386" y="170980"/>
                  </a:cubicBezTo>
                  <a:cubicBezTo>
                    <a:pt x="5413" y="196037"/>
                    <a:pt x="25381" y="138464"/>
                    <a:pt x="25381" y="138464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516A4BF9-EDEA-8150-1C93-07D9C1E421E3}"/>
                </a:ext>
              </a:extLst>
            </p:cNvPr>
            <p:cNvSpPr/>
            <p:nvPr/>
          </p:nvSpPr>
          <p:spPr>
            <a:xfrm>
              <a:off x="3195586" y="2806837"/>
              <a:ext cx="203854" cy="388258"/>
            </a:xfrm>
            <a:custGeom>
              <a:avLst/>
              <a:gdLst>
                <a:gd name="connsiteX0" fmla="*/ -651 w 203854"/>
                <a:gd name="connsiteY0" fmla="*/ -131 h 388258"/>
                <a:gd name="connsiteX1" fmla="*/ 164376 w 203854"/>
                <a:gd name="connsiteY1" fmla="*/ 368654 h 388258"/>
                <a:gd name="connsiteX2" fmla="*/ 190831 w 203854"/>
                <a:gd name="connsiteY2" fmla="*/ 199859 h 388258"/>
                <a:gd name="connsiteX3" fmla="*/ -651 w 203854"/>
                <a:gd name="connsiteY3" fmla="*/ -131 h 38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3854" h="388258">
                  <a:moveTo>
                    <a:pt x="-651" y="-131"/>
                  </a:moveTo>
                  <a:cubicBezTo>
                    <a:pt x="-651" y="-131"/>
                    <a:pt x="122847" y="304050"/>
                    <a:pt x="164376" y="368654"/>
                  </a:cubicBezTo>
                  <a:cubicBezTo>
                    <a:pt x="217209" y="450934"/>
                    <a:pt x="205438" y="248924"/>
                    <a:pt x="190831" y="199859"/>
                  </a:cubicBezTo>
                  <a:cubicBezTo>
                    <a:pt x="175875" y="149628"/>
                    <a:pt x="90565" y="53557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:a16="http://schemas.microsoft.com/office/drawing/2014/main" id="{7004648F-AFF3-F096-A995-94A6CE8088FD}"/>
                </a:ext>
              </a:extLst>
            </p:cNvPr>
            <p:cNvSpPr/>
            <p:nvPr/>
          </p:nvSpPr>
          <p:spPr>
            <a:xfrm>
              <a:off x="3382751" y="3192181"/>
              <a:ext cx="34695" cy="212402"/>
            </a:xfrm>
            <a:custGeom>
              <a:avLst/>
              <a:gdLst>
                <a:gd name="connsiteX0" fmla="*/ 248 w 34695"/>
                <a:gd name="connsiteY0" fmla="*/ 1180 h 212402"/>
                <a:gd name="connsiteX1" fmla="*/ -646 w 34695"/>
                <a:gd name="connsiteY1" fmla="*/ 908 h 212402"/>
                <a:gd name="connsiteX2" fmla="*/ 15593 w 34695"/>
                <a:gd name="connsiteY2" fmla="*/ 204588 h 212402"/>
                <a:gd name="connsiteX3" fmla="*/ 34045 w 34695"/>
                <a:gd name="connsiteY3" fmla="*/ 166284 h 21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695" h="212402">
                  <a:moveTo>
                    <a:pt x="248" y="1180"/>
                  </a:moveTo>
                  <a:cubicBezTo>
                    <a:pt x="248" y="1180"/>
                    <a:pt x="-723" y="-1579"/>
                    <a:pt x="-646" y="908"/>
                  </a:cubicBezTo>
                  <a:cubicBezTo>
                    <a:pt x="92" y="27752"/>
                    <a:pt x="20254" y="177006"/>
                    <a:pt x="15593" y="204588"/>
                  </a:cubicBezTo>
                  <a:cubicBezTo>
                    <a:pt x="10542" y="234773"/>
                    <a:pt x="34045" y="166284"/>
                    <a:pt x="34045" y="166284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:a16="http://schemas.microsoft.com/office/drawing/2014/main" id="{722CC03C-0338-1F6B-AFC1-01B4F75E4BCE}"/>
                </a:ext>
              </a:extLst>
            </p:cNvPr>
            <p:cNvSpPr/>
            <p:nvPr/>
          </p:nvSpPr>
          <p:spPr>
            <a:xfrm>
              <a:off x="3072048" y="2962540"/>
              <a:ext cx="269467" cy="351927"/>
            </a:xfrm>
            <a:custGeom>
              <a:avLst/>
              <a:gdLst>
                <a:gd name="connsiteX0" fmla="*/ -651 w 269467"/>
                <a:gd name="connsiteY0" fmla="*/ -131 h 351927"/>
                <a:gd name="connsiteX1" fmla="*/ 113718 w 269467"/>
                <a:gd name="connsiteY1" fmla="*/ 201879 h 351927"/>
                <a:gd name="connsiteX2" fmla="*/ 236478 w 269467"/>
                <a:gd name="connsiteY2" fmla="*/ 335478 h 351927"/>
                <a:gd name="connsiteX3" fmla="*/ 222454 w 269467"/>
                <a:gd name="connsiteY3" fmla="*/ 172937 h 351927"/>
                <a:gd name="connsiteX4" fmla="*/ -651 w 269467"/>
                <a:gd name="connsiteY4" fmla="*/ -131 h 35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467" h="351927">
                  <a:moveTo>
                    <a:pt x="-651" y="-131"/>
                  </a:moveTo>
                  <a:cubicBezTo>
                    <a:pt x="-651" y="-131"/>
                    <a:pt x="49502" y="109615"/>
                    <a:pt x="113718" y="201879"/>
                  </a:cubicBezTo>
                  <a:cubicBezTo>
                    <a:pt x="156879" y="264036"/>
                    <a:pt x="214724" y="312635"/>
                    <a:pt x="236478" y="335478"/>
                  </a:cubicBezTo>
                  <a:cubicBezTo>
                    <a:pt x="305200" y="407852"/>
                    <a:pt x="246734" y="218739"/>
                    <a:pt x="222454" y="172937"/>
                  </a:cubicBezTo>
                  <a:cubicBezTo>
                    <a:pt x="197553" y="126125"/>
                    <a:pt x="100161" y="38134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:a16="http://schemas.microsoft.com/office/drawing/2014/main" id="{7576EE50-8B1B-B4FC-B76F-7872C4B7B924}"/>
                </a:ext>
              </a:extLst>
            </p:cNvPr>
            <p:cNvSpPr/>
            <p:nvPr/>
          </p:nvSpPr>
          <p:spPr>
            <a:xfrm>
              <a:off x="3335318" y="3309580"/>
              <a:ext cx="35977" cy="217134"/>
            </a:xfrm>
            <a:custGeom>
              <a:avLst/>
              <a:gdLst>
                <a:gd name="connsiteX0" fmla="*/ 247 w 35977"/>
                <a:gd name="connsiteY0" fmla="*/ 1180 h 217134"/>
                <a:gd name="connsiteX1" fmla="*/ -646 w 35977"/>
                <a:gd name="connsiteY1" fmla="*/ 908 h 217134"/>
                <a:gd name="connsiteX2" fmla="*/ 15515 w 35977"/>
                <a:gd name="connsiteY2" fmla="*/ 216476 h 217134"/>
                <a:gd name="connsiteX3" fmla="*/ 35327 w 35977"/>
                <a:gd name="connsiteY3" fmla="*/ 167527 h 21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77" h="217134">
                  <a:moveTo>
                    <a:pt x="247" y="1180"/>
                  </a:moveTo>
                  <a:cubicBezTo>
                    <a:pt x="247" y="1180"/>
                    <a:pt x="-724" y="-1579"/>
                    <a:pt x="-646" y="908"/>
                  </a:cubicBezTo>
                  <a:cubicBezTo>
                    <a:pt x="92" y="27791"/>
                    <a:pt x="21497" y="189049"/>
                    <a:pt x="15515" y="216476"/>
                  </a:cubicBezTo>
                  <a:cubicBezTo>
                    <a:pt x="14116" y="222963"/>
                    <a:pt x="35327" y="167527"/>
                    <a:pt x="35327" y="167527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:a16="http://schemas.microsoft.com/office/drawing/2014/main" id="{6FBE78C7-841E-44E7-5152-8C35694120BE}"/>
                </a:ext>
              </a:extLst>
            </p:cNvPr>
            <p:cNvSpPr/>
            <p:nvPr/>
          </p:nvSpPr>
          <p:spPr>
            <a:xfrm>
              <a:off x="3014009" y="3113931"/>
              <a:ext cx="299119" cy="397261"/>
            </a:xfrm>
            <a:custGeom>
              <a:avLst/>
              <a:gdLst>
                <a:gd name="connsiteX0" fmla="*/ -651 w 299119"/>
                <a:gd name="connsiteY0" fmla="*/ -131 h 397261"/>
                <a:gd name="connsiteX1" fmla="*/ 127121 w 299119"/>
                <a:gd name="connsiteY1" fmla="*/ 227597 h 397261"/>
                <a:gd name="connsiteX2" fmla="*/ 263089 w 299119"/>
                <a:gd name="connsiteY2" fmla="*/ 378599 h 397261"/>
                <a:gd name="connsiteX3" fmla="*/ 245685 w 299119"/>
                <a:gd name="connsiteY3" fmla="*/ 196285 h 397261"/>
                <a:gd name="connsiteX4" fmla="*/ -651 w 299119"/>
                <a:gd name="connsiteY4" fmla="*/ -131 h 39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9119" h="397261">
                  <a:moveTo>
                    <a:pt x="-651" y="-131"/>
                  </a:moveTo>
                  <a:cubicBezTo>
                    <a:pt x="-651" y="-131"/>
                    <a:pt x="55641" y="123406"/>
                    <a:pt x="127121" y="227597"/>
                  </a:cubicBezTo>
                  <a:cubicBezTo>
                    <a:pt x="175137" y="297523"/>
                    <a:pt x="239159" y="352804"/>
                    <a:pt x="263089" y="378599"/>
                  </a:cubicBezTo>
                  <a:cubicBezTo>
                    <a:pt x="339232" y="460413"/>
                    <a:pt x="272840" y="247875"/>
                    <a:pt x="245685" y="196285"/>
                  </a:cubicBezTo>
                  <a:cubicBezTo>
                    <a:pt x="217948" y="143413"/>
                    <a:pt x="110222" y="43729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:a16="http://schemas.microsoft.com/office/drawing/2014/main" id="{BD18ECAB-BAF7-F343-8422-4B7840BB159E}"/>
                </a:ext>
              </a:extLst>
            </p:cNvPr>
            <p:cNvSpPr/>
            <p:nvPr/>
          </p:nvSpPr>
          <p:spPr>
            <a:xfrm>
              <a:off x="2891055" y="3361104"/>
              <a:ext cx="412772" cy="258323"/>
            </a:xfrm>
            <a:custGeom>
              <a:avLst/>
              <a:gdLst>
                <a:gd name="connsiteX0" fmla="*/ -651 w 412772"/>
                <a:gd name="connsiteY0" fmla="*/ 2722 h 258323"/>
                <a:gd name="connsiteX1" fmla="*/ 220007 w 412772"/>
                <a:gd name="connsiteY1" fmla="*/ 150578 h 258323"/>
                <a:gd name="connsiteX2" fmla="*/ 378079 w 412772"/>
                <a:gd name="connsiteY2" fmla="*/ 254652 h 258323"/>
                <a:gd name="connsiteX3" fmla="*/ 281814 w 412772"/>
                <a:gd name="connsiteY3" fmla="*/ 53186 h 258323"/>
                <a:gd name="connsiteX4" fmla="*/ -651 w 412772"/>
                <a:gd name="connsiteY4" fmla="*/ 2722 h 25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12772" h="258323">
                  <a:moveTo>
                    <a:pt x="-651" y="2722"/>
                  </a:moveTo>
                  <a:cubicBezTo>
                    <a:pt x="-651" y="2722"/>
                    <a:pt x="128675" y="78864"/>
                    <a:pt x="220007" y="150578"/>
                  </a:cubicBezTo>
                  <a:cubicBezTo>
                    <a:pt x="327189" y="234723"/>
                    <a:pt x="346185" y="244280"/>
                    <a:pt x="378079" y="254652"/>
                  </a:cubicBezTo>
                  <a:cubicBezTo>
                    <a:pt x="479085" y="287401"/>
                    <a:pt x="327577" y="82943"/>
                    <a:pt x="281814" y="53186"/>
                  </a:cubicBezTo>
                  <a:cubicBezTo>
                    <a:pt x="234963" y="22690"/>
                    <a:pt x="113912" y="-10098"/>
                    <a:pt x="-651" y="2722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04CF00CA-BBD7-DF48-B0ED-6183A2FA13C7}"/>
                </a:ext>
              </a:extLst>
            </p:cNvPr>
            <p:cNvSpPr/>
            <p:nvPr/>
          </p:nvSpPr>
          <p:spPr>
            <a:xfrm>
              <a:off x="3307546" y="3506646"/>
              <a:ext cx="26844" cy="92467"/>
            </a:xfrm>
            <a:custGeom>
              <a:avLst/>
              <a:gdLst>
                <a:gd name="connsiteX0" fmla="*/ 1175 w 26844"/>
                <a:gd name="connsiteY0" fmla="*/ 5580 h 92467"/>
                <a:gd name="connsiteX1" fmla="*/ -651 w 26844"/>
                <a:gd name="connsiteY1" fmla="*/ -131 h 92467"/>
                <a:gd name="connsiteX2" fmla="*/ 15510 w 26844"/>
                <a:gd name="connsiteY2" fmla="*/ 92056 h 92467"/>
                <a:gd name="connsiteX3" fmla="*/ 26194 w 26844"/>
                <a:gd name="connsiteY3" fmla="*/ 67232 h 924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844" h="92467">
                  <a:moveTo>
                    <a:pt x="1175" y="5580"/>
                  </a:moveTo>
                  <a:cubicBezTo>
                    <a:pt x="709" y="3630"/>
                    <a:pt x="127" y="1718"/>
                    <a:pt x="-651" y="-131"/>
                  </a:cubicBezTo>
                  <a:cubicBezTo>
                    <a:pt x="321" y="13855"/>
                    <a:pt x="21221" y="77759"/>
                    <a:pt x="15510" y="92056"/>
                  </a:cubicBezTo>
                  <a:cubicBezTo>
                    <a:pt x="14151" y="95436"/>
                    <a:pt x="26194" y="67232"/>
                    <a:pt x="26194" y="67232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:a16="http://schemas.microsoft.com/office/drawing/2014/main" id="{261B67C2-0530-F8EA-FCF2-F6EA4F027A36}"/>
                </a:ext>
              </a:extLst>
            </p:cNvPr>
            <p:cNvSpPr/>
            <p:nvPr/>
          </p:nvSpPr>
          <p:spPr>
            <a:xfrm>
              <a:off x="3288233" y="3606372"/>
              <a:ext cx="27509" cy="45744"/>
            </a:xfrm>
            <a:custGeom>
              <a:avLst/>
              <a:gdLst>
                <a:gd name="connsiteX0" fmla="*/ 1219 w 27509"/>
                <a:gd name="connsiteY0" fmla="*/ 2742 h 45744"/>
                <a:gd name="connsiteX1" fmla="*/ -646 w 27509"/>
                <a:gd name="connsiteY1" fmla="*/ -55 h 45744"/>
                <a:gd name="connsiteX2" fmla="*/ 16370 w 27509"/>
                <a:gd name="connsiteY2" fmla="*/ 45475 h 45744"/>
                <a:gd name="connsiteX3" fmla="*/ 26859 w 27509"/>
                <a:gd name="connsiteY3" fmla="*/ 33237 h 4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509" h="45744">
                  <a:moveTo>
                    <a:pt x="1219" y="2742"/>
                  </a:moveTo>
                  <a:cubicBezTo>
                    <a:pt x="1219" y="2742"/>
                    <a:pt x="-762" y="-677"/>
                    <a:pt x="-646" y="-55"/>
                  </a:cubicBezTo>
                  <a:cubicBezTo>
                    <a:pt x="442" y="6860"/>
                    <a:pt x="21964" y="38443"/>
                    <a:pt x="16370" y="45475"/>
                  </a:cubicBezTo>
                  <a:cubicBezTo>
                    <a:pt x="15049" y="47145"/>
                    <a:pt x="26859" y="33237"/>
                    <a:pt x="26859" y="33237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:a16="http://schemas.microsoft.com/office/drawing/2014/main" id="{9B6BAE60-3955-A900-10B0-5443860152DD}"/>
                </a:ext>
              </a:extLst>
            </p:cNvPr>
            <p:cNvSpPr/>
            <p:nvPr/>
          </p:nvSpPr>
          <p:spPr>
            <a:xfrm>
              <a:off x="3789806" y="2200690"/>
              <a:ext cx="123653" cy="193696"/>
            </a:xfrm>
            <a:custGeom>
              <a:avLst/>
              <a:gdLst>
                <a:gd name="connsiteX0" fmla="*/ 123003 w 123653"/>
                <a:gd name="connsiteY0" fmla="*/ -131 h 193696"/>
                <a:gd name="connsiteX1" fmla="*/ -651 w 123653"/>
                <a:gd name="connsiteY1" fmla="*/ 193566 h 193696"/>
                <a:gd name="connsiteX2" fmla="*/ 123003 w 123653"/>
                <a:gd name="connsiteY2" fmla="*/ -131 h 19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3653" h="193696">
                  <a:moveTo>
                    <a:pt x="123003" y="-131"/>
                  </a:moveTo>
                  <a:cubicBezTo>
                    <a:pt x="123003" y="-131"/>
                    <a:pt x="39363" y="158835"/>
                    <a:pt x="-651" y="193566"/>
                  </a:cubicBezTo>
                  <a:cubicBezTo>
                    <a:pt x="-651" y="193566"/>
                    <a:pt x="23202" y="90657"/>
                    <a:pt x="123003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:a16="http://schemas.microsoft.com/office/drawing/2014/main" id="{EFAF0DE6-8F71-ED25-A31A-CEA669DAAE48}"/>
                </a:ext>
              </a:extLst>
            </p:cNvPr>
            <p:cNvSpPr/>
            <p:nvPr/>
          </p:nvSpPr>
          <p:spPr>
            <a:xfrm>
              <a:off x="3807171" y="2277493"/>
              <a:ext cx="149526" cy="127072"/>
            </a:xfrm>
            <a:custGeom>
              <a:avLst/>
              <a:gdLst>
                <a:gd name="connsiteX0" fmla="*/ 148876 w 149526"/>
                <a:gd name="connsiteY0" fmla="*/ -131 h 127072"/>
                <a:gd name="connsiteX1" fmla="*/ -651 w 149526"/>
                <a:gd name="connsiteY1" fmla="*/ 126941 h 127072"/>
                <a:gd name="connsiteX2" fmla="*/ 148876 w 149526"/>
                <a:gd name="connsiteY2" fmla="*/ -131 h 12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49526" h="127072">
                  <a:moveTo>
                    <a:pt x="148876" y="-131"/>
                  </a:moveTo>
                  <a:cubicBezTo>
                    <a:pt x="148876" y="-131"/>
                    <a:pt x="38509" y="113849"/>
                    <a:pt x="-651" y="126941"/>
                  </a:cubicBezTo>
                  <a:cubicBezTo>
                    <a:pt x="-651" y="126941"/>
                    <a:pt x="49736" y="36503"/>
                    <a:pt x="148876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7F392154-232C-1D66-3C1B-FCE4833B2FEB}"/>
                </a:ext>
              </a:extLst>
            </p:cNvPr>
            <p:cNvSpPr/>
            <p:nvPr/>
          </p:nvSpPr>
          <p:spPr>
            <a:xfrm>
              <a:off x="3783269" y="2126451"/>
              <a:ext cx="79610" cy="259311"/>
            </a:xfrm>
            <a:custGeom>
              <a:avLst/>
              <a:gdLst>
                <a:gd name="connsiteX0" fmla="*/ 78960 w 79610"/>
                <a:gd name="connsiteY0" fmla="*/ -131 h 259311"/>
                <a:gd name="connsiteX1" fmla="*/ 5809 w 79610"/>
                <a:gd name="connsiteY1" fmla="*/ 259180 h 259311"/>
                <a:gd name="connsiteX2" fmla="*/ 78960 w 79610"/>
                <a:gd name="connsiteY2" fmla="*/ -131 h 259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9610" h="259311">
                  <a:moveTo>
                    <a:pt x="78960" y="-131"/>
                  </a:moveTo>
                  <a:cubicBezTo>
                    <a:pt x="78960" y="-131"/>
                    <a:pt x="51766" y="201413"/>
                    <a:pt x="5809" y="259180"/>
                  </a:cubicBezTo>
                  <a:cubicBezTo>
                    <a:pt x="5809" y="259180"/>
                    <a:pt x="-32845" y="147958"/>
                    <a:pt x="78960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DADC5DD7-C36E-F6F9-E6BA-602751FC9B4A}"/>
                </a:ext>
              </a:extLst>
            </p:cNvPr>
            <p:cNvSpPr/>
            <p:nvPr/>
          </p:nvSpPr>
          <p:spPr>
            <a:xfrm>
              <a:off x="3764522" y="2350255"/>
              <a:ext cx="191709" cy="204739"/>
            </a:xfrm>
            <a:custGeom>
              <a:avLst/>
              <a:gdLst>
                <a:gd name="connsiteX0" fmla="*/ 191059 w 191709"/>
                <a:gd name="connsiteY0" fmla="*/ -131 h 204739"/>
                <a:gd name="connsiteX1" fmla="*/ 18923 w 191709"/>
                <a:gd name="connsiteY1" fmla="*/ 191274 h 204739"/>
                <a:gd name="connsiteX2" fmla="*/ 1519 w 191709"/>
                <a:gd name="connsiteY2" fmla="*/ 204598 h 204739"/>
                <a:gd name="connsiteX3" fmla="*/ 23973 w 191709"/>
                <a:gd name="connsiteY3" fmla="*/ 142170 h 204739"/>
                <a:gd name="connsiteX4" fmla="*/ 191059 w 191709"/>
                <a:gd name="connsiteY4" fmla="*/ -131 h 20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1709" h="204739">
                  <a:moveTo>
                    <a:pt x="191059" y="-131"/>
                  </a:moveTo>
                  <a:cubicBezTo>
                    <a:pt x="191059" y="-131"/>
                    <a:pt x="58043" y="149939"/>
                    <a:pt x="18923" y="191274"/>
                  </a:cubicBezTo>
                  <a:cubicBezTo>
                    <a:pt x="9716" y="200986"/>
                    <a:pt x="4238" y="204832"/>
                    <a:pt x="1519" y="204598"/>
                  </a:cubicBezTo>
                  <a:cubicBezTo>
                    <a:pt x="-6639" y="203860"/>
                    <a:pt x="9833" y="166605"/>
                    <a:pt x="23973" y="142170"/>
                  </a:cubicBezTo>
                  <a:cubicBezTo>
                    <a:pt x="42853" y="109615"/>
                    <a:pt x="117247" y="16574"/>
                    <a:pt x="191059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87F90A79-F645-4E44-7240-7DC5AFCDF58F}"/>
                </a:ext>
              </a:extLst>
            </p:cNvPr>
            <p:cNvSpPr/>
            <p:nvPr/>
          </p:nvSpPr>
          <p:spPr>
            <a:xfrm>
              <a:off x="3686614" y="2551555"/>
              <a:ext cx="80789" cy="122241"/>
            </a:xfrm>
            <a:custGeom>
              <a:avLst/>
              <a:gdLst>
                <a:gd name="connsiteX0" fmla="*/ 79776 w 80789"/>
                <a:gd name="connsiteY0" fmla="*/ 75 h 122241"/>
                <a:gd name="connsiteX1" fmla="*/ 79776 w 80789"/>
                <a:gd name="connsiteY1" fmla="*/ 657 h 122241"/>
                <a:gd name="connsiteX2" fmla="*/ 1770 w 80789"/>
                <a:gd name="connsiteY2" fmla="*/ 117784 h 122241"/>
                <a:gd name="connsiteX3" fmla="*/ 9228 w 80789"/>
                <a:gd name="connsiteY3" fmla="*/ 93776 h 1222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0789" h="122241">
                  <a:moveTo>
                    <a:pt x="79776" y="75"/>
                  </a:moveTo>
                  <a:cubicBezTo>
                    <a:pt x="79776" y="75"/>
                    <a:pt x="80592" y="-663"/>
                    <a:pt x="79776" y="657"/>
                  </a:cubicBezTo>
                  <a:cubicBezTo>
                    <a:pt x="69831" y="14953"/>
                    <a:pt x="9345" y="101662"/>
                    <a:pt x="1770" y="117784"/>
                  </a:cubicBezTo>
                  <a:cubicBezTo>
                    <a:pt x="-6544" y="135344"/>
                    <a:pt x="9228" y="93776"/>
                    <a:pt x="9228" y="93776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9372883E-AB04-A764-A746-F80C75163797}"/>
                </a:ext>
              </a:extLst>
            </p:cNvPr>
            <p:cNvSpPr/>
            <p:nvPr/>
          </p:nvSpPr>
          <p:spPr>
            <a:xfrm>
              <a:off x="3752328" y="2402877"/>
              <a:ext cx="56979" cy="94134"/>
            </a:xfrm>
            <a:custGeom>
              <a:avLst/>
              <a:gdLst>
                <a:gd name="connsiteX0" fmla="*/ 55202 w 56979"/>
                <a:gd name="connsiteY0" fmla="*/ -36 h 94134"/>
                <a:gd name="connsiteX1" fmla="*/ 56251 w 56979"/>
                <a:gd name="connsiteY1" fmla="*/ 158 h 94134"/>
                <a:gd name="connsiteX2" fmla="*/ 2213 w 56979"/>
                <a:gd name="connsiteY2" fmla="*/ 88809 h 94134"/>
                <a:gd name="connsiteX3" fmla="*/ 6331 w 56979"/>
                <a:gd name="connsiteY3" fmla="*/ 73775 h 9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79" h="94134">
                  <a:moveTo>
                    <a:pt x="55202" y="-36"/>
                  </a:moveTo>
                  <a:cubicBezTo>
                    <a:pt x="55202" y="-36"/>
                    <a:pt x="56678" y="-347"/>
                    <a:pt x="56251" y="158"/>
                  </a:cubicBezTo>
                  <a:cubicBezTo>
                    <a:pt x="44597" y="13056"/>
                    <a:pt x="9633" y="72765"/>
                    <a:pt x="2213" y="88809"/>
                  </a:cubicBezTo>
                  <a:cubicBezTo>
                    <a:pt x="-6100" y="106369"/>
                    <a:pt x="6331" y="73775"/>
                    <a:pt x="6331" y="73775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C4AB421B-44E5-C1A6-C2E7-F701B22F26DC}"/>
                </a:ext>
              </a:extLst>
            </p:cNvPr>
            <p:cNvSpPr/>
            <p:nvPr/>
          </p:nvSpPr>
          <p:spPr>
            <a:xfrm>
              <a:off x="3719411" y="2426086"/>
              <a:ext cx="218561" cy="264006"/>
            </a:xfrm>
            <a:custGeom>
              <a:avLst/>
              <a:gdLst>
                <a:gd name="connsiteX0" fmla="*/ 217911 w 218561"/>
                <a:gd name="connsiteY0" fmla="*/ -131 h 264006"/>
                <a:gd name="connsiteX1" fmla="*/ 25225 w 218561"/>
                <a:gd name="connsiteY1" fmla="*/ 250711 h 264006"/>
                <a:gd name="connsiteX2" fmla="*/ 43211 w 218561"/>
                <a:gd name="connsiteY2" fmla="*/ 164274 h 264006"/>
                <a:gd name="connsiteX3" fmla="*/ 217911 w 218561"/>
                <a:gd name="connsiteY3" fmla="*/ -131 h 264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8561" h="264006">
                  <a:moveTo>
                    <a:pt x="217911" y="-131"/>
                  </a:moveTo>
                  <a:cubicBezTo>
                    <a:pt x="217911" y="-131"/>
                    <a:pt x="72813" y="209649"/>
                    <a:pt x="25225" y="250711"/>
                  </a:cubicBezTo>
                  <a:cubicBezTo>
                    <a:pt x="-35378" y="302923"/>
                    <a:pt x="27361" y="184320"/>
                    <a:pt x="43211" y="164274"/>
                  </a:cubicBezTo>
                  <a:cubicBezTo>
                    <a:pt x="59061" y="144229"/>
                    <a:pt x="143400" y="25237"/>
                    <a:pt x="21791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4F953108-4976-FEE3-7EE0-7EDD02F05812}"/>
                </a:ext>
              </a:extLst>
            </p:cNvPr>
            <p:cNvSpPr/>
            <p:nvPr/>
          </p:nvSpPr>
          <p:spPr>
            <a:xfrm>
              <a:off x="3752328" y="2402877"/>
              <a:ext cx="56979" cy="94134"/>
            </a:xfrm>
            <a:custGeom>
              <a:avLst/>
              <a:gdLst>
                <a:gd name="connsiteX0" fmla="*/ 55202 w 56979"/>
                <a:gd name="connsiteY0" fmla="*/ -36 h 94134"/>
                <a:gd name="connsiteX1" fmla="*/ 56251 w 56979"/>
                <a:gd name="connsiteY1" fmla="*/ 158 h 94134"/>
                <a:gd name="connsiteX2" fmla="*/ 2213 w 56979"/>
                <a:gd name="connsiteY2" fmla="*/ 88809 h 94134"/>
                <a:gd name="connsiteX3" fmla="*/ 6331 w 56979"/>
                <a:gd name="connsiteY3" fmla="*/ 73775 h 9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6979" h="94134">
                  <a:moveTo>
                    <a:pt x="55202" y="-36"/>
                  </a:moveTo>
                  <a:cubicBezTo>
                    <a:pt x="55202" y="-36"/>
                    <a:pt x="56678" y="-347"/>
                    <a:pt x="56251" y="158"/>
                  </a:cubicBezTo>
                  <a:cubicBezTo>
                    <a:pt x="44597" y="13056"/>
                    <a:pt x="9633" y="72765"/>
                    <a:pt x="2213" y="88809"/>
                  </a:cubicBezTo>
                  <a:cubicBezTo>
                    <a:pt x="-6100" y="106369"/>
                    <a:pt x="6331" y="73775"/>
                    <a:pt x="6331" y="73775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9D534331-D6F1-B8E1-296B-8CFEAB009393}"/>
                </a:ext>
              </a:extLst>
            </p:cNvPr>
            <p:cNvSpPr/>
            <p:nvPr/>
          </p:nvSpPr>
          <p:spPr>
            <a:xfrm>
              <a:off x="3635672" y="2681117"/>
              <a:ext cx="89792" cy="136379"/>
            </a:xfrm>
            <a:custGeom>
              <a:avLst/>
              <a:gdLst>
                <a:gd name="connsiteX0" fmla="*/ 88762 w 89792"/>
                <a:gd name="connsiteY0" fmla="*/ 109 h 136379"/>
                <a:gd name="connsiteX1" fmla="*/ 88762 w 89792"/>
                <a:gd name="connsiteY1" fmla="*/ 770 h 136379"/>
                <a:gd name="connsiteX2" fmla="*/ 2053 w 89792"/>
                <a:gd name="connsiteY2" fmla="*/ 131455 h 136379"/>
                <a:gd name="connsiteX3" fmla="*/ 11066 w 89792"/>
                <a:gd name="connsiteY3" fmla="*/ 104999 h 136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9792" h="136379">
                  <a:moveTo>
                    <a:pt x="88762" y="109"/>
                  </a:moveTo>
                  <a:cubicBezTo>
                    <a:pt x="88762" y="109"/>
                    <a:pt x="89617" y="-745"/>
                    <a:pt x="88762" y="770"/>
                  </a:cubicBezTo>
                  <a:cubicBezTo>
                    <a:pt x="77729" y="16736"/>
                    <a:pt x="10755" y="113662"/>
                    <a:pt x="2053" y="131455"/>
                  </a:cubicBezTo>
                  <a:cubicBezTo>
                    <a:pt x="-7426" y="150879"/>
                    <a:pt x="11066" y="104999"/>
                    <a:pt x="11066" y="104999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43DFEDF-703C-EB2E-601F-2E8B853DCB0D}"/>
                </a:ext>
              </a:extLst>
            </p:cNvPr>
            <p:cNvSpPr/>
            <p:nvPr/>
          </p:nvSpPr>
          <p:spPr>
            <a:xfrm>
              <a:off x="3679348" y="2547526"/>
              <a:ext cx="284147" cy="276413"/>
            </a:xfrm>
            <a:custGeom>
              <a:avLst/>
              <a:gdLst>
                <a:gd name="connsiteX0" fmla="*/ 283497 w 284147"/>
                <a:gd name="connsiteY0" fmla="*/ -131 h 276413"/>
                <a:gd name="connsiteX1" fmla="*/ 27877 w 284147"/>
                <a:gd name="connsiteY1" fmla="*/ 264735 h 276413"/>
                <a:gd name="connsiteX2" fmla="*/ 63151 w 284147"/>
                <a:gd name="connsiteY2" fmla="*/ 157048 h 276413"/>
                <a:gd name="connsiteX3" fmla="*/ 283497 w 284147"/>
                <a:gd name="connsiteY3" fmla="*/ -131 h 27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4147" h="276413">
                  <a:moveTo>
                    <a:pt x="283497" y="-131"/>
                  </a:moveTo>
                  <a:cubicBezTo>
                    <a:pt x="283497" y="-131"/>
                    <a:pt x="85139" y="224023"/>
                    <a:pt x="27877" y="264735"/>
                  </a:cubicBezTo>
                  <a:cubicBezTo>
                    <a:pt x="-45002" y="316598"/>
                    <a:pt x="42290" y="178182"/>
                    <a:pt x="63151" y="157048"/>
                  </a:cubicBezTo>
                  <a:cubicBezTo>
                    <a:pt x="84012" y="135915"/>
                    <a:pt x="204636" y="17856"/>
                    <a:pt x="283497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69B03553-1AB4-C08D-BCBE-81A4ACBF8AED}"/>
                </a:ext>
              </a:extLst>
            </p:cNvPr>
            <p:cNvSpPr/>
            <p:nvPr/>
          </p:nvSpPr>
          <p:spPr>
            <a:xfrm>
              <a:off x="3585874" y="2817244"/>
              <a:ext cx="98196" cy="137979"/>
            </a:xfrm>
            <a:custGeom>
              <a:avLst/>
              <a:gdLst>
                <a:gd name="connsiteX0" fmla="*/ 95050 w 98196"/>
                <a:gd name="connsiteY0" fmla="*/ 2437 h 137979"/>
                <a:gd name="connsiteX1" fmla="*/ 97303 w 98196"/>
                <a:gd name="connsiteY1" fmla="*/ 339 h 137979"/>
                <a:gd name="connsiteX2" fmla="*/ 2630 w 98196"/>
                <a:gd name="connsiteY2" fmla="*/ 132189 h 137979"/>
                <a:gd name="connsiteX3" fmla="*/ 10400 w 98196"/>
                <a:gd name="connsiteY3" fmla="*/ 106278 h 137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8196" h="137979">
                  <a:moveTo>
                    <a:pt x="95050" y="2437"/>
                  </a:moveTo>
                  <a:cubicBezTo>
                    <a:pt x="95050" y="2437"/>
                    <a:pt x="98469" y="-1448"/>
                    <a:pt x="97303" y="339"/>
                  </a:cubicBezTo>
                  <a:cubicBezTo>
                    <a:pt x="84989" y="18170"/>
                    <a:pt x="12342" y="112338"/>
                    <a:pt x="2630" y="132189"/>
                  </a:cubicBezTo>
                  <a:cubicBezTo>
                    <a:pt x="-7936" y="153867"/>
                    <a:pt x="10400" y="106278"/>
                    <a:pt x="10400" y="106278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9B25AA55-A30C-7147-A3B5-F6DD949D8D4B}"/>
                </a:ext>
              </a:extLst>
            </p:cNvPr>
            <p:cNvSpPr/>
            <p:nvPr/>
          </p:nvSpPr>
          <p:spPr>
            <a:xfrm>
              <a:off x="3631441" y="2682367"/>
              <a:ext cx="304084" cy="283632"/>
            </a:xfrm>
            <a:custGeom>
              <a:avLst/>
              <a:gdLst>
                <a:gd name="connsiteX0" fmla="*/ 303434 w 304084"/>
                <a:gd name="connsiteY0" fmla="*/ -131 h 283632"/>
                <a:gd name="connsiteX1" fmla="*/ 26563 w 304084"/>
                <a:gd name="connsiteY1" fmla="*/ 271223 h 283632"/>
                <a:gd name="connsiteX2" fmla="*/ 89109 w 304084"/>
                <a:gd name="connsiteY2" fmla="*/ 136304 h 283632"/>
                <a:gd name="connsiteX3" fmla="*/ 303434 w 304084"/>
                <a:gd name="connsiteY3" fmla="*/ -131 h 28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084" h="283632">
                  <a:moveTo>
                    <a:pt x="303434" y="-131"/>
                  </a:moveTo>
                  <a:cubicBezTo>
                    <a:pt x="303434" y="-131"/>
                    <a:pt x="85885" y="227053"/>
                    <a:pt x="26563" y="271223"/>
                  </a:cubicBezTo>
                  <a:cubicBezTo>
                    <a:pt x="-49113" y="327436"/>
                    <a:pt x="53291" y="174569"/>
                    <a:pt x="89109" y="136304"/>
                  </a:cubicBezTo>
                  <a:cubicBezTo>
                    <a:pt x="125743" y="97106"/>
                    <a:pt x="222746" y="20769"/>
                    <a:pt x="303434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C538B7ED-D500-EB84-096E-07637E0C6C5A}"/>
                </a:ext>
              </a:extLst>
            </p:cNvPr>
            <p:cNvSpPr/>
            <p:nvPr/>
          </p:nvSpPr>
          <p:spPr>
            <a:xfrm>
              <a:off x="3530284" y="2959615"/>
              <a:ext cx="104105" cy="147120"/>
            </a:xfrm>
            <a:custGeom>
              <a:avLst/>
              <a:gdLst>
                <a:gd name="connsiteX0" fmla="*/ 100838 w 104105"/>
                <a:gd name="connsiteY0" fmla="*/ 2522 h 147120"/>
                <a:gd name="connsiteX1" fmla="*/ 103207 w 104105"/>
                <a:gd name="connsiteY1" fmla="*/ 269 h 147120"/>
                <a:gd name="connsiteX2" fmla="*/ 2862 w 104105"/>
                <a:gd name="connsiteY2" fmla="*/ 140977 h 147120"/>
                <a:gd name="connsiteX3" fmla="*/ 11525 w 104105"/>
                <a:gd name="connsiteY3" fmla="*/ 113589 h 14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4105" h="147120">
                  <a:moveTo>
                    <a:pt x="100838" y="2522"/>
                  </a:moveTo>
                  <a:cubicBezTo>
                    <a:pt x="100838" y="2522"/>
                    <a:pt x="104411" y="-1362"/>
                    <a:pt x="103207" y="269"/>
                  </a:cubicBezTo>
                  <a:cubicBezTo>
                    <a:pt x="90154" y="19305"/>
                    <a:pt x="13352" y="119921"/>
                    <a:pt x="2862" y="140977"/>
                  </a:cubicBezTo>
                  <a:cubicBezTo>
                    <a:pt x="-8559" y="163975"/>
                    <a:pt x="11525" y="113589"/>
                    <a:pt x="11525" y="113589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D046C3E4-AD30-C39C-2711-CB5B6E76A640}"/>
                </a:ext>
              </a:extLst>
            </p:cNvPr>
            <p:cNvSpPr/>
            <p:nvPr/>
          </p:nvSpPr>
          <p:spPr>
            <a:xfrm>
              <a:off x="3581754" y="2821366"/>
              <a:ext cx="304123" cy="283632"/>
            </a:xfrm>
            <a:custGeom>
              <a:avLst/>
              <a:gdLst>
                <a:gd name="connsiteX0" fmla="*/ 303473 w 304123"/>
                <a:gd name="connsiteY0" fmla="*/ -131 h 283632"/>
                <a:gd name="connsiteX1" fmla="*/ 26564 w 304123"/>
                <a:gd name="connsiteY1" fmla="*/ 271223 h 283632"/>
                <a:gd name="connsiteX2" fmla="*/ 89109 w 304123"/>
                <a:gd name="connsiteY2" fmla="*/ 136304 h 283632"/>
                <a:gd name="connsiteX3" fmla="*/ 303473 w 304123"/>
                <a:gd name="connsiteY3" fmla="*/ -131 h 28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04123" h="283632">
                  <a:moveTo>
                    <a:pt x="303473" y="-131"/>
                  </a:moveTo>
                  <a:cubicBezTo>
                    <a:pt x="303473" y="-131"/>
                    <a:pt x="85923" y="227053"/>
                    <a:pt x="26564" y="271223"/>
                  </a:cubicBezTo>
                  <a:cubicBezTo>
                    <a:pt x="-49113" y="327436"/>
                    <a:pt x="53291" y="174569"/>
                    <a:pt x="89109" y="136304"/>
                  </a:cubicBezTo>
                  <a:cubicBezTo>
                    <a:pt x="125781" y="97106"/>
                    <a:pt x="222785" y="20730"/>
                    <a:pt x="303473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51C937D-B9A6-DCA2-78DB-F0AF616FFE37}"/>
                </a:ext>
              </a:extLst>
            </p:cNvPr>
            <p:cNvSpPr/>
            <p:nvPr/>
          </p:nvSpPr>
          <p:spPr>
            <a:xfrm>
              <a:off x="3478559" y="3098613"/>
              <a:ext cx="106180" cy="150203"/>
            </a:xfrm>
            <a:custGeom>
              <a:avLst/>
              <a:gdLst>
                <a:gd name="connsiteX0" fmla="*/ 102876 w 106180"/>
                <a:gd name="connsiteY0" fmla="*/ 2522 h 150203"/>
                <a:gd name="connsiteX1" fmla="*/ 105284 w 106180"/>
                <a:gd name="connsiteY1" fmla="*/ 269 h 150203"/>
                <a:gd name="connsiteX2" fmla="*/ 2686 w 106180"/>
                <a:gd name="connsiteY2" fmla="*/ 144473 h 150203"/>
                <a:gd name="connsiteX3" fmla="*/ 12826 w 106180"/>
                <a:gd name="connsiteY3" fmla="*/ 112191 h 15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6180" h="150203">
                  <a:moveTo>
                    <a:pt x="102876" y="2522"/>
                  </a:moveTo>
                  <a:cubicBezTo>
                    <a:pt x="102876" y="2522"/>
                    <a:pt x="106488" y="-1362"/>
                    <a:pt x="105284" y="269"/>
                  </a:cubicBezTo>
                  <a:cubicBezTo>
                    <a:pt x="92193" y="19305"/>
                    <a:pt x="13176" y="123418"/>
                    <a:pt x="2686" y="144473"/>
                  </a:cubicBezTo>
                  <a:cubicBezTo>
                    <a:pt x="-8735" y="167471"/>
                    <a:pt x="12826" y="112191"/>
                    <a:pt x="12826" y="11219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C9A4B0FA-C480-E19B-387A-1F9038B9FA79}"/>
                </a:ext>
              </a:extLst>
            </p:cNvPr>
            <p:cNvSpPr/>
            <p:nvPr/>
          </p:nvSpPr>
          <p:spPr>
            <a:xfrm>
              <a:off x="3544452" y="2955547"/>
              <a:ext cx="323943" cy="283402"/>
            </a:xfrm>
            <a:custGeom>
              <a:avLst/>
              <a:gdLst>
                <a:gd name="connsiteX0" fmla="*/ 323293 w 323943"/>
                <a:gd name="connsiteY0" fmla="*/ -131 h 283402"/>
                <a:gd name="connsiteX1" fmla="*/ 23813 w 323943"/>
                <a:gd name="connsiteY1" fmla="*/ 272039 h 283402"/>
                <a:gd name="connsiteX2" fmla="*/ 104695 w 323943"/>
                <a:gd name="connsiteY2" fmla="*/ 118938 h 283402"/>
                <a:gd name="connsiteX3" fmla="*/ 323293 w 323943"/>
                <a:gd name="connsiteY3" fmla="*/ -131 h 28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23943" h="283402">
                  <a:moveTo>
                    <a:pt x="323293" y="-131"/>
                  </a:moveTo>
                  <a:cubicBezTo>
                    <a:pt x="323293" y="-131"/>
                    <a:pt x="83173" y="227869"/>
                    <a:pt x="23813" y="272039"/>
                  </a:cubicBezTo>
                  <a:cubicBezTo>
                    <a:pt x="-51863" y="328252"/>
                    <a:pt x="68916" y="157165"/>
                    <a:pt x="104695" y="118938"/>
                  </a:cubicBezTo>
                  <a:cubicBezTo>
                    <a:pt x="141251" y="79741"/>
                    <a:pt x="242644" y="20692"/>
                    <a:pt x="323293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D7D86087-08F2-B445-F4BD-F46EA31D9340}"/>
                </a:ext>
              </a:extLst>
            </p:cNvPr>
            <p:cNvSpPr/>
            <p:nvPr/>
          </p:nvSpPr>
          <p:spPr>
            <a:xfrm>
              <a:off x="3418059" y="3235741"/>
              <a:ext cx="129105" cy="178965"/>
            </a:xfrm>
            <a:custGeom>
              <a:avLst/>
              <a:gdLst>
                <a:gd name="connsiteX0" fmla="*/ 127324 w 129105"/>
                <a:gd name="connsiteY0" fmla="*/ 819 h 178965"/>
                <a:gd name="connsiteX1" fmla="*/ 127946 w 129105"/>
                <a:gd name="connsiteY1" fmla="*/ 819 h 178965"/>
                <a:gd name="connsiteX2" fmla="*/ 3632 w 129105"/>
                <a:gd name="connsiteY2" fmla="*/ 172139 h 178965"/>
                <a:gd name="connsiteX3" fmla="*/ 15286 w 129105"/>
                <a:gd name="connsiteY3" fmla="*/ 133873 h 1789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9105" h="178965">
                  <a:moveTo>
                    <a:pt x="127324" y="819"/>
                  </a:moveTo>
                  <a:cubicBezTo>
                    <a:pt x="127324" y="819"/>
                    <a:pt x="129383" y="-1318"/>
                    <a:pt x="127946" y="819"/>
                  </a:cubicBezTo>
                  <a:cubicBezTo>
                    <a:pt x="112406" y="23817"/>
                    <a:pt x="16840" y="146965"/>
                    <a:pt x="3632" y="172139"/>
                  </a:cubicBezTo>
                  <a:cubicBezTo>
                    <a:pt x="-10626" y="199566"/>
                    <a:pt x="15286" y="133873"/>
                    <a:pt x="15286" y="133873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30EE2F2D-2F5B-6134-3B3C-8194CE3A1ED9}"/>
                </a:ext>
              </a:extLst>
            </p:cNvPr>
            <p:cNvSpPr/>
            <p:nvPr/>
          </p:nvSpPr>
          <p:spPr>
            <a:xfrm>
              <a:off x="3504164" y="3124498"/>
              <a:ext cx="344458" cy="231379"/>
            </a:xfrm>
            <a:custGeom>
              <a:avLst/>
              <a:gdLst>
                <a:gd name="connsiteX0" fmla="*/ 343808 w 344458"/>
                <a:gd name="connsiteY0" fmla="*/ -131 h 231379"/>
                <a:gd name="connsiteX1" fmla="*/ 166388 w 344458"/>
                <a:gd name="connsiteY1" fmla="*/ 142364 h 231379"/>
                <a:gd name="connsiteX2" fmla="*/ 23116 w 344458"/>
                <a:gd name="connsiteY2" fmla="*/ 223362 h 231379"/>
                <a:gd name="connsiteX3" fmla="*/ 122801 w 344458"/>
                <a:gd name="connsiteY3" fmla="*/ 86967 h 231379"/>
                <a:gd name="connsiteX4" fmla="*/ 343808 w 344458"/>
                <a:gd name="connsiteY4" fmla="*/ -131 h 23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44458" h="231379">
                  <a:moveTo>
                    <a:pt x="343808" y="-131"/>
                  </a:moveTo>
                  <a:cubicBezTo>
                    <a:pt x="343808" y="-131"/>
                    <a:pt x="254069" y="80595"/>
                    <a:pt x="166388" y="142364"/>
                  </a:cubicBezTo>
                  <a:cubicBezTo>
                    <a:pt x="107495" y="183854"/>
                    <a:pt x="47979" y="209727"/>
                    <a:pt x="23116" y="223362"/>
                  </a:cubicBezTo>
                  <a:cubicBezTo>
                    <a:pt x="-55706" y="266561"/>
                    <a:pt x="83486" y="119715"/>
                    <a:pt x="122801" y="86967"/>
                  </a:cubicBezTo>
                  <a:cubicBezTo>
                    <a:pt x="162931" y="53402"/>
                    <a:pt x="266422" y="4725"/>
                    <a:pt x="343808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FEFD5CB0-98E3-845A-C472-99B43ECCD249}"/>
                </a:ext>
              </a:extLst>
            </p:cNvPr>
            <p:cNvSpPr/>
            <p:nvPr/>
          </p:nvSpPr>
          <p:spPr>
            <a:xfrm>
              <a:off x="3375281" y="3350360"/>
              <a:ext cx="131631" cy="182939"/>
            </a:xfrm>
            <a:custGeom>
              <a:avLst/>
              <a:gdLst>
                <a:gd name="connsiteX0" fmla="*/ 129817 w 131631"/>
                <a:gd name="connsiteY0" fmla="*/ 801 h 182939"/>
                <a:gd name="connsiteX1" fmla="*/ 130478 w 131631"/>
                <a:gd name="connsiteY1" fmla="*/ 801 h 182939"/>
                <a:gd name="connsiteX2" fmla="*/ -363 w 131631"/>
                <a:gd name="connsiteY2" fmla="*/ 182339 h 182939"/>
                <a:gd name="connsiteX3" fmla="*/ 16381 w 131631"/>
                <a:gd name="connsiteY3" fmla="*/ 134555 h 18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631" h="182939">
                  <a:moveTo>
                    <a:pt x="129817" y="801"/>
                  </a:moveTo>
                  <a:cubicBezTo>
                    <a:pt x="129817" y="801"/>
                    <a:pt x="131915" y="-1296"/>
                    <a:pt x="130478" y="801"/>
                  </a:cubicBezTo>
                  <a:cubicBezTo>
                    <a:pt x="114938" y="23800"/>
                    <a:pt x="11874" y="157010"/>
                    <a:pt x="-363" y="182339"/>
                  </a:cubicBezTo>
                  <a:cubicBezTo>
                    <a:pt x="-3238" y="188360"/>
                    <a:pt x="16381" y="134555"/>
                    <a:pt x="16381" y="134555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DF7A1431-2F76-2792-1BF8-1CA81AB3EA45}"/>
                </a:ext>
              </a:extLst>
            </p:cNvPr>
            <p:cNvSpPr/>
            <p:nvPr/>
          </p:nvSpPr>
          <p:spPr>
            <a:xfrm>
              <a:off x="3408624" y="3271460"/>
              <a:ext cx="386232" cy="262216"/>
            </a:xfrm>
            <a:custGeom>
              <a:avLst/>
              <a:gdLst>
                <a:gd name="connsiteX0" fmla="*/ 385582 w 386232"/>
                <a:gd name="connsiteY0" fmla="*/ -131 h 262216"/>
                <a:gd name="connsiteX1" fmla="*/ 186330 w 386232"/>
                <a:gd name="connsiteY1" fmla="*/ 160700 h 262216"/>
                <a:gd name="connsiteX2" fmla="*/ 25849 w 386232"/>
                <a:gd name="connsiteY2" fmla="*/ 252964 h 262216"/>
                <a:gd name="connsiteX3" fmla="*/ 138508 w 386232"/>
                <a:gd name="connsiteY3" fmla="*/ 100447 h 262216"/>
                <a:gd name="connsiteX4" fmla="*/ 385582 w 386232"/>
                <a:gd name="connsiteY4" fmla="*/ -131 h 262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6232" h="262216">
                  <a:moveTo>
                    <a:pt x="385582" y="-131"/>
                  </a:moveTo>
                  <a:cubicBezTo>
                    <a:pt x="385582" y="-131"/>
                    <a:pt x="284577" y="90735"/>
                    <a:pt x="186330" y="160700"/>
                  </a:cubicBezTo>
                  <a:cubicBezTo>
                    <a:pt x="120288" y="207667"/>
                    <a:pt x="53741" y="237425"/>
                    <a:pt x="25849" y="252964"/>
                  </a:cubicBezTo>
                  <a:cubicBezTo>
                    <a:pt x="-62414" y="302263"/>
                    <a:pt x="94415" y="137391"/>
                    <a:pt x="138508" y="100447"/>
                  </a:cubicBezTo>
                  <a:cubicBezTo>
                    <a:pt x="183844" y="62609"/>
                    <a:pt x="299494" y="6629"/>
                    <a:pt x="385582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E7CC70F-DDD6-3CCA-BE13-072F60644DFD}"/>
                </a:ext>
              </a:extLst>
            </p:cNvPr>
            <p:cNvSpPr/>
            <p:nvPr/>
          </p:nvSpPr>
          <p:spPr>
            <a:xfrm>
              <a:off x="3353484" y="3479963"/>
              <a:ext cx="367755" cy="153406"/>
            </a:xfrm>
            <a:custGeom>
              <a:avLst/>
              <a:gdLst>
                <a:gd name="connsiteX0" fmla="*/ 367105 w 367755"/>
                <a:gd name="connsiteY0" fmla="*/ 41626 h 153406"/>
                <a:gd name="connsiteX1" fmla="*/ 161793 w 367755"/>
                <a:gd name="connsiteY1" fmla="*/ 107668 h 153406"/>
                <a:gd name="connsiteX2" fmla="*/ 15763 w 367755"/>
                <a:gd name="connsiteY2" fmla="*/ 153275 h 153406"/>
                <a:gd name="connsiteX3" fmla="*/ 182809 w 367755"/>
                <a:gd name="connsiteY3" fmla="*/ 6313 h 153406"/>
                <a:gd name="connsiteX4" fmla="*/ 367105 w 367755"/>
                <a:gd name="connsiteY4" fmla="*/ 41626 h 153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7755" h="153406">
                  <a:moveTo>
                    <a:pt x="367105" y="41626"/>
                  </a:moveTo>
                  <a:cubicBezTo>
                    <a:pt x="367105" y="41626"/>
                    <a:pt x="252736" y="71151"/>
                    <a:pt x="161793" y="107668"/>
                  </a:cubicBezTo>
                  <a:cubicBezTo>
                    <a:pt x="55116" y="150401"/>
                    <a:pt x="39227" y="153275"/>
                    <a:pt x="15763" y="153275"/>
                  </a:cubicBezTo>
                  <a:cubicBezTo>
                    <a:pt x="-58476" y="153275"/>
                    <a:pt x="140776" y="19210"/>
                    <a:pt x="182809" y="6313"/>
                  </a:cubicBezTo>
                  <a:cubicBezTo>
                    <a:pt x="225892" y="-7090"/>
                    <a:pt x="311164" y="-1534"/>
                    <a:pt x="367105" y="41626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3AB1830B-7D21-A1B2-F5F6-06E29CFB56E0}"/>
                </a:ext>
              </a:extLst>
            </p:cNvPr>
            <p:cNvSpPr/>
            <p:nvPr/>
          </p:nvSpPr>
          <p:spPr>
            <a:xfrm>
              <a:off x="3349711" y="3528181"/>
              <a:ext cx="61221" cy="75464"/>
            </a:xfrm>
            <a:custGeom>
              <a:avLst/>
              <a:gdLst>
                <a:gd name="connsiteX0" fmla="*/ 56285 w 61221"/>
                <a:gd name="connsiteY0" fmla="*/ 4402 h 75464"/>
                <a:gd name="connsiteX1" fmla="*/ 60481 w 61221"/>
                <a:gd name="connsiteY1" fmla="*/ 12 h 75464"/>
                <a:gd name="connsiteX2" fmla="*/ -549 w 61221"/>
                <a:gd name="connsiteY2" fmla="*/ 75067 h 75464"/>
                <a:gd name="connsiteX3" fmla="*/ 7570 w 61221"/>
                <a:gd name="connsiteY3" fmla="*/ 50631 h 754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1221" h="75464">
                  <a:moveTo>
                    <a:pt x="56285" y="4402"/>
                  </a:moveTo>
                  <a:cubicBezTo>
                    <a:pt x="56285" y="4402"/>
                    <a:pt x="61297" y="-1076"/>
                    <a:pt x="60481" y="12"/>
                  </a:cubicBezTo>
                  <a:cubicBezTo>
                    <a:pt x="52051" y="11666"/>
                    <a:pt x="4384" y="61120"/>
                    <a:pt x="-549" y="75067"/>
                  </a:cubicBezTo>
                  <a:cubicBezTo>
                    <a:pt x="-1715" y="78330"/>
                    <a:pt x="7570" y="50631"/>
                    <a:pt x="7570" y="506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70083258-5E81-8101-BF23-ACEDA810A22D}"/>
                </a:ext>
              </a:extLst>
            </p:cNvPr>
            <p:cNvSpPr/>
            <p:nvPr/>
          </p:nvSpPr>
          <p:spPr>
            <a:xfrm>
              <a:off x="3330116" y="3619810"/>
              <a:ext cx="34997" cy="34765"/>
            </a:xfrm>
            <a:custGeom>
              <a:avLst/>
              <a:gdLst>
                <a:gd name="connsiteX0" fmla="*/ 31671 w 34997"/>
                <a:gd name="connsiteY0" fmla="*/ 1851 h 34765"/>
                <a:gd name="connsiteX1" fmla="*/ 34313 w 34997"/>
                <a:gd name="connsiteY1" fmla="*/ -52 h 34765"/>
                <a:gd name="connsiteX2" fmla="*/ -651 w 34997"/>
                <a:gd name="connsiteY2" fmla="*/ 34484 h 34765"/>
                <a:gd name="connsiteX3" fmla="*/ 515 w 34997"/>
                <a:gd name="connsiteY3" fmla="*/ 20965 h 347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997" h="34765">
                  <a:moveTo>
                    <a:pt x="31671" y="1851"/>
                  </a:moveTo>
                  <a:cubicBezTo>
                    <a:pt x="31671" y="1851"/>
                    <a:pt x="34701" y="-596"/>
                    <a:pt x="34313" y="-52"/>
                  </a:cubicBezTo>
                  <a:cubicBezTo>
                    <a:pt x="29767" y="5581"/>
                    <a:pt x="48" y="26831"/>
                    <a:pt x="-651" y="34484"/>
                  </a:cubicBezTo>
                  <a:cubicBezTo>
                    <a:pt x="-651" y="36310"/>
                    <a:pt x="515" y="20965"/>
                    <a:pt x="515" y="20965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AE0B096C-BB40-1FA6-EAEF-351D4BA7B754}"/>
                </a:ext>
              </a:extLst>
            </p:cNvPr>
            <p:cNvSpPr/>
            <p:nvPr/>
          </p:nvSpPr>
          <p:spPr>
            <a:xfrm>
              <a:off x="1744493" y="2708396"/>
              <a:ext cx="523283" cy="1312716"/>
            </a:xfrm>
            <a:custGeom>
              <a:avLst/>
              <a:gdLst>
                <a:gd name="connsiteX0" fmla="*/ 0 w 523283"/>
                <a:gd name="connsiteY0" fmla="*/ 0 h 1312716"/>
                <a:gd name="connsiteX1" fmla="*/ 523284 w 523283"/>
                <a:gd name="connsiteY1" fmla="*/ 1312716 h 1312716"/>
                <a:gd name="connsiteX2" fmla="*/ 490341 w 523283"/>
                <a:gd name="connsiteY2" fmla="*/ 1312716 h 1312716"/>
                <a:gd name="connsiteX3" fmla="*/ 0 w 523283"/>
                <a:gd name="connsiteY3" fmla="*/ 0 h 13127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23283" h="1312716">
                  <a:moveTo>
                    <a:pt x="0" y="0"/>
                  </a:moveTo>
                  <a:lnTo>
                    <a:pt x="523284" y="1312716"/>
                  </a:lnTo>
                  <a:lnTo>
                    <a:pt x="490341" y="1312716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5244AB99-0BA1-62FF-06A1-C6D9AF71398B}"/>
                </a:ext>
              </a:extLst>
            </p:cNvPr>
            <p:cNvSpPr/>
            <p:nvPr/>
          </p:nvSpPr>
          <p:spPr>
            <a:xfrm>
              <a:off x="1715647" y="2485485"/>
              <a:ext cx="38598" cy="222910"/>
            </a:xfrm>
            <a:custGeom>
              <a:avLst/>
              <a:gdLst>
                <a:gd name="connsiteX0" fmla="*/ 23611 w 38598"/>
                <a:gd name="connsiteY0" fmla="*/ -131 h 222910"/>
                <a:gd name="connsiteX1" fmla="*/ 28195 w 38598"/>
                <a:gd name="connsiteY1" fmla="*/ 222779 h 222910"/>
                <a:gd name="connsiteX2" fmla="*/ 23611 w 38598"/>
                <a:gd name="connsiteY2" fmla="*/ -131 h 222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598" h="222910">
                  <a:moveTo>
                    <a:pt x="23611" y="-131"/>
                  </a:moveTo>
                  <a:cubicBezTo>
                    <a:pt x="23611" y="-131"/>
                    <a:pt x="52553" y="174957"/>
                    <a:pt x="28195" y="222779"/>
                  </a:cubicBezTo>
                  <a:cubicBezTo>
                    <a:pt x="28195" y="222779"/>
                    <a:pt x="-33534" y="122823"/>
                    <a:pt x="2361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63B10F29-7C8D-C906-E99A-E9609114CA38}"/>
                </a:ext>
              </a:extLst>
            </p:cNvPr>
            <p:cNvSpPr/>
            <p:nvPr/>
          </p:nvSpPr>
          <p:spPr>
            <a:xfrm>
              <a:off x="1778052" y="2533152"/>
              <a:ext cx="93784" cy="176448"/>
            </a:xfrm>
            <a:custGeom>
              <a:avLst/>
              <a:gdLst>
                <a:gd name="connsiteX0" fmla="*/ 93134 w 93784"/>
                <a:gd name="connsiteY0" fmla="*/ -131 h 176448"/>
                <a:gd name="connsiteX1" fmla="*/ -102 w 93784"/>
                <a:gd name="connsiteY1" fmla="*/ 176317 h 176448"/>
                <a:gd name="connsiteX2" fmla="*/ 93134 w 93784"/>
                <a:gd name="connsiteY2" fmla="*/ -131 h 1764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93784" h="176448">
                  <a:moveTo>
                    <a:pt x="93134" y="-131"/>
                  </a:moveTo>
                  <a:cubicBezTo>
                    <a:pt x="93134" y="-131"/>
                    <a:pt x="42826" y="147686"/>
                    <a:pt x="-102" y="176317"/>
                  </a:cubicBezTo>
                  <a:cubicBezTo>
                    <a:pt x="-296" y="176317"/>
                    <a:pt x="-12805" y="75468"/>
                    <a:pt x="93134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3EC6AADE-E0AA-9826-BDAD-547D44A63110}"/>
                </a:ext>
              </a:extLst>
            </p:cNvPr>
            <p:cNvSpPr/>
            <p:nvPr/>
          </p:nvSpPr>
          <p:spPr>
            <a:xfrm>
              <a:off x="1598111" y="2443257"/>
              <a:ext cx="138977" cy="257679"/>
            </a:xfrm>
            <a:custGeom>
              <a:avLst/>
              <a:gdLst>
                <a:gd name="connsiteX0" fmla="*/ 1255 w 138977"/>
                <a:gd name="connsiteY0" fmla="*/ -131 h 257679"/>
                <a:gd name="connsiteX1" fmla="*/ 137690 w 138977"/>
                <a:gd name="connsiteY1" fmla="*/ 257548 h 257679"/>
                <a:gd name="connsiteX2" fmla="*/ 1255 w 138977"/>
                <a:gd name="connsiteY2" fmla="*/ -131 h 2576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38977" h="257679">
                  <a:moveTo>
                    <a:pt x="1255" y="-131"/>
                  </a:moveTo>
                  <a:cubicBezTo>
                    <a:pt x="1255" y="-131"/>
                    <a:pt x="149189" y="187039"/>
                    <a:pt x="137690" y="257548"/>
                  </a:cubicBezTo>
                  <a:cubicBezTo>
                    <a:pt x="137690" y="257548"/>
                    <a:pt x="-19606" y="177910"/>
                    <a:pt x="1255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0138B229-9275-415A-38BB-FE086A77E3EB}"/>
                </a:ext>
              </a:extLst>
            </p:cNvPr>
            <p:cNvSpPr/>
            <p:nvPr/>
          </p:nvSpPr>
          <p:spPr>
            <a:xfrm>
              <a:off x="1833835" y="2596630"/>
              <a:ext cx="104626" cy="261762"/>
            </a:xfrm>
            <a:custGeom>
              <a:avLst/>
              <a:gdLst>
                <a:gd name="connsiteX0" fmla="*/ 103976 w 104626"/>
                <a:gd name="connsiteY0" fmla="*/ -131 h 261762"/>
                <a:gd name="connsiteX1" fmla="*/ 37934 w 104626"/>
                <a:gd name="connsiteY1" fmla="*/ 242242 h 261762"/>
                <a:gd name="connsiteX2" fmla="*/ 25697 w 104626"/>
                <a:gd name="connsiteY2" fmla="*/ 261472 h 261762"/>
                <a:gd name="connsiteX3" fmla="*/ -292 w 104626"/>
                <a:gd name="connsiteY3" fmla="*/ 197295 h 261762"/>
                <a:gd name="connsiteX4" fmla="*/ 103976 w 104626"/>
                <a:gd name="connsiteY4" fmla="*/ -131 h 261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4626" h="261762">
                  <a:moveTo>
                    <a:pt x="103976" y="-131"/>
                  </a:moveTo>
                  <a:cubicBezTo>
                    <a:pt x="103976" y="-131"/>
                    <a:pt x="54988" y="189020"/>
                    <a:pt x="37934" y="242242"/>
                  </a:cubicBezTo>
                  <a:cubicBezTo>
                    <a:pt x="34049" y="254751"/>
                    <a:pt x="29776" y="260462"/>
                    <a:pt x="25697" y="261472"/>
                  </a:cubicBezTo>
                  <a:cubicBezTo>
                    <a:pt x="13537" y="264464"/>
                    <a:pt x="2388" y="224800"/>
                    <a:pt x="-292" y="197295"/>
                  </a:cubicBezTo>
                  <a:cubicBezTo>
                    <a:pt x="-3634" y="160661"/>
                    <a:pt x="15285" y="46953"/>
                    <a:pt x="103976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98A06C6-146E-FAF8-3969-6532D1EA5CF2}"/>
                </a:ext>
              </a:extLst>
            </p:cNvPr>
            <p:cNvSpPr/>
            <p:nvPr/>
          </p:nvSpPr>
          <p:spPr>
            <a:xfrm>
              <a:off x="1844604" y="2854903"/>
              <a:ext cx="13488" cy="141925"/>
            </a:xfrm>
            <a:custGeom>
              <a:avLst/>
              <a:gdLst>
                <a:gd name="connsiteX0" fmla="*/ 12441 w 13488"/>
                <a:gd name="connsiteY0" fmla="*/ 169 h 141925"/>
                <a:gd name="connsiteX1" fmla="*/ 12830 w 13488"/>
                <a:gd name="connsiteY1" fmla="*/ 752 h 141925"/>
                <a:gd name="connsiteX2" fmla="*/ 11004 w 13488"/>
                <a:gd name="connsiteY2" fmla="*/ 136992 h 141925"/>
                <a:gd name="connsiteX3" fmla="*/ -651 w 13488"/>
                <a:gd name="connsiteY3" fmla="*/ 112828 h 1419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88" h="141925">
                  <a:moveTo>
                    <a:pt x="12441" y="169"/>
                  </a:moveTo>
                  <a:cubicBezTo>
                    <a:pt x="12441" y="169"/>
                    <a:pt x="12907" y="-802"/>
                    <a:pt x="12830" y="752"/>
                  </a:cubicBezTo>
                  <a:cubicBezTo>
                    <a:pt x="12014" y="17573"/>
                    <a:pt x="6886" y="119666"/>
                    <a:pt x="11004" y="136992"/>
                  </a:cubicBezTo>
                  <a:cubicBezTo>
                    <a:pt x="15549" y="155911"/>
                    <a:pt x="-651" y="112828"/>
                    <a:pt x="-651" y="112828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FA762D47-4C74-E47D-748B-3F46BBD4AF09}"/>
                </a:ext>
              </a:extLst>
            </p:cNvPr>
            <p:cNvSpPr/>
            <p:nvPr/>
          </p:nvSpPr>
          <p:spPr>
            <a:xfrm>
              <a:off x="1777669" y="2707256"/>
              <a:ext cx="9018" cy="106966"/>
            </a:xfrm>
            <a:custGeom>
              <a:avLst/>
              <a:gdLst>
                <a:gd name="connsiteX0" fmla="*/ 49 w 9018"/>
                <a:gd name="connsiteY0" fmla="*/ 426 h 106966"/>
                <a:gd name="connsiteX1" fmla="*/ 1680 w 9018"/>
                <a:gd name="connsiteY1" fmla="*/ 77 h 106966"/>
                <a:gd name="connsiteX2" fmla="*/ 7391 w 9018"/>
                <a:gd name="connsiteY2" fmla="*/ 101082 h 106966"/>
                <a:gd name="connsiteX3" fmla="*/ -651 w 9018"/>
                <a:gd name="connsiteY3" fmla="*/ 86203 h 10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18" h="106966">
                  <a:moveTo>
                    <a:pt x="49" y="426"/>
                  </a:moveTo>
                  <a:cubicBezTo>
                    <a:pt x="49" y="426"/>
                    <a:pt x="1875" y="-545"/>
                    <a:pt x="1680" y="77"/>
                  </a:cubicBezTo>
                  <a:cubicBezTo>
                    <a:pt x="-2787" y="16471"/>
                    <a:pt x="3273" y="83717"/>
                    <a:pt x="7391" y="101082"/>
                  </a:cubicBezTo>
                  <a:cubicBezTo>
                    <a:pt x="11898" y="120001"/>
                    <a:pt x="-651" y="86203"/>
                    <a:pt x="-651" y="86203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A31BF527-8869-648B-64DF-4901C9AD8D1F}"/>
                </a:ext>
              </a:extLst>
            </p:cNvPr>
            <p:cNvSpPr/>
            <p:nvPr/>
          </p:nvSpPr>
          <p:spPr>
            <a:xfrm>
              <a:off x="1888160" y="2670558"/>
              <a:ext cx="94820" cy="324542"/>
            </a:xfrm>
            <a:custGeom>
              <a:avLst/>
              <a:gdLst>
                <a:gd name="connsiteX0" fmla="*/ 94170 w 94820"/>
                <a:gd name="connsiteY0" fmla="*/ -131 h 324542"/>
                <a:gd name="connsiteX1" fmla="*/ 54196 w 94820"/>
                <a:gd name="connsiteY1" fmla="*/ 302962 h 324542"/>
                <a:gd name="connsiteX2" fmla="*/ -192 w 94820"/>
                <a:gd name="connsiteY2" fmla="*/ 219827 h 324542"/>
                <a:gd name="connsiteX3" fmla="*/ 94170 w 94820"/>
                <a:gd name="connsiteY3" fmla="*/ -131 h 3245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4820" h="324542">
                  <a:moveTo>
                    <a:pt x="94170" y="-131"/>
                  </a:moveTo>
                  <a:cubicBezTo>
                    <a:pt x="94170" y="-131"/>
                    <a:pt x="83448" y="246244"/>
                    <a:pt x="54196" y="302962"/>
                  </a:cubicBezTo>
                  <a:cubicBezTo>
                    <a:pt x="16940" y="375064"/>
                    <a:pt x="-4077" y="244301"/>
                    <a:pt x="-192" y="219827"/>
                  </a:cubicBezTo>
                  <a:cubicBezTo>
                    <a:pt x="3693" y="195353"/>
                    <a:pt x="12279" y="54839"/>
                    <a:pt x="94170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7EC99917-9AEB-D3B1-FBFC-E382705A615A}"/>
                </a:ext>
              </a:extLst>
            </p:cNvPr>
            <p:cNvSpPr/>
            <p:nvPr/>
          </p:nvSpPr>
          <p:spPr>
            <a:xfrm>
              <a:off x="1777669" y="2707256"/>
              <a:ext cx="9018" cy="106966"/>
            </a:xfrm>
            <a:custGeom>
              <a:avLst/>
              <a:gdLst>
                <a:gd name="connsiteX0" fmla="*/ 49 w 9018"/>
                <a:gd name="connsiteY0" fmla="*/ 426 h 106966"/>
                <a:gd name="connsiteX1" fmla="*/ 1680 w 9018"/>
                <a:gd name="connsiteY1" fmla="*/ 77 h 106966"/>
                <a:gd name="connsiteX2" fmla="*/ 7391 w 9018"/>
                <a:gd name="connsiteY2" fmla="*/ 101082 h 106966"/>
                <a:gd name="connsiteX3" fmla="*/ -651 w 9018"/>
                <a:gd name="connsiteY3" fmla="*/ 86203 h 106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018" h="106966">
                  <a:moveTo>
                    <a:pt x="49" y="426"/>
                  </a:moveTo>
                  <a:cubicBezTo>
                    <a:pt x="49" y="426"/>
                    <a:pt x="1875" y="-545"/>
                    <a:pt x="1680" y="77"/>
                  </a:cubicBezTo>
                  <a:cubicBezTo>
                    <a:pt x="-2787" y="16471"/>
                    <a:pt x="3273" y="83717"/>
                    <a:pt x="7391" y="101082"/>
                  </a:cubicBezTo>
                  <a:cubicBezTo>
                    <a:pt x="11898" y="120001"/>
                    <a:pt x="-651" y="86203"/>
                    <a:pt x="-651" y="86203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36B67381-A415-D379-CB29-4975E1887F9E}"/>
                </a:ext>
              </a:extLst>
            </p:cNvPr>
            <p:cNvSpPr/>
            <p:nvPr/>
          </p:nvSpPr>
          <p:spPr>
            <a:xfrm>
              <a:off x="1905635" y="2986113"/>
              <a:ext cx="13171" cy="158192"/>
            </a:xfrm>
            <a:custGeom>
              <a:avLst/>
              <a:gdLst>
                <a:gd name="connsiteX0" fmla="*/ 12092 w 13171"/>
                <a:gd name="connsiteY0" fmla="*/ 226 h 158192"/>
                <a:gd name="connsiteX1" fmla="*/ 12519 w 13171"/>
                <a:gd name="connsiteY1" fmla="*/ 848 h 158192"/>
                <a:gd name="connsiteX2" fmla="*/ 11004 w 13171"/>
                <a:gd name="connsiteY2" fmla="*/ 152705 h 158192"/>
                <a:gd name="connsiteX3" fmla="*/ -651 w 13171"/>
                <a:gd name="connsiteY3" fmla="*/ 125783 h 15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171" h="158192">
                  <a:moveTo>
                    <a:pt x="12092" y="226"/>
                  </a:moveTo>
                  <a:cubicBezTo>
                    <a:pt x="12092" y="226"/>
                    <a:pt x="12558" y="-900"/>
                    <a:pt x="12519" y="848"/>
                  </a:cubicBezTo>
                  <a:cubicBezTo>
                    <a:pt x="11742" y="19612"/>
                    <a:pt x="6808" y="133398"/>
                    <a:pt x="11004" y="152705"/>
                  </a:cubicBezTo>
                  <a:cubicBezTo>
                    <a:pt x="15549" y="173800"/>
                    <a:pt x="-651" y="125783"/>
                    <a:pt x="-651" y="125783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24246CF7-CB6A-B86E-2C9F-F432397C2666}"/>
                </a:ext>
              </a:extLst>
            </p:cNvPr>
            <p:cNvSpPr/>
            <p:nvPr/>
          </p:nvSpPr>
          <p:spPr>
            <a:xfrm>
              <a:off x="1961349" y="2764958"/>
              <a:ext cx="169643" cy="364008"/>
            </a:xfrm>
            <a:custGeom>
              <a:avLst/>
              <a:gdLst>
                <a:gd name="connsiteX0" fmla="*/ 168993 w 169643"/>
                <a:gd name="connsiteY0" fmla="*/ -131 h 364008"/>
                <a:gd name="connsiteX1" fmla="*/ 53186 w 169643"/>
                <a:gd name="connsiteY1" fmla="*/ 342898 h 364008"/>
                <a:gd name="connsiteX2" fmla="*/ 3500 w 169643"/>
                <a:gd name="connsiteY2" fmla="*/ 233696 h 364008"/>
                <a:gd name="connsiteX3" fmla="*/ 168993 w 169643"/>
                <a:gd name="connsiteY3" fmla="*/ -131 h 364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9643" h="364008">
                  <a:moveTo>
                    <a:pt x="168993" y="-131"/>
                  </a:moveTo>
                  <a:cubicBezTo>
                    <a:pt x="168993" y="-131"/>
                    <a:pt x="96308" y="282217"/>
                    <a:pt x="53186" y="342898"/>
                  </a:cubicBezTo>
                  <a:cubicBezTo>
                    <a:pt x="-1667" y="420128"/>
                    <a:pt x="-6445" y="261317"/>
                    <a:pt x="3500" y="233696"/>
                  </a:cubicBezTo>
                  <a:cubicBezTo>
                    <a:pt x="13445" y="206075"/>
                    <a:pt x="74397" y="50255"/>
                    <a:pt x="168993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C6408BB8-48E2-A23E-FC4D-242347A0A644}"/>
                </a:ext>
              </a:extLst>
            </p:cNvPr>
            <p:cNvSpPr/>
            <p:nvPr/>
          </p:nvSpPr>
          <p:spPr>
            <a:xfrm>
              <a:off x="1961731" y="3122790"/>
              <a:ext cx="24710" cy="163206"/>
            </a:xfrm>
            <a:custGeom>
              <a:avLst/>
              <a:gdLst>
                <a:gd name="connsiteX0" fmla="*/ 22775 w 24710"/>
                <a:gd name="connsiteY0" fmla="*/ 3169 h 163206"/>
                <a:gd name="connsiteX1" fmla="*/ 24057 w 24710"/>
                <a:gd name="connsiteY1" fmla="*/ 333 h 163206"/>
                <a:gd name="connsiteX2" fmla="*/ 12403 w 24710"/>
                <a:gd name="connsiteY2" fmla="*/ 156736 h 163206"/>
                <a:gd name="connsiteX3" fmla="*/ -651 w 24710"/>
                <a:gd name="connsiteY3" fmla="*/ 130824 h 163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10" h="163206">
                  <a:moveTo>
                    <a:pt x="22775" y="3169"/>
                  </a:moveTo>
                  <a:cubicBezTo>
                    <a:pt x="22775" y="3169"/>
                    <a:pt x="24135" y="-1609"/>
                    <a:pt x="24057" y="333"/>
                  </a:cubicBezTo>
                  <a:cubicBezTo>
                    <a:pt x="23163" y="21273"/>
                    <a:pt x="7702" y="135214"/>
                    <a:pt x="12403" y="156736"/>
                  </a:cubicBezTo>
                  <a:cubicBezTo>
                    <a:pt x="17530" y="180239"/>
                    <a:pt x="-651" y="130824"/>
                    <a:pt x="-651" y="130824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FAC45218-D917-1B0E-508A-91A1F89AEBAB}"/>
                </a:ext>
              </a:extLst>
            </p:cNvPr>
            <p:cNvSpPr/>
            <p:nvPr/>
          </p:nvSpPr>
          <p:spPr>
            <a:xfrm>
              <a:off x="2030216" y="2894517"/>
              <a:ext cx="185892" cy="379445"/>
            </a:xfrm>
            <a:custGeom>
              <a:avLst/>
              <a:gdLst>
                <a:gd name="connsiteX0" fmla="*/ 185242 w 185892"/>
                <a:gd name="connsiteY0" fmla="*/ -131 h 379445"/>
                <a:gd name="connsiteX1" fmla="*/ 45389 w 185892"/>
                <a:gd name="connsiteY1" fmla="*/ 357932 h 379445"/>
                <a:gd name="connsiteX2" fmla="*/ 8911 w 185892"/>
                <a:gd name="connsiteY2" fmla="*/ 213029 h 379445"/>
                <a:gd name="connsiteX3" fmla="*/ 185242 w 185892"/>
                <a:gd name="connsiteY3" fmla="*/ -131 h 379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892" h="379445">
                  <a:moveTo>
                    <a:pt x="185242" y="-131"/>
                  </a:moveTo>
                  <a:cubicBezTo>
                    <a:pt x="185242" y="-131"/>
                    <a:pt x="88549" y="293289"/>
                    <a:pt x="45389" y="357932"/>
                  </a:cubicBezTo>
                  <a:cubicBezTo>
                    <a:pt x="-9387" y="440173"/>
                    <a:pt x="-6240" y="262094"/>
                    <a:pt x="8911" y="213029"/>
                  </a:cubicBezTo>
                  <a:cubicBezTo>
                    <a:pt x="24528" y="162798"/>
                    <a:pt x="90725" y="53557"/>
                    <a:pt x="185242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16047057-3C64-2367-ED79-B4DB359C2F7E}"/>
                </a:ext>
              </a:extLst>
            </p:cNvPr>
            <p:cNvSpPr/>
            <p:nvPr/>
          </p:nvSpPr>
          <p:spPr>
            <a:xfrm>
              <a:off x="2023072" y="3268328"/>
              <a:ext cx="24555" cy="173869"/>
            </a:xfrm>
            <a:custGeom>
              <a:avLst/>
              <a:gdLst>
                <a:gd name="connsiteX0" fmla="*/ 22619 w 24555"/>
                <a:gd name="connsiteY0" fmla="*/ 3390 h 173869"/>
                <a:gd name="connsiteX1" fmla="*/ 23901 w 24555"/>
                <a:gd name="connsiteY1" fmla="*/ 360 h 173869"/>
                <a:gd name="connsiteX2" fmla="*/ 12441 w 24555"/>
                <a:gd name="connsiteY2" fmla="*/ 166979 h 173869"/>
                <a:gd name="connsiteX3" fmla="*/ -651 w 24555"/>
                <a:gd name="connsiteY3" fmla="*/ 139358 h 17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555" h="173869">
                  <a:moveTo>
                    <a:pt x="22619" y="3390"/>
                  </a:moveTo>
                  <a:cubicBezTo>
                    <a:pt x="22619" y="3390"/>
                    <a:pt x="23979" y="-1699"/>
                    <a:pt x="23901" y="360"/>
                  </a:cubicBezTo>
                  <a:cubicBezTo>
                    <a:pt x="23047" y="22697"/>
                    <a:pt x="7702" y="144098"/>
                    <a:pt x="12441" y="166979"/>
                  </a:cubicBezTo>
                  <a:cubicBezTo>
                    <a:pt x="17569" y="192036"/>
                    <a:pt x="-651" y="139358"/>
                    <a:pt x="-651" y="139358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40D193F7-93FD-B7ED-5A49-5A7AED877CEF}"/>
                </a:ext>
              </a:extLst>
            </p:cNvPr>
            <p:cNvSpPr/>
            <p:nvPr/>
          </p:nvSpPr>
          <p:spPr>
            <a:xfrm>
              <a:off x="2088660" y="3037361"/>
              <a:ext cx="185875" cy="379460"/>
            </a:xfrm>
            <a:custGeom>
              <a:avLst/>
              <a:gdLst>
                <a:gd name="connsiteX0" fmla="*/ 185225 w 185875"/>
                <a:gd name="connsiteY0" fmla="*/ -131 h 379460"/>
                <a:gd name="connsiteX1" fmla="*/ 45372 w 185875"/>
                <a:gd name="connsiteY1" fmla="*/ 357932 h 379460"/>
                <a:gd name="connsiteX2" fmla="*/ 8894 w 185875"/>
                <a:gd name="connsiteY2" fmla="*/ 213067 h 379460"/>
                <a:gd name="connsiteX3" fmla="*/ 185225 w 185875"/>
                <a:gd name="connsiteY3" fmla="*/ -131 h 3794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5875" h="379460">
                  <a:moveTo>
                    <a:pt x="185225" y="-131"/>
                  </a:moveTo>
                  <a:cubicBezTo>
                    <a:pt x="185225" y="-131"/>
                    <a:pt x="88493" y="293289"/>
                    <a:pt x="45372" y="357932"/>
                  </a:cubicBezTo>
                  <a:cubicBezTo>
                    <a:pt x="-9404" y="440212"/>
                    <a:pt x="-6218" y="262094"/>
                    <a:pt x="8894" y="213067"/>
                  </a:cubicBezTo>
                  <a:cubicBezTo>
                    <a:pt x="24472" y="162681"/>
                    <a:pt x="90708" y="53479"/>
                    <a:pt x="185225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D5B919B6-32B4-B2CA-1537-45CD3A4F3DA6}"/>
                </a:ext>
              </a:extLst>
            </p:cNvPr>
            <p:cNvSpPr/>
            <p:nvPr/>
          </p:nvSpPr>
          <p:spPr>
            <a:xfrm>
              <a:off x="2079052" y="3411095"/>
              <a:ext cx="26963" cy="177428"/>
            </a:xfrm>
            <a:custGeom>
              <a:avLst/>
              <a:gdLst>
                <a:gd name="connsiteX0" fmla="*/ 25067 w 26963"/>
                <a:gd name="connsiteY0" fmla="*/ 3390 h 177428"/>
                <a:gd name="connsiteX1" fmla="*/ 26310 w 26963"/>
                <a:gd name="connsiteY1" fmla="*/ 360 h 177428"/>
                <a:gd name="connsiteX2" fmla="*/ 14889 w 26963"/>
                <a:gd name="connsiteY2" fmla="*/ 170980 h 177428"/>
                <a:gd name="connsiteX3" fmla="*/ -651 w 26963"/>
                <a:gd name="connsiteY3" fmla="*/ 138465 h 1774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6963" h="177428">
                  <a:moveTo>
                    <a:pt x="25067" y="3390"/>
                  </a:moveTo>
                  <a:cubicBezTo>
                    <a:pt x="25067" y="3390"/>
                    <a:pt x="26388" y="-1699"/>
                    <a:pt x="26310" y="360"/>
                  </a:cubicBezTo>
                  <a:cubicBezTo>
                    <a:pt x="25456" y="22658"/>
                    <a:pt x="10188" y="147982"/>
                    <a:pt x="14889" y="170980"/>
                  </a:cubicBezTo>
                  <a:cubicBezTo>
                    <a:pt x="20056" y="196038"/>
                    <a:pt x="-651" y="138465"/>
                    <a:pt x="-651" y="138465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F95FFBE3-7BF0-408F-4D2C-32361D8B32DC}"/>
                </a:ext>
              </a:extLst>
            </p:cNvPr>
            <p:cNvSpPr/>
            <p:nvPr/>
          </p:nvSpPr>
          <p:spPr>
            <a:xfrm>
              <a:off x="2162617" y="3161675"/>
              <a:ext cx="211253" cy="388258"/>
            </a:xfrm>
            <a:custGeom>
              <a:avLst/>
              <a:gdLst>
                <a:gd name="connsiteX0" fmla="*/ 210603 w 211253"/>
                <a:gd name="connsiteY0" fmla="*/ -131 h 388258"/>
                <a:gd name="connsiteX1" fmla="*/ 39672 w 211253"/>
                <a:gd name="connsiteY1" fmla="*/ 368654 h 388258"/>
                <a:gd name="connsiteX2" fmla="*/ 12245 w 211253"/>
                <a:gd name="connsiteY2" fmla="*/ 199859 h 388258"/>
                <a:gd name="connsiteX3" fmla="*/ 210603 w 211253"/>
                <a:gd name="connsiteY3" fmla="*/ -131 h 3882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1253" h="388258">
                  <a:moveTo>
                    <a:pt x="210603" y="-131"/>
                  </a:moveTo>
                  <a:cubicBezTo>
                    <a:pt x="210603" y="-131"/>
                    <a:pt x="82637" y="304011"/>
                    <a:pt x="39672" y="368654"/>
                  </a:cubicBezTo>
                  <a:cubicBezTo>
                    <a:pt x="-15104" y="450934"/>
                    <a:pt x="-3061" y="248924"/>
                    <a:pt x="12245" y="199859"/>
                  </a:cubicBezTo>
                  <a:cubicBezTo>
                    <a:pt x="27667" y="149551"/>
                    <a:pt x="116086" y="53479"/>
                    <a:pt x="210603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CD4A074E-56AB-F144-B0FE-62E82E8541C4}"/>
                </a:ext>
              </a:extLst>
            </p:cNvPr>
            <p:cNvSpPr/>
            <p:nvPr/>
          </p:nvSpPr>
          <p:spPr>
            <a:xfrm>
              <a:off x="2143968" y="3546942"/>
              <a:ext cx="35938" cy="212402"/>
            </a:xfrm>
            <a:custGeom>
              <a:avLst/>
              <a:gdLst>
                <a:gd name="connsiteX0" fmla="*/ 34352 w 35938"/>
                <a:gd name="connsiteY0" fmla="*/ 1180 h 212402"/>
                <a:gd name="connsiteX1" fmla="*/ 35284 w 35938"/>
                <a:gd name="connsiteY1" fmla="*/ 908 h 212402"/>
                <a:gd name="connsiteX2" fmla="*/ 18424 w 35938"/>
                <a:gd name="connsiteY2" fmla="*/ 204588 h 212402"/>
                <a:gd name="connsiteX3" fmla="*/ -651 w 35938"/>
                <a:gd name="connsiteY3" fmla="*/ 166284 h 212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5938" h="212402">
                  <a:moveTo>
                    <a:pt x="34352" y="1180"/>
                  </a:moveTo>
                  <a:cubicBezTo>
                    <a:pt x="34352" y="1180"/>
                    <a:pt x="35361" y="-1579"/>
                    <a:pt x="35284" y="908"/>
                  </a:cubicBezTo>
                  <a:cubicBezTo>
                    <a:pt x="34546" y="27752"/>
                    <a:pt x="13646" y="176967"/>
                    <a:pt x="18424" y="204588"/>
                  </a:cubicBezTo>
                  <a:cubicBezTo>
                    <a:pt x="23668" y="234773"/>
                    <a:pt x="-651" y="166284"/>
                    <a:pt x="-651" y="166284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E29D5B5B-957D-7685-EAE0-7B229B9DBB9F}"/>
                </a:ext>
              </a:extLst>
            </p:cNvPr>
            <p:cNvSpPr/>
            <p:nvPr/>
          </p:nvSpPr>
          <p:spPr>
            <a:xfrm>
              <a:off x="2222631" y="3317301"/>
              <a:ext cx="279283" cy="351927"/>
            </a:xfrm>
            <a:custGeom>
              <a:avLst/>
              <a:gdLst>
                <a:gd name="connsiteX0" fmla="*/ 278633 w 279283"/>
                <a:gd name="connsiteY0" fmla="*/ -131 h 351927"/>
                <a:gd name="connsiteX1" fmla="*/ 160068 w 279283"/>
                <a:gd name="connsiteY1" fmla="*/ 201879 h 351927"/>
                <a:gd name="connsiteX2" fmla="*/ 32880 w 279283"/>
                <a:gd name="connsiteY2" fmla="*/ 335478 h 351927"/>
                <a:gd name="connsiteX3" fmla="*/ 47409 w 279283"/>
                <a:gd name="connsiteY3" fmla="*/ 172937 h 351927"/>
                <a:gd name="connsiteX4" fmla="*/ 278633 w 279283"/>
                <a:gd name="connsiteY4" fmla="*/ -131 h 3519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9283" h="351927">
                  <a:moveTo>
                    <a:pt x="278633" y="-131"/>
                  </a:moveTo>
                  <a:cubicBezTo>
                    <a:pt x="278633" y="-131"/>
                    <a:pt x="226654" y="109615"/>
                    <a:pt x="160068" y="201879"/>
                  </a:cubicBezTo>
                  <a:cubicBezTo>
                    <a:pt x="115393" y="264036"/>
                    <a:pt x="55178" y="312635"/>
                    <a:pt x="32880" y="335478"/>
                  </a:cubicBezTo>
                  <a:cubicBezTo>
                    <a:pt x="-38368" y="407852"/>
                    <a:pt x="22235" y="218739"/>
                    <a:pt x="47409" y="172937"/>
                  </a:cubicBezTo>
                  <a:cubicBezTo>
                    <a:pt x="73204" y="126125"/>
                    <a:pt x="174131" y="38134"/>
                    <a:pt x="278633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E72DF3AA-DBA0-B35E-A911-06702BA72AF6}"/>
                </a:ext>
              </a:extLst>
            </p:cNvPr>
            <p:cNvSpPr/>
            <p:nvPr/>
          </p:nvSpPr>
          <p:spPr>
            <a:xfrm>
              <a:off x="2191751" y="3664341"/>
              <a:ext cx="37298" cy="217134"/>
            </a:xfrm>
            <a:custGeom>
              <a:avLst/>
              <a:gdLst>
                <a:gd name="connsiteX0" fmla="*/ 35750 w 37298"/>
                <a:gd name="connsiteY0" fmla="*/ 1180 h 217134"/>
                <a:gd name="connsiteX1" fmla="*/ 36644 w 37298"/>
                <a:gd name="connsiteY1" fmla="*/ 908 h 217134"/>
                <a:gd name="connsiteX2" fmla="*/ 19900 w 37298"/>
                <a:gd name="connsiteY2" fmla="*/ 216476 h 217134"/>
                <a:gd name="connsiteX3" fmla="*/ -651 w 37298"/>
                <a:gd name="connsiteY3" fmla="*/ 167527 h 217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298" h="217134">
                  <a:moveTo>
                    <a:pt x="35750" y="1180"/>
                  </a:moveTo>
                  <a:cubicBezTo>
                    <a:pt x="35750" y="1180"/>
                    <a:pt x="36721" y="-1578"/>
                    <a:pt x="36644" y="908"/>
                  </a:cubicBezTo>
                  <a:cubicBezTo>
                    <a:pt x="35905" y="27791"/>
                    <a:pt x="13723" y="189049"/>
                    <a:pt x="19900" y="216476"/>
                  </a:cubicBezTo>
                  <a:cubicBezTo>
                    <a:pt x="21376" y="222963"/>
                    <a:pt x="-651" y="167527"/>
                    <a:pt x="-651" y="167527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68F70E0B-498B-73E9-C529-A307E6F174BA}"/>
                </a:ext>
              </a:extLst>
            </p:cNvPr>
            <p:cNvSpPr/>
            <p:nvPr/>
          </p:nvSpPr>
          <p:spPr>
            <a:xfrm>
              <a:off x="2251951" y="3468575"/>
              <a:ext cx="310099" cy="397261"/>
            </a:xfrm>
            <a:custGeom>
              <a:avLst/>
              <a:gdLst>
                <a:gd name="connsiteX0" fmla="*/ 309449 w 310099"/>
                <a:gd name="connsiteY0" fmla="*/ -131 h 397261"/>
                <a:gd name="connsiteX1" fmla="*/ 177016 w 310099"/>
                <a:gd name="connsiteY1" fmla="*/ 227597 h 397261"/>
                <a:gd name="connsiteX2" fmla="*/ 36036 w 310099"/>
                <a:gd name="connsiteY2" fmla="*/ 378599 h 397261"/>
                <a:gd name="connsiteX3" fmla="*/ 54062 w 310099"/>
                <a:gd name="connsiteY3" fmla="*/ 196285 h 397261"/>
                <a:gd name="connsiteX4" fmla="*/ 309449 w 310099"/>
                <a:gd name="connsiteY4" fmla="*/ -131 h 397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10099" h="397261">
                  <a:moveTo>
                    <a:pt x="309449" y="-131"/>
                  </a:moveTo>
                  <a:cubicBezTo>
                    <a:pt x="309449" y="-131"/>
                    <a:pt x="251177" y="123406"/>
                    <a:pt x="177016" y="227597"/>
                  </a:cubicBezTo>
                  <a:cubicBezTo>
                    <a:pt x="127290" y="297523"/>
                    <a:pt x="60938" y="352804"/>
                    <a:pt x="36036" y="378599"/>
                  </a:cubicBezTo>
                  <a:cubicBezTo>
                    <a:pt x="-42903" y="460413"/>
                    <a:pt x="25897" y="247875"/>
                    <a:pt x="54062" y="196285"/>
                  </a:cubicBezTo>
                  <a:cubicBezTo>
                    <a:pt x="82887" y="143607"/>
                    <a:pt x="194536" y="43923"/>
                    <a:pt x="309449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D1A4C29F-28FF-9D91-9027-B6D5D05A1A9D}"/>
                </a:ext>
              </a:extLst>
            </p:cNvPr>
            <p:cNvSpPr/>
            <p:nvPr/>
          </p:nvSpPr>
          <p:spPr>
            <a:xfrm>
              <a:off x="2261630" y="3715865"/>
              <a:ext cx="427842" cy="258323"/>
            </a:xfrm>
            <a:custGeom>
              <a:avLst/>
              <a:gdLst>
                <a:gd name="connsiteX0" fmla="*/ 427192 w 427842"/>
                <a:gd name="connsiteY0" fmla="*/ 2722 h 258323"/>
                <a:gd name="connsiteX1" fmla="*/ 198493 w 427842"/>
                <a:gd name="connsiteY1" fmla="*/ 150578 h 258323"/>
                <a:gd name="connsiteX2" fmla="*/ 34710 w 427842"/>
                <a:gd name="connsiteY2" fmla="*/ 254652 h 258323"/>
                <a:gd name="connsiteX3" fmla="*/ 134472 w 427842"/>
                <a:gd name="connsiteY3" fmla="*/ 53186 h 258323"/>
                <a:gd name="connsiteX4" fmla="*/ 427192 w 427842"/>
                <a:gd name="connsiteY4" fmla="*/ 2722 h 2583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27842" h="258323">
                  <a:moveTo>
                    <a:pt x="427192" y="2722"/>
                  </a:moveTo>
                  <a:cubicBezTo>
                    <a:pt x="427192" y="2722"/>
                    <a:pt x="293205" y="78864"/>
                    <a:pt x="198493" y="150578"/>
                  </a:cubicBezTo>
                  <a:cubicBezTo>
                    <a:pt x="87426" y="234723"/>
                    <a:pt x="67769" y="244279"/>
                    <a:pt x="34710" y="254652"/>
                  </a:cubicBezTo>
                  <a:cubicBezTo>
                    <a:pt x="-70180" y="287401"/>
                    <a:pt x="87116" y="82943"/>
                    <a:pt x="134472" y="53186"/>
                  </a:cubicBezTo>
                  <a:cubicBezTo>
                    <a:pt x="183032" y="22690"/>
                    <a:pt x="308433" y="-10098"/>
                    <a:pt x="427192" y="2722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E47C68BE-3778-B721-13AB-6D0A3849471E}"/>
                </a:ext>
              </a:extLst>
            </p:cNvPr>
            <p:cNvSpPr/>
            <p:nvPr/>
          </p:nvSpPr>
          <p:spPr>
            <a:xfrm>
              <a:off x="2229900" y="3861249"/>
              <a:ext cx="27856" cy="92625"/>
            </a:xfrm>
            <a:custGeom>
              <a:avLst/>
              <a:gdLst>
                <a:gd name="connsiteX0" fmla="*/ 25300 w 27856"/>
                <a:gd name="connsiteY0" fmla="*/ 5699 h 92625"/>
                <a:gd name="connsiteX1" fmla="*/ 27203 w 27856"/>
                <a:gd name="connsiteY1" fmla="*/ 27 h 92625"/>
                <a:gd name="connsiteX2" fmla="*/ 10460 w 27856"/>
                <a:gd name="connsiteY2" fmla="*/ 92213 h 92625"/>
                <a:gd name="connsiteX3" fmla="*/ -651 w 27856"/>
                <a:gd name="connsiteY3" fmla="*/ 67390 h 92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856" h="92625">
                  <a:moveTo>
                    <a:pt x="25300" y="5699"/>
                  </a:moveTo>
                  <a:cubicBezTo>
                    <a:pt x="25300" y="5699"/>
                    <a:pt x="27281" y="-1255"/>
                    <a:pt x="27203" y="27"/>
                  </a:cubicBezTo>
                  <a:cubicBezTo>
                    <a:pt x="26193" y="14012"/>
                    <a:pt x="4516" y="77723"/>
                    <a:pt x="10460" y="92213"/>
                  </a:cubicBezTo>
                  <a:cubicBezTo>
                    <a:pt x="11858" y="95593"/>
                    <a:pt x="-651" y="67390"/>
                    <a:pt x="-651" y="67390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F5C083EB-C94C-140C-F59C-86841DA255B9}"/>
                </a:ext>
              </a:extLst>
            </p:cNvPr>
            <p:cNvSpPr/>
            <p:nvPr/>
          </p:nvSpPr>
          <p:spPr>
            <a:xfrm>
              <a:off x="2249363" y="3961132"/>
              <a:ext cx="28516" cy="45744"/>
            </a:xfrm>
            <a:custGeom>
              <a:avLst/>
              <a:gdLst>
                <a:gd name="connsiteX0" fmla="*/ 25921 w 28516"/>
                <a:gd name="connsiteY0" fmla="*/ 2742 h 45744"/>
                <a:gd name="connsiteX1" fmla="*/ 27864 w 28516"/>
                <a:gd name="connsiteY1" fmla="*/ -55 h 45744"/>
                <a:gd name="connsiteX2" fmla="*/ 10227 w 28516"/>
                <a:gd name="connsiteY2" fmla="*/ 45475 h 45744"/>
                <a:gd name="connsiteX3" fmla="*/ -651 w 28516"/>
                <a:gd name="connsiteY3" fmla="*/ 33237 h 457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8516" h="45744">
                  <a:moveTo>
                    <a:pt x="25921" y="2742"/>
                  </a:moveTo>
                  <a:cubicBezTo>
                    <a:pt x="25921" y="2742"/>
                    <a:pt x="27942" y="-677"/>
                    <a:pt x="27864" y="-55"/>
                  </a:cubicBezTo>
                  <a:cubicBezTo>
                    <a:pt x="26698" y="6860"/>
                    <a:pt x="4555" y="38443"/>
                    <a:pt x="10227" y="45475"/>
                  </a:cubicBezTo>
                  <a:cubicBezTo>
                    <a:pt x="11586" y="47145"/>
                    <a:pt x="-651" y="33237"/>
                    <a:pt x="-651" y="33237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8B2D0E17-2AEA-DF60-274B-BE31F4546B2E}"/>
                </a:ext>
              </a:extLst>
            </p:cNvPr>
            <p:cNvSpPr/>
            <p:nvPr/>
          </p:nvSpPr>
          <p:spPr>
            <a:xfrm>
              <a:off x="1629930" y="2555645"/>
              <a:ext cx="128198" cy="193696"/>
            </a:xfrm>
            <a:custGeom>
              <a:avLst/>
              <a:gdLst>
                <a:gd name="connsiteX0" fmla="*/ -651 w 128198"/>
                <a:gd name="connsiteY0" fmla="*/ -131 h 193696"/>
                <a:gd name="connsiteX1" fmla="*/ 127548 w 128198"/>
                <a:gd name="connsiteY1" fmla="*/ 193566 h 193696"/>
                <a:gd name="connsiteX2" fmla="*/ -651 w 128198"/>
                <a:gd name="connsiteY2" fmla="*/ -131 h 1936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8198" h="193696">
                  <a:moveTo>
                    <a:pt x="-651" y="-131"/>
                  </a:moveTo>
                  <a:cubicBezTo>
                    <a:pt x="-651" y="-131"/>
                    <a:pt x="86020" y="158836"/>
                    <a:pt x="127548" y="193566"/>
                  </a:cubicBezTo>
                  <a:cubicBezTo>
                    <a:pt x="127470" y="193371"/>
                    <a:pt x="102918" y="90385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ECFC8A96-400B-3E79-C548-CBF1C24AC919}"/>
                </a:ext>
              </a:extLst>
            </p:cNvPr>
            <p:cNvSpPr/>
            <p:nvPr/>
          </p:nvSpPr>
          <p:spPr>
            <a:xfrm>
              <a:off x="1585099" y="2632253"/>
              <a:ext cx="154964" cy="127072"/>
            </a:xfrm>
            <a:custGeom>
              <a:avLst/>
              <a:gdLst>
                <a:gd name="connsiteX0" fmla="*/ -651 w 154964"/>
                <a:gd name="connsiteY0" fmla="*/ -131 h 127072"/>
                <a:gd name="connsiteX1" fmla="*/ 154314 w 154964"/>
                <a:gd name="connsiteY1" fmla="*/ 126941 h 127072"/>
                <a:gd name="connsiteX2" fmla="*/ -651 w 154964"/>
                <a:gd name="connsiteY2" fmla="*/ -131 h 1270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4964" h="127072">
                  <a:moveTo>
                    <a:pt x="-651" y="-131"/>
                  </a:moveTo>
                  <a:cubicBezTo>
                    <a:pt x="-651" y="-131"/>
                    <a:pt x="113718" y="113849"/>
                    <a:pt x="154314" y="126941"/>
                  </a:cubicBezTo>
                  <a:cubicBezTo>
                    <a:pt x="154314" y="126941"/>
                    <a:pt x="102102" y="36503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D3FD35CF-8A6B-E6A2-981F-AA1E503FD3CB}"/>
                </a:ext>
              </a:extLst>
            </p:cNvPr>
            <p:cNvSpPr/>
            <p:nvPr/>
          </p:nvSpPr>
          <p:spPr>
            <a:xfrm>
              <a:off x="1682336" y="2481212"/>
              <a:ext cx="82486" cy="259311"/>
            </a:xfrm>
            <a:custGeom>
              <a:avLst/>
              <a:gdLst>
                <a:gd name="connsiteX0" fmla="*/ -651 w 82486"/>
                <a:gd name="connsiteY0" fmla="*/ -131 h 259311"/>
                <a:gd name="connsiteX1" fmla="*/ 75142 w 82486"/>
                <a:gd name="connsiteY1" fmla="*/ 259180 h 259311"/>
                <a:gd name="connsiteX2" fmla="*/ -651 w 82486"/>
                <a:gd name="connsiteY2" fmla="*/ -131 h 2593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2486" h="259311">
                  <a:moveTo>
                    <a:pt x="-651" y="-131"/>
                  </a:moveTo>
                  <a:cubicBezTo>
                    <a:pt x="-651" y="-131"/>
                    <a:pt x="27475" y="201413"/>
                    <a:pt x="75142" y="259180"/>
                  </a:cubicBezTo>
                  <a:cubicBezTo>
                    <a:pt x="75142" y="259180"/>
                    <a:pt x="115195" y="148113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089853B7-EBD8-C918-6D81-716F4DD04191}"/>
                </a:ext>
              </a:extLst>
            </p:cNvPr>
            <p:cNvSpPr/>
            <p:nvPr/>
          </p:nvSpPr>
          <p:spPr>
            <a:xfrm>
              <a:off x="1585565" y="2705016"/>
              <a:ext cx="198707" cy="204739"/>
            </a:xfrm>
            <a:custGeom>
              <a:avLst/>
              <a:gdLst>
                <a:gd name="connsiteX0" fmla="*/ -651 w 198707"/>
                <a:gd name="connsiteY0" fmla="*/ -131 h 204739"/>
                <a:gd name="connsiteX1" fmla="*/ 177779 w 198707"/>
                <a:gd name="connsiteY1" fmla="*/ 191274 h 204739"/>
                <a:gd name="connsiteX2" fmla="*/ 195804 w 198707"/>
                <a:gd name="connsiteY2" fmla="*/ 204598 h 204739"/>
                <a:gd name="connsiteX3" fmla="*/ 172495 w 198707"/>
                <a:gd name="connsiteY3" fmla="*/ 142170 h 204739"/>
                <a:gd name="connsiteX4" fmla="*/ -651 w 198707"/>
                <a:gd name="connsiteY4" fmla="*/ -131 h 2047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8707" h="204739">
                  <a:moveTo>
                    <a:pt x="-651" y="-131"/>
                  </a:moveTo>
                  <a:cubicBezTo>
                    <a:pt x="-651" y="-131"/>
                    <a:pt x="137221" y="149939"/>
                    <a:pt x="177779" y="191274"/>
                  </a:cubicBezTo>
                  <a:cubicBezTo>
                    <a:pt x="187297" y="200986"/>
                    <a:pt x="192968" y="204832"/>
                    <a:pt x="195804" y="204598"/>
                  </a:cubicBezTo>
                  <a:cubicBezTo>
                    <a:pt x="204273" y="203860"/>
                    <a:pt x="187180" y="166605"/>
                    <a:pt x="172495" y="142170"/>
                  </a:cubicBezTo>
                  <a:cubicBezTo>
                    <a:pt x="152955" y="109615"/>
                    <a:pt x="75880" y="16574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:a16="http://schemas.microsoft.com/office/drawing/2014/main" id="{43E52122-316A-3776-F133-CDDE30393E1A}"/>
                </a:ext>
              </a:extLst>
            </p:cNvPr>
            <p:cNvSpPr/>
            <p:nvPr/>
          </p:nvSpPr>
          <p:spPr>
            <a:xfrm>
              <a:off x="1781308" y="2906204"/>
              <a:ext cx="83736" cy="122271"/>
            </a:xfrm>
            <a:custGeom>
              <a:avLst/>
              <a:gdLst>
                <a:gd name="connsiteX0" fmla="*/ -288 w 83736"/>
                <a:gd name="connsiteY0" fmla="*/ 69 h 122271"/>
                <a:gd name="connsiteX1" fmla="*/ -288 w 83736"/>
                <a:gd name="connsiteY1" fmla="*/ 691 h 122271"/>
                <a:gd name="connsiteX2" fmla="*/ 80594 w 83736"/>
                <a:gd name="connsiteY2" fmla="*/ 117818 h 122271"/>
                <a:gd name="connsiteX3" fmla="*/ 72824 w 83736"/>
                <a:gd name="connsiteY3" fmla="*/ 93771 h 12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3736" h="122271">
                  <a:moveTo>
                    <a:pt x="-288" y="69"/>
                  </a:moveTo>
                  <a:cubicBezTo>
                    <a:pt x="-288" y="69"/>
                    <a:pt x="-1104" y="-669"/>
                    <a:pt x="-288" y="691"/>
                  </a:cubicBezTo>
                  <a:cubicBezTo>
                    <a:pt x="10046" y="14987"/>
                    <a:pt x="72708" y="101696"/>
                    <a:pt x="80594" y="117818"/>
                  </a:cubicBezTo>
                  <a:cubicBezTo>
                    <a:pt x="89179" y="135377"/>
                    <a:pt x="72824" y="93771"/>
                    <a:pt x="72824" y="9377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:a16="http://schemas.microsoft.com/office/drawing/2014/main" id="{6E622F7E-BD2C-9B24-1C83-90459094F9C3}"/>
                </a:ext>
              </a:extLst>
            </p:cNvPr>
            <p:cNvSpPr/>
            <p:nvPr/>
          </p:nvSpPr>
          <p:spPr>
            <a:xfrm>
              <a:off x="1737995" y="2757560"/>
              <a:ext cx="59060" cy="94134"/>
            </a:xfrm>
            <a:custGeom>
              <a:avLst/>
              <a:gdLst>
                <a:gd name="connsiteX0" fmla="*/ 525 w 59060"/>
                <a:gd name="connsiteY0" fmla="*/ -36 h 94134"/>
                <a:gd name="connsiteX1" fmla="*/ -563 w 59060"/>
                <a:gd name="connsiteY1" fmla="*/ 158 h 94134"/>
                <a:gd name="connsiteX2" fmla="*/ 55456 w 59060"/>
                <a:gd name="connsiteY2" fmla="*/ 88809 h 94134"/>
                <a:gd name="connsiteX3" fmla="*/ 51182 w 59060"/>
                <a:gd name="connsiteY3" fmla="*/ 73775 h 9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60" h="94134">
                  <a:moveTo>
                    <a:pt x="525" y="-36"/>
                  </a:moveTo>
                  <a:cubicBezTo>
                    <a:pt x="525" y="-36"/>
                    <a:pt x="-1029" y="-347"/>
                    <a:pt x="-563" y="158"/>
                  </a:cubicBezTo>
                  <a:cubicBezTo>
                    <a:pt x="11519" y="13055"/>
                    <a:pt x="47570" y="72765"/>
                    <a:pt x="55456" y="88809"/>
                  </a:cubicBezTo>
                  <a:cubicBezTo>
                    <a:pt x="64041" y="106369"/>
                    <a:pt x="51182" y="73775"/>
                    <a:pt x="51182" y="73775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:a16="http://schemas.microsoft.com/office/drawing/2014/main" id="{204DF2EC-03E8-83FA-833D-F9B3CC4E1DEC}"/>
                </a:ext>
              </a:extLst>
            </p:cNvPr>
            <p:cNvSpPr/>
            <p:nvPr/>
          </p:nvSpPr>
          <p:spPr>
            <a:xfrm>
              <a:off x="1604329" y="2780964"/>
              <a:ext cx="226538" cy="263889"/>
            </a:xfrm>
            <a:custGeom>
              <a:avLst/>
              <a:gdLst>
                <a:gd name="connsiteX0" fmla="*/ -651 w 226538"/>
                <a:gd name="connsiteY0" fmla="*/ -131 h 263889"/>
                <a:gd name="connsiteX1" fmla="*/ 199068 w 226538"/>
                <a:gd name="connsiteY1" fmla="*/ 250595 h 263889"/>
                <a:gd name="connsiteX2" fmla="*/ 180421 w 226538"/>
                <a:gd name="connsiteY2" fmla="*/ 164158 h 263889"/>
                <a:gd name="connsiteX3" fmla="*/ -651 w 226538"/>
                <a:gd name="connsiteY3" fmla="*/ -131 h 2638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26538" h="263889">
                  <a:moveTo>
                    <a:pt x="-651" y="-131"/>
                  </a:moveTo>
                  <a:cubicBezTo>
                    <a:pt x="-651" y="-131"/>
                    <a:pt x="149731" y="209649"/>
                    <a:pt x="199068" y="250595"/>
                  </a:cubicBezTo>
                  <a:cubicBezTo>
                    <a:pt x="261885" y="302807"/>
                    <a:pt x="196853" y="184203"/>
                    <a:pt x="180421" y="164158"/>
                  </a:cubicBezTo>
                  <a:cubicBezTo>
                    <a:pt x="163988" y="144112"/>
                    <a:pt x="76774" y="25120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0E818481-F7AC-4DB3-4D05-EBE3581321E9}"/>
                </a:ext>
              </a:extLst>
            </p:cNvPr>
            <p:cNvSpPr/>
            <p:nvPr/>
          </p:nvSpPr>
          <p:spPr>
            <a:xfrm>
              <a:off x="1737995" y="2757560"/>
              <a:ext cx="59060" cy="94134"/>
            </a:xfrm>
            <a:custGeom>
              <a:avLst/>
              <a:gdLst>
                <a:gd name="connsiteX0" fmla="*/ 525 w 59060"/>
                <a:gd name="connsiteY0" fmla="*/ -36 h 94134"/>
                <a:gd name="connsiteX1" fmla="*/ -563 w 59060"/>
                <a:gd name="connsiteY1" fmla="*/ 158 h 94134"/>
                <a:gd name="connsiteX2" fmla="*/ 55456 w 59060"/>
                <a:gd name="connsiteY2" fmla="*/ 88809 h 94134"/>
                <a:gd name="connsiteX3" fmla="*/ 51182 w 59060"/>
                <a:gd name="connsiteY3" fmla="*/ 73775 h 941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060" h="94134">
                  <a:moveTo>
                    <a:pt x="525" y="-36"/>
                  </a:moveTo>
                  <a:cubicBezTo>
                    <a:pt x="525" y="-36"/>
                    <a:pt x="-1029" y="-347"/>
                    <a:pt x="-563" y="158"/>
                  </a:cubicBezTo>
                  <a:cubicBezTo>
                    <a:pt x="11519" y="13055"/>
                    <a:pt x="47570" y="72765"/>
                    <a:pt x="55456" y="88809"/>
                  </a:cubicBezTo>
                  <a:cubicBezTo>
                    <a:pt x="64041" y="106369"/>
                    <a:pt x="51182" y="73775"/>
                    <a:pt x="51182" y="73775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BFD2C951-4BE2-5A9E-C6CA-43F1849C73B5}"/>
                </a:ext>
              </a:extLst>
            </p:cNvPr>
            <p:cNvSpPr/>
            <p:nvPr/>
          </p:nvSpPr>
          <p:spPr>
            <a:xfrm>
              <a:off x="1824744" y="3035872"/>
              <a:ext cx="93058" cy="136385"/>
            </a:xfrm>
            <a:custGeom>
              <a:avLst/>
              <a:gdLst>
                <a:gd name="connsiteX0" fmla="*/ -253 w 93058"/>
                <a:gd name="connsiteY0" fmla="*/ 115 h 136385"/>
                <a:gd name="connsiteX1" fmla="*/ -253 w 93058"/>
                <a:gd name="connsiteY1" fmla="*/ 737 h 136385"/>
                <a:gd name="connsiteX2" fmla="*/ 89602 w 93058"/>
                <a:gd name="connsiteY2" fmla="*/ 131461 h 136385"/>
                <a:gd name="connsiteX3" fmla="*/ 80279 w 93058"/>
                <a:gd name="connsiteY3" fmla="*/ 105005 h 136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058" h="136385">
                  <a:moveTo>
                    <a:pt x="-253" y="115"/>
                  </a:moveTo>
                  <a:cubicBezTo>
                    <a:pt x="-253" y="115"/>
                    <a:pt x="-1147" y="-740"/>
                    <a:pt x="-253" y="737"/>
                  </a:cubicBezTo>
                  <a:cubicBezTo>
                    <a:pt x="11168" y="16742"/>
                    <a:pt x="80589" y="113668"/>
                    <a:pt x="89602" y="131461"/>
                  </a:cubicBezTo>
                  <a:cubicBezTo>
                    <a:pt x="99431" y="150885"/>
                    <a:pt x="80279" y="105005"/>
                    <a:pt x="80279" y="105005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8BFABC18-501B-607A-90FA-BAC7E1D72C20}"/>
                </a:ext>
              </a:extLst>
            </p:cNvPr>
            <p:cNvSpPr/>
            <p:nvPr/>
          </p:nvSpPr>
          <p:spPr>
            <a:xfrm>
              <a:off x="1578068" y="2902287"/>
              <a:ext cx="294461" cy="276413"/>
            </a:xfrm>
            <a:custGeom>
              <a:avLst/>
              <a:gdLst>
                <a:gd name="connsiteX0" fmla="*/ -651 w 294461"/>
                <a:gd name="connsiteY0" fmla="*/ -131 h 276413"/>
                <a:gd name="connsiteX1" fmla="*/ 264254 w 294461"/>
                <a:gd name="connsiteY1" fmla="*/ 264735 h 276413"/>
                <a:gd name="connsiteX2" fmla="*/ 227660 w 294461"/>
                <a:gd name="connsiteY2" fmla="*/ 157048 h 276413"/>
                <a:gd name="connsiteX3" fmla="*/ -651 w 294461"/>
                <a:gd name="connsiteY3" fmla="*/ -131 h 2764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4461" h="276413">
                  <a:moveTo>
                    <a:pt x="-651" y="-131"/>
                  </a:moveTo>
                  <a:cubicBezTo>
                    <a:pt x="-651" y="-131"/>
                    <a:pt x="204934" y="223984"/>
                    <a:pt x="264254" y="264735"/>
                  </a:cubicBezTo>
                  <a:cubicBezTo>
                    <a:pt x="339775" y="316598"/>
                    <a:pt x="249298" y="178182"/>
                    <a:pt x="227660" y="157048"/>
                  </a:cubicBezTo>
                  <a:cubicBezTo>
                    <a:pt x="206021" y="135915"/>
                    <a:pt x="81047" y="17856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:a16="http://schemas.microsoft.com/office/drawing/2014/main" id="{5FF85248-0C80-45BD-F848-89ACD60BC707}"/>
                </a:ext>
              </a:extLst>
            </p:cNvPr>
            <p:cNvSpPr/>
            <p:nvPr/>
          </p:nvSpPr>
          <p:spPr>
            <a:xfrm>
              <a:off x="1867561" y="3172122"/>
              <a:ext cx="101756" cy="137979"/>
            </a:xfrm>
            <a:custGeom>
              <a:avLst/>
              <a:gdLst>
                <a:gd name="connsiteX0" fmla="*/ 1955 w 101756"/>
                <a:gd name="connsiteY0" fmla="*/ 2437 h 137979"/>
                <a:gd name="connsiteX1" fmla="*/ -415 w 101756"/>
                <a:gd name="connsiteY1" fmla="*/ 339 h 137979"/>
                <a:gd name="connsiteX2" fmla="*/ 97677 w 101756"/>
                <a:gd name="connsiteY2" fmla="*/ 132189 h 137979"/>
                <a:gd name="connsiteX3" fmla="*/ 89713 w 101756"/>
                <a:gd name="connsiteY3" fmla="*/ 106278 h 1379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1756" h="137979">
                  <a:moveTo>
                    <a:pt x="1955" y="2437"/>
                  </a:moveTo>
                  <a:cubicBezTo>
                    <a:pt x="1955" y="2437"/>
                    <a:pt x="-1580" y="-1448"/>
                    <a:pt x="-415" y="339"/>
                  </a:cubicBezTo>
                  <a:cubicBezTo>
                    <a:pt x="12327" y="18170"/>
                    <a:pt x="87654" y="112338"/>
                    <a:pt x="97677" y="132189"/>
                  </a:cubicBezTo>
                  <a:cubicBezTo>
                    <a:pt x="108671" y="153867"/>
                    <a:pt x="89713" y="106278"/>
                    <a:pt x="89713" y="106278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A8530252-A462-B0C0-EE82-D362EC5D41DB}"/>
                </a:ext>
              </a:extLst>
            </p:cNvPr>
            <p:cNvSpPr/>
            <p:nvPr/>
          </p:nvSpPr>
          <p:spPr>
            <a:xfrm>
              <a:off x="1607087" y="3037128"/>
              <a:ext cx="315138" cy="283632"/>
            </a:xfrm>
            <a:custGeom>
              <a:avLst/>
              <a:gdLst>
                <a:gd name="connsiteX0" fmla="*/ -651 w 315138"/>
                <a:gd name="connsiteY0" fmla="*/ -131 h 283632"/>
                <a:gd name="connsiteX1" fmla="*/ 286281 w 315138"/>
                <a:gd name="connsiteY1" fmla="*/ 271223 h 283632"/>
                <a:gd name="connsiteX2" fmla="*/ 221483 w 315138"/>
                <a:gd name="connsiteY2" fmla="*/ 136304 h 283632"/>
                <a:gd name="connsiteX3" fmla="*/ -651 w 315138"/>
                <a:gd name="connsiteY3" fmla="*/ -131 h 28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138" h="283632">
                  <a:moveTo>
                    <a:pt x="-651" y="-131"/>
                  </a:moveTo>
                  <a:cubicBezTo>
                    <a:pt x="-651" y="-131"/>
                    <a:pt x="224668" y="227053"/>
                    <a:pt x="286281" y="271223"/>
                  </a:cubicBezTo>
                  <a:cubicBezTo>
                    <a:pt x="364716" y="327436"/>
                    <a:pt x="258583" y="174569"/>
                    <a:pt x="221483" y="136304"/>
                  </a:cubicBezTo>
                  <a:cubicBezTo>
                    <a:pt x="183451" y="97222"/>
                    <a:pt x="82912" y="20730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:a16="http://schemas.microsoft.com/office/drawing/2014/main" id="{83AB2FCF-CED7-37F4-3098-AA8324DC1477}"/>
                </a:ext>
              </a:extLst>
            </p:cNvPr>
            <p:cNvSpPr/>
            <p:nvPr/>
          </p:nvSpPr>
          <p:spPr>
            <a:xfrm>
              <a:off x="1919053" y="3314414"/>
              <a:ext cx="107864" cy="147120"/>
            </a:xfrm>
            <a:custGeom>
              <a:avLst/>
              <a:gdLst>
                <a:gd name="connsiteX0" fmla="*/ 2053 w 107864"/>
                <a:gd name="connsiteY0" fmla="*/ 2522 h 147120"/>
                <a:gd name="connsiteX1" fmla="*/ -395 w 107864"/>
                <a:gd name="connsiteY1" fmla="*/ 269 h 147120"/>
                <a:gd name="connsiteX2" fmla="*/ 103563 w 107864"/>
                <a:gd name="connsiteY2" fmla="*/ 140977 h 147120"/>
                <a:gd name="connsiteX3" fmla="*/ 94628 w 107864"/>
                <a:gd name="connsiteY3" fmla="*/ 113589 h 1471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7864" h="147120">
                  <a:moveTo>
                    <a:pt x="2053" y="2522"/>
                  </a:moveTo>
                  <a:cubicBezTo>
                    <a:pt x="2053" y="2522"/>
                    <a:pt x="-1638" y="-1362"/>
                    <a:pt x="-395" y="269"/>
                  </a:cubicBezTo>
                  <a:cubicBezTo>
                    <a:pt x="13124" y="19305"/>
                    <a:pt x="92841" y="119921"/>
                    <a:pt x="103563" y="140977"/>
                  </a:cubicBezTo>
                  <a:cubicBezTo>
                    <a:pt x="115412" y="163975"/>
                    <a:pt x="94628" y="113589"/>
                    <a:pt x="94628" y="113589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298FB2E8-148E-9D8F-6415-70C75962C1C4}"/>
                </a:ext>
              </a:extLst>
            </p:cNvPr>
            <p:cNvSpPr/>
            <p:nvPr/>
          </p:nvSpPr>
          <p:spPr>
            <a:xfrm>
              <a:off x="1658522" y="3176127"/>
              <a:ext cx="315138" cy="283632"/>
            </a:xfrm>
            <a:custGeom>
              <a:avLst/>
              <a:gdLst>
                <a:gd name="connsiteX0" fmla="*/ -651 w 315138"/>
                <a:gd name="connsiteY0" fmla="*/ -131 h 283632"/>
                <a:gd name="connsiteX1" fmla="*/ 286281 w 315138"/>
                <a:gd name="connsiteY1" fmla="*/ 271223 h 283632"/>
                <a:gd name="connsiteX2" fmla="*/ 221483 w 315138"/>
                <a:gd name="connsiteY2" fmla="*/ 136304 h 283632"/>
                <a:gd name="connsiteX3" fmla="*/ -651 w 315138"/>
                <a:gd name="connsiteY3" fmla="*/ -131 h 2836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5138" h="283632">
                  <a:moveTo>
                    <a:pt x="-651" y="-131"/>
                  </a:moveTo>
                  <a:cubicBezTo>
                    <a:pt x="-651" y="-131"/>
                    <a:pt x="224668" y="227053"/>
                    <a:pt x="286281" y="271223"/>
                  </a:cubicBezTo>
                  <a:cubicBezTo>
                    <a:pt x="364716" y="327436"/>
                    <a:pt x="258583" y="174569"/>
                    <a:pt x="221483" y="136304"/>
                  </a:cubicBezTo>
                  <a:cubicBezTo>
                    <a:pt x="183490" y="97106"/>
                    <a:pt x="82951" y="20730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:a16="http://schemas.microsoft.com/office/drawing/2014/main" id="{57B7EE95-1647-D422-33B2-F4D85EAB16B0}"/>
                </a:ext>
              </a:extLst>
            </p:cNvPr>
            <p:cNvSpPr/>
            <p:nvPr/>
          </p:nvSpPr>
          <p:spPr>
            <a:xfrm>
              <a:off x="1970542" y="3453374"/>
              <a:ext cx="109996" cy="150203"/>
            </a:xfrm>
            <a:custGeom>
              <a:avLst/>
              <a:gdLst>
                <a:gd name="connsiteX0" fmla="*/ 2116 w 109996"/>
                <a:gd name="connsiteY0" fmla="*/ 2522 h 150203"/>
                <a:gd name="connsiteX1" fmla="*/ -331 w 109996"/>
                <a:gd name="connsiteY1" fmla="*/ 269 h 150203"/>
                <a:gd name="connsiteX2" fmla="*/ 105957 w 109996"/>
                <a:gd name="connsiteY2" fmla="*/ 144473 h 150203"/>
                <a:gd name="connsiteX3" fmla="*/ 95468 w 109996"/>
                <a:gd name="connsiteY3" fmla="*/ 112191 h 150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09996" h="150203">
                  <a:moveTo>
                    <a:pt x="2116" y="2522"/>
                  </a:moveTo>
                  <a:cubicBezTo>
                    <a:pt x="2116" y="2522"/>
                    <a:pt x="-1769" y="-1362"/>
                    <a:pt x="-331" y="269"/>
                  </a:cubicBezTo>
                  <a:cubicBezTo>
                    <a:pt x="13188" y="19305"/>
                    <a:pt x="95118" y="123379"/>
                    <a:pt x="105957" y="144473"/>
                  </a:cubicBezTo>
                  <a:cubicBezTo>
                    <a:pt x="117611" y="167471"/>
                    <a:pt x="95468" y="112191"/>
                    <a:pt x="95468" y="11219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:a16="http://schemas.microsoft.com/office/drawing/2014/main" id="{0A02B386-11E0-7020-5277-C85CA87A262F}"/>
                </a:ext>
              </a:extLst>
            </p:cNvPr>
            <p:cNvSpPr/>
            <p:nvPr/>
          </p:nvSpPr>
          <p:spPr>
            <a:xfrm>
              <a:off x="1676586" y="3310308"/>
              <a:ext cx="335868" cy="283402"/>
            </a:xfrm>
            <a:custGeom>
              <a:avLst/>
              <a:gdLst>
                <a:gd name="connsiteX0" fmla="*/ -651 w 335868"/>
                <a:gd name="connsiteY0" fmla="*/ -131 h 283402"/>
                <a:gd name="connsiteX1" fmla="*/ 309862 w 335868"/>
                <a:gd name="connsiteY1" fmla="*/ 272039 h 283402"/>
                <a:gd name="connsiteX2" fmla="*/ 226028 w 335868"/>
                <a:gd name="connsiteY2" fmla="*/ 118900 h 283402"/>
                <a:gd name="connsiteX3" fmla="*/ -651 w 335868"/>
                <a:gd name="connsiteY3" fmla="*/ -131 h 283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868" h="283402">
                  <a:moveTo>
                    <a:pt x="-651" y="-131"/>
                  </a:moveTo>
                  <a:cubicBezTo>
                    <a:pt x="-651" y="-131"/>
                    <a:pt x="248405" y="228063"/>
                    <a:pt x="309862" y="272039"/>
                  </a:cubicBezTo>
                  <a:cubicBezTo>
                    <a:pt x="388258" y="328252"/>
                    <a:pt x="263245" y="157165"/>
                    <a:pt x="226028" y="118900"/>
                  </a:cubicBezTo>
                  <a:cubicBezTo>
                    <a:pt x="188035" y="79741"/>
                    <a:pt x="82950" y="20692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:a16="http://schemas.microsoft.com/office/drawing/2014/main" id="{42F75E69-FDA6-CA94-55CF-2EC5F99C2B25}"/>
                </a:ext>
              </a:extLst>
            </p:cNvPr>
            <p:cNvSpPr/>
            <p:nvPr/>
          </p:nvSpPr>
          <p:spPr>
            <a:xfrm>
              <a:off x="2009522" y="3590502"/>
              <a:ext cx="133667" cy="178943"/>
            </a:xfrm>
            <a:custGeom>
              <a:avLst/>
              <a:gdLst>
                <a:gd name="connsiteX0" fmla="*/ 546 w 133667"/>
                <a:gd name="connsiteY0" fmla="*/ 819 h 178943"/>
                <a:gd name="connsiteX1" fmla="*/ -114 w 133667"/>
                <a:gd name="connsiteY1" fmla="*/ 819 h 178943"/>
                <a:gd name="connsiteX2" fmla="*/ 128551 w 133667"/>
                <a:gd name="connsiteY2" fmla="*/ 172100 h 178943"/>
                <a:gd name="connsiteX3" fmla="*/ 116625 w 133667"/>
                <a:gd name="connsiteY3" fmla="*/ 133873 h 178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3667" h="178943">
                  <a:moveTo>
                    <a:pt x="546" y="819"/>
                  </a:moveTo>
                  <a:cubicBezTo>
                    <a:pt x="546" y="819"/>
                    <a:pt x="-1629" y="-1318"/>
                    <a:pt x="-114" y="819"/>
                  </a:cubicBezTo>
                  <a:cubicBezTo>
                    <a:pt x="16047" y="23817"/>
                    <a:pt x="115032" y="146965"/>
                    <a:pt x="128551" y="172100"/>
                  </a:cubicBezTo>
                  <a:cubicBezTo>
                    <a:pt x="143352" y="199565"/>
                    <a:pt x="116625" y="133873"/>
                    <a:pt x="116625" y="133873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:a16="http://schemas.microsoft.com/office/drawing/2014/main" id="{FAC43070-82FF-2B19-FB3E-4B3D6E2CA465}"/>
                </a:ext>
              </a:extLst>
            </p:cNvPr>
            <p:cNvSpPr/>
            <p:nvPr/>
          </p:nvSpPr>
          <p:spPr>
            <a:xfrm>
              <a:off x="1697254" y="3479258"/>
              <a:ext cx="356931" cy="231379"/>
            </a:xfrm>
            <a:custGeom>
              <a:avLst/>
              <a:gdLst>
                <a:gd name="connsiteX0" fmla="*/ -651 w 356931"/>
                <a:gd name="connsiteY0" fmla="*/ -131 h 231379"/>
                <a:gd name="connsiteX1" fmla="*/ 183217 w 356931"/>
                <a:gd name="connsiteY1" fmla="*/ 142364 h 231379"/>
                <a:gd name="connsiteX2" fmla="*/ 331695 w 356931"/>
                <a:gd name="connsiteY2" fmla="*/ 223362 h 231379"/>
                <a:gd name="connsiteX3" fmla="*/ 228359 w 356931"/>
                <a:gd name="connsiteY3" fmla="*/ 86966 h 231379"/>
                <a:gd name="connsiteX4" fmla="*/ -651 w 356931"/>
                <a:gd name="connsiteY4" fmla="*/ -131 h 23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56931" h="231379">
                  <a:moveTo>
                    <a:pt x="-651" y="-131"/>
                  </a:moveTo>
                  <a:cubicBezTo>
                    <a:pt x="-651" y="-131"/>
                    <a:pt x="92352" y="80596"/>
                    <a:pt x="183217" y="142364"/>
                  </a:cubicBezTo>
                  <a:cubicBezTo>
                    <a:pt x="244209" y="183854"/>
                    <a:pt x="305900" y="209688"/>
                    <a:pt x="331695" y="223362"/>
                  </a:cubicBezTo>
                  <a:cubicBezTo>
                    <a:pt x="413276" y="266561"/>
                    <a:pt x="269111" y="119715"/>
                    <a:pt x="228359" y="86966"/>
                  </a:cubicBezTo>
                  <a:cubicBezTo>
                    <a:pt x="186636" y="53402"/>
                    <a:pt x="79415" y="4725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:a16="http://schemas.microsoft.com/office/drawing/2014/main" id="{A4B8673D-3DAF-793D-C5AA-2A786CC969B0}"/>
                </a:ext>
              </a:extLst>
            </p:cNvPr>
            <p:cNvSpPr/>
            <p:nvPr/>
          </p:nvSpPr>
          <p:spPr>
            <a:xfrm>
              <a:off x="2051245" y="3705121"/>
              <a:ext cx="136416" cy="182939"/>
            </a:xfrm>
            <a:custGeom>
              <a:avLst/>
              <a:gdLst>
                <a:gd name="connsiteX0" fmla="*/ 546 w 136416"/>
                <a:gd name="connsiteY0" fmla="*/ 801 h 182939"/>
                <a:gd name="connsiteX1" fmla="*/ -114 w 136416"/>
                <a:gd name="connsiteY1" fmla="*/ 801 h 182939"/>
                <a:gd name="connsiteX2" fmla="*/ 135466 w 136416"/>
                <a:gd name="connsiteY2" fmla="*/ 182338 h 182939"/>
                <a:gd name="connsiteX3" fmla="*/ 118101 w 136416"/>
                <a:gd name="connsiteY3" fmla="*/ 134555 h 18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6416" h="182939">
                  <a:moveTo>
                    <a:pt x="546" y="801"/>
                  </a:moveTo>
                  <a:cubicBezTo>
                    <a:pt x="546" y="801"/>
                    <a:pt x="-1629" y="-1296"/>
                    <a:pt x="-114" y="801"/>
                  </a:cubicBezTo>
                  <a:cubicBezTo>
                    <a:pt x="16047" y="23799"/>
                    <a:pt x="122801" y="157010"/>
                    <a:pt x="135466" y="182338"/>
                  </a:cubicBezTo>
                  <a:cubicBezTo>
                    <a:pt x="138457" y="188360"/>
                    <a:pt x="118101" y="134555"/>
                    <a:pt x="118101" y="134555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:a16="http://schemas.microsoft.com/office/drawing/2014/main" id="{A09526AF-1338-6883-938B-3F49464B3E5D}"/>
                </a:ext>
              </a:extLst>
            </p:cNvPr>
            <p:cNvSpPr/>
            <p:nvPr/>
          </p:nvSpPr>
          <p:spPr>
            <a:xfrm>
              <a:off x="1752845" y="3626221"/>
              <a:ext cx="400208" cy="262271"/>
            </a:xfrm>
            <a:custGeom>
              <a:avLst/>
              <a:gdLst>
                <a:gd name="connsiteX0" fmla="*/ -651 w 400208"/>
                <a:gd name="connsiteY0" fmla="*/ -131 h 262271"/>
                <a:gd name="connsiteX1" fmla="*/ 205827 w 400208"/>
                <a:gd name="connsiteY1" fmla="*/ 160778 h 262271"/>
                <a:gd name="connsiteX2" fmla="*/ 372136 w 400208"/>
                <a:gd name="connsiteY2" fmla="*/ 253042 h 262271"/>
                <a:gd name="connsiteX3" fmla="*/ 255281 w 400208"/>
                <a:gd name="connsiteY3" fmla="*/ 100447 h 262271"/>
                <a:gd name="connsiteX4" fmla="*/ -651 w 400208"/>
                <a:gd name="connsiteY4" fmla="*/ -131 h 2622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00208" h="262271">
                  <a:moveTo>
                    <a:pt x="-651" y="-131"/>
                  </a:moveTo>
                  <a:cubicBezTo>
                    <a:pt x="-651" y="-131"/>
                    <a:pt x="103928" y="90851"/>
                    <a:pt x="205827" y="160778"/>
                  </a:cubicBezTo>
                  <a:cubicBezTo>
                    <a:pt x="274277" y="207745"/>
                    <a:pt x="343272" y="237503"/>
                    <a:pt x="372136" y="253042"/>
                  </a:cubicBezTo>
                  <a:cubicBezTo>
                    <a:pt x="463506" y="302263"/>
                    <a:pt x="301083" y="137469"/>
                    <a:pt x="255281" y="100447"/>
                  </a:cubicBezTo>
                  <a:cubicBezTo>
                    <a:pt x="208391" y="62609"/>
                    <a:pt x="88467" y="6745"/>
                    <a:pt x="-651" y="-131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:a16="http://schemas.microsoft.com/office/drawing/2014/main" id="{99D40800-2B73-53B1-FCF3-84F549B80C8C}"/>
                </a:ext>
              </a:extLst>
            </p:cNvPr>
            <p:cNvSpPr/>
            <p:nvPr/>
          </p:nvSpPr>
          <p:spPr>
            <a:xfrm>
              <a:off x="1829104" y="3834723"/>
              <a:ext cx="381323" cy="153406"/>
            </a:xfrm>
            <a:custGeom>
              <a:avLst/>
              <a:gdLst>
                <a:gd name="connsiteX0" fmla="*/ -651 w 381323"/>
                <a:gd name="connsiteY0" fmla="*/ 41626 h 153406"/>
                <a:gd name="connsiteX1" fmla="*/ 212159 w 381323"/>
                <a:gd name="connsiteY1" fmla="*/ 107668 h 153406"/>
                <a:gd name="connsiteX2" fmla="*/ 363667 w 381323"/>
                <a:gd name="connsiteY2" fmla="*/ 153275 h 153406"/>
                <a:gd name="connsiteX3" fmla="*/ 190560 w 381323"/>
                <a:gd name="connsiteY3" fmla="*/ 6313 h 153406"/>
                <a:gd name="connsiteX4" fmla="*/ -651 w 381323"/>
                <a:gd name="connsiteY4" fmla="*/ 41626 h 153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323" h="153406">
                  <a:moveTo>
                    <a:pt x="-651" y="41626"/>
                  </a:moveTo>
                  <a:cubicBezTo>
                    <a:pt x="-651" y="41626"/>
                    <a:pt x="117875" y="71150"/>
                    <a:pt x="212159" y="107668"/>
                  </a:cubicBezTo>
                  <a:cubicBezTo>
                    <a:pt x="322721" y="150401"/>
                    <a:pt x="339193" y="153275"/>
                    <a:pt x="363667" y="153275"/>
                  </a:cubicBezTo>
                  <a:cubicBezTo>
                    <a:pt x="440586" y="153275"/>
                    <a:pt x="234147" y="19210"/>
                    <a:pt x="190560" y="6313"/>
                  </a:cubicBezTo>
                  <a:cubicBezTo>
                    <a:pt x="145729" y="-7090"/>
                    <a:pt x="57350" y="-1534"/>
                    <a:pt x="-651" y="41626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:a16="http://schemas.microsoft.com/office/drawing/2014/main" id="{52EF2073-54D7-90E8-81EA-38937E11C154}"/>
                </a:ext>
              </a:extLst>
            </p:cNvPr>
            <p:cNvSpPr/>
            <p:nvPr/>
          </p:nvSpPr>
          <p:spPr>
            <a:xfrm>
              <a:off x="2150960" y="3883084"/>
              <a:ext cx="63387" cy="75289"/>
            </a:xfrm>
            <a:custGeom>
              <a:avLst/>
              <a:gdLst>
                <a:gd name="connsiteX0" fmla="*/ 3545 w 63387"/>
                <a:gd name="connsiteY0" fmla="*/ 4259 h 75289"/>
                <a:gd name="connsiteX1" fmla="*/ -651 w 63387"/>
                <a:gd name="connsiteY1" fmla="*/ -131 h 75289"/>
                <a:gd name="connsiteX2" fmla="*/ 62633 w 63387"/>
                <a:gd name="connsiteY2" fmla="*/ 74885 h 75289"/>
                <a:gd name="connsiteX3" fmla="*/ 54203 w 63387"/>
                <a:gd name="connsiteY3" fmla="*/ 50488 h 75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3387" h="75289">
                  <a:moveTo>
                    <a:pt x="3545" y="4259"/>
                  </a:moveTo>
                  <a:cubicBezTo>
                    <a:pt x="2224" y="2721"/>
                    <a:pt x="826" y="1256"/>
                    <a:pt x="-651" y="-131"/>
                  </a:cubicBezTo>
                  <a:cubicBezTo>
                    <a:pt x="8129" y="11523"/>
                    <a:pt x="57622" y="60977"/>
                    <a:pt x="62633" y="74885"/>
                  </a:cubicBezTo>
                  <a:cubicBezTo>
                    <a:pt x="63837" y="78187"/>
                    <a:pt x="54203" y="50488"/>
                    <a:pt x="54203" y="50488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:a16="http://schemas.microsoft.com/office/drawing/2014/main" id="{AC98D4EE-18A2-54D0-9CBA-08C190C14BC4}"/>
                </a:ext>
              </a:extLst>
            </p:cNvPr>
            <p:cNvSpPr/>
            <p:nvPr/>
          </p:nvSpPr>
          <p:spPr>
            <a:xfrm>
              <a:off x="2198198" y="3974541"/>
              <a:ext cx="36497" cy="34795"/>
            </a:xfrm>
            <a:custGeom>
              <a:avLst/>
              <a:gdLst>
                <a:gd name="connsiteX0" fmla="*/ 2109 w 36497"/>
                <a:gd name="connsiteY0" fmla="*/ 1842 h 34795"/>
                <a:gd name="connsiteX1" fmla="*/ -611 w 36497"/>
                <a:gd name="connsiteY1" fmla="*/ -61 h 34795"/>
                <a:gd name="connsiteX2" fmla="*/ 35829 w 36497"/>
                <a:gd name="connsiteY2" fmla="*/ 34513 h 34795"/>
                <a:gd name="connsiteX3" fmla="*/ 34625 w 36497"/>
                <a:gd name="connsiteY3" fmla="*/ 20994 h 347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497" h="34795">
                  <a:moveTo>
                    <a:pt x="2109" y="1842"/>
                  </a:moveTo>
                  <a:cubicBezTo>
                    <a:pt x="2109" y="1842"/>
                    <a:pt x="-1038" y="-566"/>
                    <a:pt x="-611" y="-61"/>
                  </a:cubicBezTo>
                  <a:cubicBezTo>
                    <a:pt x="4090" y="5610"/>
                    <a:pt x="34858" y="26860"/>
                    <a:pt x="35829" y="34513"/>
                  </a:cubicBezTo>
                  <a:cubicBezTo>
                    <a:pt x="36023" y="36339"/>
                    <a:pt x="34625" y="20994"/>
                    <a:pt x="34625" y="20994"/>
                  </a:cubicBezTo>
                  <a:close/>
                </a:path>
              </a:pathLst>
            </a:custGeom>
            <a:solidFill>
              <a:srgbClr val="E9ED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:a16="http://schemas.microsoft.com/office/drawing/2014/main" id="{FC8FEAD7-4C6F-1639-0CD2-2C7BFFF39B01}"/>
                </a:ext>
              </a:extLst>
            </p:cNvPr>
            <p:cNvSpPr/>
            <p:nvPr/>
          </p:nvSpPr>
          <p:spPr>
            <a:xfrm>
              <a:off x="3418302" y="2989656"/>
              <a:ext cx="484979" cy="997075"/>
            </a:xfrm>
            <a:custGeom>
              <a:avLst/>
              <a:gdLst>
                <a:gd name="connsiteX0" fmla="*/ 484979 w 484979"/>
                <a:gd name="connsiteY0" fmla="*/ 0 h 997075"/>
                <a:gd name="connsiteX1" fmla="*/ 0 w 484979"/>
                <a:gd name="connsiteY1" fmla="*/ 994900 h 997075"/>
                <a:gd name="connsiteX2" fmla="*/ 24940 w 484979"/>
                <a:gd name="connsiteY2" fmla="*/ 997075 h 997075"/>
                <a:gd name="connsiteX3" fmla="*/ 484979 w 484979"/>
                <a:gd name="connsiteY3" fmla="*/ 0 h 997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84979" h="997075">
                  <a:moveTo>
                    <a:pt x="484979" y="0"/>
                  </a:moveTo>
                  <a:lnTo>
                    <a:pt x="0" y="994900"/>
                  </a:lnTo>
                  <a:lnTo>
                    <a:pt x="24940" y="997075"/>
                  </a:lnTo>
                  <a:lnTo>
                    <a:pt x="484979" y="0"/>
                  </a:ln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:a16="http://schemas.microsoft.com/office/drawing/2014/main" id="{7A90626D-969A-6AC3-870B-B835BB270B82}"/>
                </a:ext>
              </a:extLst>
            </p:cNvPr>
            <p:cNvSpPr/>
            <p:nvPr/>
          </p:nvSpPr>
          <p:spPr>
            <a:xfrm>
              <a:off x="3899356" y="2815189"/>
              <a:ext cx="34345" cy="174466"/>
            </a:xfrm>
            <a:custGeom>
              <a:avLst/>
              <a:gdLst>
                <a:gd name="connsiteX0" fmla="*/ 21883 w 34345"/>
                <a:gd name="connsiteY0" fmla="*/ -131 h 174466"/>
                <a:gd name="connsiteX1" fmla="*/ 3274 w 34345"/>
                <a:gd name="connsiteY1" fmla="*/ 174336 h 174466"/>
                <a:gd name="connsiteX2" fmla="*/ 21883 w 34345"/>
                <a:gd name="connsiteY2" fmla="*/ -131 h 1744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4345" h="174466">
                  <a:moveTo>
                    <a:pt x="21883" y="-131"/>
                  </a:moveTo>
                  <a:cubicBezTo>
                    <a:pt x="21883" y="-131"/>
                    <a:pt x="-11915" y="135255"/>
                    <a:pt x="3274" y="174336"/>
                  </a:cubicBezTo>
                  <a:cubicBezTo>
                    <a:pt x="3274" y="174336"/>
                    <a:pt x="56768" y="100019"/>
                    <a:pt x="21883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:a16="http://schemas.microsoft.com/office/drawing/2014/main" id="{9E713BDC-34CA-C461-594B-FBB03151EED5}"/>
                </a:ext>
              </a:extLst>
            </p:cNvPr>
            <p:cNvSpPr/>
            <p:nvPr/>
          </p:nvSpPr>
          <p:spPr>
            <a:xfrm>
              <a:off x="3818825" y="2843937"/>
              <a:ext cx="60198" cy="144437"/>
            </a:xfrm>
            <a:custGeom>
              <a:avLst/>
              <a:gdLst>
                <a:gd name="connsiteX0" fmla="*/ -651 w 60198"/>
                <a:gd name="connsiteY0" fmla="*/ -131 h 144437"/>
                <a:gd name="connsiteX1" fmla="*/ 58049 w 60198"/>
                <a:gd name="connsiteY1" fmla="*/ 144306 h 144437"/>
                <a:gd name="connsiteX2" fmla="*/ -651 w 60198"/>
                <a:gd name="connsiteY2" fmla="*/ -131 h 144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60198" h="144437">
                  <a:moveTo>
                    <a:pt x="-651" y="-131"/>
                  </a:moveTo>
                  <a:cubicBezTo>
                    <a:pt x="-651" y="-131"/>
                    <a:pt x="27359" y="119055"/>
                    <a:pt x="58049" y="144306"/>
                  </a:cubicBezTo>
                  <a:cubicBezTo>
                    <a:pt x="58049" y="144306"/>
                    <a:pt x="74365" y="66066"/>
                    <a:pt x="-651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:a16="http://schemas.microsoft.com/office/drawing/2014/main" id="{2F461C35-BD3F-732F-865A-88C71D0EF1ED}"/>
                </a:ext>
              </a:extLst>
            </p:cNvPr>
            <p:cNvSpPr/>
            <p:nvPr/>
          </p:nvSpPr>
          <p:spPr>
            <a:xfrm>
              <a:off x="3909795" y="2791259"/>
              <a:ext cx="120872" cy="193075"/>
            </a:xfrm>
            <a:custGeom>
              <a:avLst/>
              <a:gdLst>
                <a:gd name="connsiteX0" fmla="*/ 120141 w 120872"/>
                <a:gd name="connsiteY0" fmla="*/ -131 h 193075"/>
                <a:gd name="connsiteX1" fmla="*/ -560 w 120872"/>
                <a:gd name="connsiteY1" fmla="*/ 192944 h 193075"/>
                <a:gd name="connsiteX2" fmla="*/ 120141 w 120872"/>
                <a:gd name="connsiteY2" fmla="*/ -131 h 19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0872" h="193075">
                  <a:moveTo>
                    <a:pt x="120141" y="-131"/>
                  </a:moveTo>
                  <a:cubicBezTo>
                    <a:pt x="120141" y="-131"/>
                    <a:pt x="-4483" y="136925"/>
                    <a:pt x="-560" y="192944"/>
                  </a:cubicBezTo>
                  <a:cubicBezTo>
                    <a:pt x="-560" y="192944"/>
                    <a:pt x="123832" y="140810"/>
                    <a:pt x="120141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:a16="http://schemas.microsoft.com/office/drawing/2014/main" id="{31C7D2F2-A975-C6DE-18AE-414B8FF91274}"/>
                </a:ext>
              </a:extLst>
            </p:cNvPr>
            <p:cNvSpPr/>
            <p:nvPr/>
          </p:nvSpPr>
          <p:spPr>
            <a:xfrm>
              <a:off x="3764127" y="2889311"/>
              <a:ext cx="66743" cy="210355"/>
            </a:xfrm>
            <a:custGeom>
              <a:avLst/>
              <a:gdLst>
                <a:gd name="connsiteX0" fmla="*/ -651 w 66743"/>
                <a:gd name="connsiteY0" fmla="*/ -131 h 210355"/>
                <a:gd name="connsiteX1" fmla="*/ 32759 w 66743"/>
                <a:gd name="connsiteY1" fmla="*/ 194110 h 210355"/>
                <a:gd name="connsiteX2" fmla="*/ 40723 w 66743"/>
                <a:gd name="connsiteY2" fmla="*/ 209998 h 210355"/>
                <a:gd name="connsiteX3" fmla="*/ 64731 w 66743"/>
                <a:gd name="connsiteY3" fmla="*/ 161399 h 210355"/>
                <a:gd name="connsiteX4" fmla="*/ -651 w 66743"/>
                <a:gd name="connsiteY4" fmla="*/ -131 h 2103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43" h="210355">
                  <a:moveTo>
                    <a:pt x="-651" y="-131"/>
                  </a:moveTo>
                  <a:cubicBezTo>
                    <a:pt x="-651" y="-131"/>
                    <a:pt x="23552" y="151377"/>
                    <a:pt x="32759" y="194110"/>
                  </a:cubicBezTo>
                  <a:cubicBezTo>
                    <a:pt x="34934" y="204171"/>
                    <a:pt x="37693" y="208949"/>
                    <a:pt x="40723" y="209998"/>
                  </a:cubicBezTo>
                  <a:cubicBezTo>
                    <a:pt x="49735" y="213145"/>
                    <a:pt x="60885" y="182805"/>
                    <a:pt x="64731" y="161399"/>
                  </a:cubicBezTo>
                  <a:cubicBezTo>
                    <a:pt x="69820" y="133001"/>
                    <a:pt x="63254" y="42641"/>
                    <a:pt x="-651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:a16="http://schemas.microsoft.com/office/drawing/2014/main" id="{050DF464-93A9-8E00-1F50-53C59A18D018}"/>
                </a:ext>
              </a:extLst>
            </p:cNvPr>
            <p:cNvSpPr/>
            <p:nvPr/>
          </p:nvSpPr>
          <p:spPr>
            <a:xfrm>
              <a:off x="3798654" y="3097080"/>
              <a:ext cx="11391" cy="111359"/>
            </a:xfrm>
            <a:custGeom>
              <a:avLst/>
              <a:gdLst>
                <a:gd name="connsiteX0" fmla="*/ 8371 w 11391"/>
                <a:gd name="connsiteY0" fmla="*/ 132 h 111359"/>
                <a:gd name="connsiteX1" fmla="*/ 8022 w 11391"/>
                <a:gd name="connsiteY1" fmla="*/ 559 h 111359"/>
                <a:gd name="connsiteX2" fmla="*/ 252 w 11391"/>
                <a:gd name="connsiteY2" fmla="*/ 107508 h 111359"/>
                <a:gd name="connsiteX3" fmla="*/ 10741 w 11391"/>
                <a:gd name="connsiteY3" fmla="*/ 89327 h 1113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91" h="111359">
                  <a:moveTo>
                    <a:pt x="8371" y="132"/>
                  </a:moveTo>
                  <a:cubicBezTo>
                    <a:pt x="8371" y="132"/>
                    <a:pt x="8099" y="-684"/>
                    <a:pt x="8022" y="559"/>
                  </a:cubicBezTo>
                  <a:cubicBezTo>
                    <a:pt x="7517" y="13806"/>
                    <a:pt x="4447" y="94222"/>
                    <a:pt x="252" y="107508"/>
                  </a:cubicBezTo>
                  <a:cubicBezTo>
                    <a:pt x="-4448" y="122037"/>
                    <a:pt x="10741" y="89327"/>
                    <a:pt x="10741" y="89327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:a16="http://schemas.microsoft.com/office/drawing/2014/main" id="{21BB91B6-0217-4FE5-6DFE-2A0E4CD2F06A}"/>
                </a:ext>
              </a:extLst>
            </p:cNvPr>
            <p:cNvSpPr/>
            <p:nvPr/>
          </p:nvSpPr>
          <p:spPr>
            <a:xfrm>
              <a:off x="3864182" y="2986350"/>
              <a:ext cx="13498" cy="83357"/>
            </a:xfrm>
            <a:custGeom>
              <a:avLst/>
              <a:gdLst>
                <a:gd name="connsiteX0" fmla="*/ 12847 w 13498"/>
                <a:gd name="connsiteY0" fmla="*/ 378 h 83357"/>
                <a:gd name="connsiteX1" fmla="*/ 11643 w 13498"/>
                <a:gd name="connsiteY1" fmla="*/ 29 h 83357"/>
                <a:gd name="connsiteX2" fmla="*/ 455 w 13498"/>
                <a:gd name="connsiteY2" fmla="*/ 78774 h 83357"/>
                <a:gd name="connsiteX3" fmla="*/ 7564 w 13498"/>
                <a:gd name="connsiteY3" fmla="*/ 67624 h 8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8" h="83357">
                  <a:moveTo>
                    <a:pt x="12847" y="378"/>
                  </a:moveTo>
                  <a:cubicBezTo>
                    <a:pt x="12847" y="378"/>
                    <a:pt x="11566" y="-476"/>
                    <a:pt x="11643" y="29"/>
                  </a:cubicBezTo>
                  <a:cubicBezTo>
                    <a:pt x="13896" y="13159"/>
                    <a:pt x="4767" y="65488"/>
                    <a:pt x="455" y="78774"/>
                  </a:cubicBezTo>
                  <a:cubicBezTo>
                    <a:pt x="-4246" y="93303"/>
                    <a:pt x="7564" y="67624"/>
                    <a:pt x="7564" y="67624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2E4C17DC-5AA5-C86B-2D96-D1CABE2A34BA}"/>
                </a:ext>
              </a:extLst>
            </p:cNvPr>
            <p:cNvSpPr/>
            <p:nvPr/>
          </p:nvSpPr>
          <p:spPr>
            <a:xfrm>
              <a:off x="3723404" y="2944359"/>
              <a:ext cx="58599" cy="258521"/>
            </a:xfrm>
            <a:custGeom>
              <a:avLst/>
              <a:gdLst>
                <a:gd name="connsiteX0" fmla="*/ 1380 w 58599"/>
                <a:gd name="connsiteY0" fmla="*/ -131 h 258521"/>
                <a:gd name="connsiteX1" fmla="*/ 11053 w 58599"/>
                <a:gd name="connsiteY1" fmla="*/ 240145 h 258521"/>
                <a:gd name="connsiteX2" fmla="*/ 57904 w 58599"/>
                <a:gd name="connsiteY2" fmla="*/ 178531 h 258521"/>
                <a:gd name="connsiteX3" fmla="*/ 1380 w 58599"/>
                <a:gd name="connsiteY3" fmla="*/ -131 h 25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8599" h="258521">
                  <a:moveTo>
                    <a:pt x="1380" y="-131"/>
                  </a:moveTo>
                  <a:cubicBezTo>
                    <a:pt x="1380" y="-131"/>
                    <a:pt x="-7244" y="193799"/>
                    <a:pt x="11053" y="240145"/>
                  </a:cubicBezTo>
                  <a:cubicBezTo>
                    <a:pt x="34362" y="299116"/>
                    <a:pt x="59147" y="197955"/>
                    <a:pt x="57904" y="178531"/>
                  </a:cubicBezTo>
                  <a:cubicBezTo>
                    <a:pt x="56661" y="159107"/>
                    <a:pt x="59575" y="48352"/>
                    <a:pt x="1380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36B10F77-627A-DD2F-79D2-590444826BF0}"/>
                </a:ext>
              </a:extLst>
            </p:cNvPr>
            <p:cNvSpPr/>
            <p:nvPr/>
          </p:nvSpPr>
          <p:spPr>
            <a:xfrm>
              <a:off x="3864182" y="2986350"/>
              <a:ext cx="13498" cy="83357"/>
            </a:xfrm>
            <a:custGeom>
              <a:avLst/>
              <a:gdLst>
                <a:gd name="connsiteX0" fmla="*/ 12847 w 13498"/>
                <a:gd name="connsiteY0" fmla="*/ 378 h 83357"/>
                <a:gd name="connsiteX1" fmla="*/ 11643 w 13498"/>
                <a:gd name="connsiteY1" fmla="*/ 29 h 83357"/>
                <a:gd name="connsiteX2" fmla="*/ 455 w 13498"/>
                <a:gd name="connsiteY2" fmla="*/ 78774 h 83357"/>
                <a:gd name="connsiteX3" fmla="*/ 7564 w 13498"/>
                <a:gd name="connsiteY3" fmla="*/ 67624 h 833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498" h="83357">
                  <a:moveTo>
                    <a:pt x="12847" y="378"/>
                  </a:moveTo>
                  <a:cubicBezTo>
                    <a:pt x="12847" y="378"/>
                    <a:pt x="11566" y="-476"/>
                    <a:pt x="11643" y="29"/>
                  </a:cubicBezTo>
                  <a:cubicBezTo>
                    <a:pt x="13896" y="13159"/>
                    <a:pt x="4767" y="65488"/>
                    <a:pt x="455" y="78774"/>
                  </a:cubicBezTo>
                  <a:cubicBezTo>
                    <a:pt x="-4246" y="93303"/>
                    <a:pt x="7564" y="67624"/>
                    <a:pt x="7564" y="67624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BEA1C94F-9D98-EAF5-D9F9-746586E362E6}"/>
                </a:ext>
              </a:extLst>
            </p:cNvPr>
            <p:cNvSpPr/>
            <p:nvPr/>
          </p:nvSpPr>
          <p:spPr>
            <a:xfrm>
              <a:off x="3742392" y="3196001"/>
              <a:ext cx="11635" cy="124056"/>
            </a:xfrm>
            <a:custGeom>
              <a:avLst/>
              <a:gdLst>
                <a:gd name="connsiteX0" fmla="*/ 9819 w 11635"/>
                <a:gd name="connsiteY0" fmla="*/ 157 h 124056"/>
                <a:gd name="connsiteX1" fmla="*/ 9469 w 11635"/>
                <a:gd name="connsiteY1" fmla="*/ 623 h 124056"/>
                <a:gd name="connsiteX2" fmla="*/ 301 w 11635"/>
                <a:gd name="connsiteY2" fmla="*/ 119771 h 124056"/>
                <a:gd name="connsiteX3" fmla="*/ 10984 w 11635"/>
                <a:gd name="connsiteY3" fmla="*/ 99414 h 124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635" h="124056">
                  <a:moveTo>
                    <a:pt x="9819" y="157"/>
                  </a:moveTo>
                  <a:cubicBezTo>
                    <a:pt x="9819" y="157"/>
                    <a:pt x="9508" y="-736"/>
                    <a:pt x="9469" y="623"/>
                  </a:cubicBezTo>
                  <a:cubicBezTo>
                    <a:pt x="8770" y="15386"/>
                    <a:pt x="4769" y="104931"/>
                    <a:pt x="301" y="119771"/>
                  </a:cubicBezTo>
                  <a:cubicBezTo>
                    <a:pt x="-4594" y="136009"/>
                    <a:pt x="10984" y="99414"/>
                    <a:pt x="10984" y="99414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74F3C942-FF6A-6F1B-CDBA-1868DBCC7689}"/>
                </a:ext>
              </a:extLst>
            </p:cNvPr>
            <p:cNvSpPr/>
            <p:nvPr/>
          </p:nvSpPr>
          <p:spPr>
            <a:xfrm>
              <a:off x="3607064" y="3008691"/>
              <a:ext cx="110454" cy="294722"/>
            </a:xfrm>
            <a:custGeom>
              <a:avLst/>
              <a:gdLst>
                <a:gd name="connsiteX0" fmla="*/ -651 w 110454"/>
                <a:gd name="connsiteY0" fmla="*/ -131 h 294722"/>
                <a:gd name="connsiteX1" fmla="*/ 63643 w 110454"/>
                <a:gd name="connsiteY1" fmla="*/ 276390 h 294722"/>
                <a:gd name="connsiteX2" fmla="*/ 108668 w 110454"/>
                <a:gd name="connsiteY2" fmla="*/ 194032 h 294722"/>
                <a:gd name="connsiteX3" fmla="*/ -651 w 110454"/>
                <a:gd name="connsiteY3" fmla="*/ -131 h 294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0454" h="294722">
                  <a:moveTo>
                    <a:pt x="-651" y="-131"/>
                  </a:moveTo>
                  <a:cubicBezTo>
                    <a:pt x="-651" y="-131"/>
                    <a:pt x="35129" y="226004"/>
                    <a:pt x="63643" y="276390"/>
                  </a:cubicBezTo>
                  <a:cubicBezTo>
                    <a:pt x="99927" y="340528"/>
                    <a:pt x="114146" y="216292"/>
                    <a:pt x="108668" y="194032"/>
                  </a:cubicBezTo>
                  <a:cubicBezTo>
                    <a:pt x="103191" y="171772"/>
                    <a:pt x="67450" y="45593"/>
                    <a:pt x="-651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D42D396D-B0C9-0071-80BE-6B15CC5917D5}"/>
                </a:ext>
              </a:extLst>
            </p:cNvPr>
            <p:cNvSpPr/>
            <p:nvPr/>
          </p:nvSpPr>
          <p:spPr>
            <a:xfrm>
              <a:off x="3689208" y="3298853"/>
              <a:ext cx="12722" cy="128700"/>
            </a:xfrm>
            <a:custGeom>
              <a:avLst/>
              <a:gdLst>
                <a:gd name="connsiteX0" fmla="*/ 2982 w 12722"/>
                <a:gd name="connsiteY0" fmla="*/ 2544 h 128700"/>
                <a:gd name="connsiteX1" fmla="*/ 2205 w 12722"/>
                <a:gd name="connsiteY1" fmla="*/ 252 h 128700"/>
                <a:gd name="connsiteX2" fmla="*/ 418 w 12722"/>
                <a:gd name="connsiteY2" fmla="*/ 123634 h 128700"/>
                <a:gd name="connsiteX3" fmla="*/ 12072 w 12722"/>
                <a:gd name="connsiteY3" fmla="*/ 104210 h 128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22" h="128700">
                  <a:moveTo>
                    <a:pt x="2982" y="2544"/>
                  </a:moveTo>
                  <a:cubicBezTo>
                    <a:pt x="2982" y="2544"/>
                    <a:pt x="2283" y="-1340"/>
                    <a:pt x="2205" y="252"/>
                  </a:cubicBezTo>
                  <a:cubicBezTo>
                    <a:pt x="1467" y="16724"/>
                    <a:pt x="5430" y="107046"/>
                    <a:pt x="418" y="123634"/>
                  </a:cubicBezTo>
                  <a:cubicBezTo>
                    <a:pt x="-5021" y="141737"/>
                    <a:pt x="12072" y="104210"/>
                    <a:pt x="12072" y="10421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:a16="http://schemas.microsoft.com/office/drawing/2014/main" id="{80FBE9B4-9AED-8583-33D6-B58EDC798A66}"/>
                </a:ext>
              </a:extLst>
            </p:cNvPr>
            <p:cNvSpPr/>
            <p:nvPr/>
          </p:nvSpPr>
          <p:spPr>
            <a:xfrm>
              <a:off x="3533952" y="3104685"/>
              <a:ext cx="121678" cy="308281"/>
            </a:xfrm>
            <a:custGeom>
              <a:avLst/>
              <a:gdLst>
                <a:gd name="connsiteX0" fmla="*/ -651 w 121678"/>
                <a:gd name="connsiteY0" fmla="*/ -131 h 308281"/>
                <a:gd name="connsiteX1" fmla="*/ 80930 w 121678"/>
                <a:gd name="connsiteY1" fmla="*/ 289754 h 308281"/>
                <a:gd name="connsiteX2" fmla="*/ 118341 w 121678"/>
                <a:gd name="connsiteY2" fmla="*/ 178532 h 308281"/>
                <a:gd name="connsiteX3" fmla="*/ -651 w 121678"/>
                <a:gd name="connsiteY3" fmla="*/ -131 h 30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678" h="308281">
                  <a:moveTo>
                    <a:pt x="-651" y="-131"/>
                  </a:moveTo>
                  <a:cubicBezTo>
                    <a:pt x="-651" y="-131"/>
                    <a:pt x="52610" y="236260"/>
                    <a:pt x="80930" y="289754"/>
                  </a:cubicBezTo>
                  <a:cubicBezTo>
                    <a:pt x="116787" y="357815"/>
                    <a:pt x="126460" y="218001"/>
                    <a:pt x="118341" y="178532"/>
                  </a:cubicBezTo>
                  <a:cubicBezTo>
                    <a:pt x="109756" y="138130"/>
                    <a:pt x="67100" y="48157"/>
                    <a:pt x="-651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:a16="http://schemas.microsoft.com/office/drawing/2014/main" id="{E7B7506F-5B18-757F-01DF-1E5B9FED04B6}"/>
                </a:ext>
              </a:extLst>
            </p:cNvPr>
            <p:cNvSpPr/>
            <p:nvPr/>
          </p:nvSpPr>
          <p:spPr>
            <a:xfrm>
              <a:off x="3632170" y="3408807"/>
              <a:ext cx="12770" cy="137054"/>
            </a:xfrm>
            <a:custGeom>
              <a:avLst/>
              <a:gdLst>
                <a:gd name="connsiteX0" fmla="*/ 3846 w 12770"/>
                <a:gd name="connsiteY0" fmla="*/ 2724 h 137054"/>
                <a:gd name="connsiteX1" fmla="*/ 3069 w 12770"/>
                <a:gd name="connsiteY1" fmla="*/ 238 h 137054"/>
                <a:gd name="connsiteX2" fmla="*/ 466 w 12770"/>
                <a:gd name="connsiteY2" fmla="*/ 131622 h 137054"/>
                <a:gd name="connsiteX3" fmla="*/ 12120 w 12770"/>
                <a:gd name="connsiteY3" fmla="*/ 110839 h 1370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770" h="137054">
                  <a:moveTo>
                    <a:pt x="3846" y="2724"/>
                  </a:moveTo>
                  <a:cubicBezTo>
                    <a:pt x="3846" y="2724"/>
                    <a:pt x="3147" y="-1355"/>
                    <a:pt x="3069" y="238"/>
                  </a:cubicBezTo>
                  <a:cubicBezTo>
                    <a:pt x="2214" y="17797"/>
                    <a:pt x="5555" y="113946"/>
                    <a:pt x="466" y="131622"/>
                  </a:cubicBezTo>
                  <a:cubicBezTo>
                    <a:pt x="-5128" y="151047"/>
                    <a:pt x="12120" y="110839"/>
                    <a:pt x="12120" y="110839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:a16="http://schemas.microsoft.com/office/drawing/2014/main" id="{62959DF5-1513-C660-DB07-907008F0107E}"/>
                </a:ext>
              </a:extLst>
            </p:cNvPr>
            <p:cNvSpPr/>
            <p:nvPr/>
          </p:nvSpPr>
          <p:spPr>
            <a:xfrm>
              <a:off x="3479992" y="3212760"/>
              <a:ext cx="121712" cy="308295"/>
            </a:xfrm>
            <a:custGeom>
              <a:avLst/>
              <a:gdLst>
                <a:gd name="connsiteX0" fmla="*/ -651 w 121712"/>
                <a:gd name="connsiteY0" fmla="*/ -131 h 308295"/>
                <a:gd name="connsiteX1" fmla="*/ 80930 w 121712"/>
                <a:gd name="connsiteY1" fmla="*/ 289754 h 308295"/>
                <a:gd name="connsiteX2" fmla="*/ 118380 w 121712"/>
                <a:gd name="connsiteY2" fmla="*/ 178570 h 308295"/>
                <a:gd name="connsiteX3" fmla="*/ -651 w 121712"/>
                <a:gd name="connsiteY3" fmla="*/ -131 h 308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21712" h="308295">
                  <a:moveTo>
                    <a:pt x="-651" y="-131"/>
                  </a:moveTo>
                  <a:cubicBezTo>
                    <a:pt x="-651" y="-131"/>
                    <a:pt x="52572" y="236260"/>
                    <a:pt x="80930" y="289754"/>
                  </a:cubicBezTo>
                  <a:cubicBezTo>
                    <a:pt x="116787" y="357854"/>
                    <a:pt x="126499" y="218001"/>
                    <a:pt x="118380" y="178570"/>
                  </a:cubicBezTo>
                  <a:cubicBezTo>
                    <a:pt x="109873" y="138129"/>
                    <a:pt x="67178" y="48196"/>
                    <a:pt x="-651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:a16="http://schemas.microsoft.com/office/drawing/2014/main" id="{B7CD3CD9-D7FB-5445-6E49-F3101B8985F3}"/>
                </a:ext>
              </a:extLst>
            </p:cNvPr>
            <p:cNvSpPr/>
            <p:nvPr/>
          </p:nvSpPr>
          <p:spPr>
            <a:xfrm>
              <a:off x="3578087" y="3516972"/>
              <a:ext cx="14953" cy="139809"/>
            </a:xfrm>
            <a:custGeom>
              <a:avLst/>
              <a:gdLst>
                <a:gd name="connsiteX0" fmla="*/ 4047 w 14953"/>
                <a:gd name="connsiteY0" fmla="*/ 2636 h 139809"/>
                <a:gd name="connsiteX1" fmla="*/ 3309 w 14953"/>
                <a:gd name="connsiteY1" fmla="*/ 188 h 139809"/>
                <a:gd name="connsiteX2" fmla="*/ 356 w 14953"/>
                <a:gd name="connsiteY2" fmla="*/ 134719 h 139809"/>
                <a:gd name="connsiteX3" fmla="*/ 14303 w 14953"/>
                <a:gd name="connsiteY3" fmla="*/ 110245 h 139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3" h="139809">
                  <a:moveTo>
                    <a:pt x="4047" y="2636"/>
                  </a:moveTo>
                  <a:cubicBezTo>
                    <a:pt x="4047" y="2636"/>
                    <a:pt x="3387" y="-1249"/>
                    <a:pt x="3309" y="188"/>
                  </a:cubicBezTo>
                  <a:cubicBezTo>
                    <a:pt x="2415" y="17748"/>
                    <a:pt x="5446" y="117043"/>
                    <a:pt x="356" y="134719"/>
                  </a:cubicBezTo>
                  <a:cubicBezTo>
                    <a:pt x="-5238" y="154143"/>
                    <a:pt x="14303" y="110245"/>
                    <a:pt x="14303" y="110245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:a16="http://schemas.microsoft.com/office/drawing/2014/main" id="{2D0F3DBF-6AAA-BF36-A05C-BBE6876BCB95}"/>
                </a:ext>
              </a:extLst>
            </p:cNvPr>
            <p:cNvSpPr/>
            <p:nvPr/>
          </p:nvSpPr>
          <p:spPr>
            <a:xfrm>
              <a:off x="3396391" y="3303743"/>
              <a:ext cx="139966" cy="317092"/>
            </a:xfrm>
            <a:custGeom>
              <a:avLst/>
              <a:gdLst>
                <a:gd name="connsiteX0" fmla="*/ -651 w 139966"/>
                <a:gd name="connsiteY0" fmla="*/ -131 h 317092"/>
                <a:gd name="connsiteX1" fmla="*/ 103657 w 139966"/>
                <a:gd name="connsiteY1" fmla="*/ 300243 h 317092"/>
                <a:gd name="connsiteX2" fmla="*/ 135862 w 139966"/>
                <a:gd name="connsiteY2" fmla="*/ 169674 h 317092"/>
                <a:gd name="connsiteX3" fmla="*/ -651 w 139966"/>
                <a:gd name="connsiteY3" fmla="*/ -131 h 3170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9966" h="317092">
                  <a:moveTo>
                    <a:pt x="-651" y="-131"/>
                  </a:moveTo>
                  <a:cubicBezTo>
                    <a:pt x="-651" y="-131"/>
                    <a:pt x="75492" y="246710"/>
                    <a:pt x="103657" y="300243"/>
                  </a:cubicBezTo>
                  <a:cubicBezTo>
                    <a:pt x="139514" y="368304"/>
                    <a:pt x="143981" y="209144"/>
                    <a:pt x="135862" y="169674"/>
                  </a:cubicBezTo>
                  <a:cubicBezTo>
                    <a:pt x="127548" y="129272"/>
                    <a:pt x="67179" y="48157"/>
                    <a:pt x="-651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:a16="http://schemas.microsoft.com/office/drawing/2014/main" id="{FF6DF4BD-C5A9-4C72-0FAE-240BDB0A4176}"/>
                </a:ext>
              </a:extLst>
            </p:cNvPr>
            <p:cNvSpPr/>
            <p:nvPr/>
          </p:nvSpPr>
          <p:spPr>
            <a:xfrm>
              <a:off x="3514779" y="3618586"/>
              <a:ext cx="18046" cy="167592"/>
            </a:xfrm>
            <a:custGeom>
              <a:avLst/>
              <a:gdLst>
                <a:gd name="connsiteX0" fmla="*/ 2129 w 18046"/>
                <a:gd name="connsiteY0" fmla="*/ 939 h 167592"/>
                <a:gd name="connsiteX1" fmla="*/ 1429 w 18046"/>
                <a:gd name="connsiteY1" fmla="*/ 667 h 167592"/>
                <a:gd name="connsiteX2" fmla="*/ 341 w 18046"/>
                <a:gd name="connsiteY2" fmla="*/ 161459 h 167592"/>
                <a:gd name="connsiteX3" fmla="*/ 17396 w 18046"/>
                <a:gd name="connsiteY3" fmla="*/ 132673 h 167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046" h="167592">
                  <a:moveTo>
                    <a:pt x="2129" y="939"/>
                  </a:moveTo>
                  <a:cubicBezTo>
                    <a:pt x="2129" y="939"/>
                    <a:pt x="1546" y="-1275"/>
                    <a:pt x="1429" y="667"/>
                  </a:cubicBezTo>
                  <a:cubicBezTo>
                    <a:pt x="186" y="21762"/>
                    <a:pt x="5858" y="140132"/>
                    <a:pt x="341" y="161459"/>
                  </a:cubicBezTo>
                  <a:cubicBezTo>
                    <a:pt x="-5641" y="184768"/>
                    <a:pt x="17396" y="132673"/>
                    <a:pt x="17396" y="132673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:a16="http://schemas.microsoft.com/office/drawing/2014/main" id="{3FCA5FC6-8B70-5FD6-5E0D-D1CA9416FA44}"/>
                </a:ext>
              </a:extLst>
            </p:cNvPr>
            <p:cNvSpPr/>
            <p:nvPr/>
          </p:nvSpPr>
          <p:spPr>
            <a:xfrm>
              <a:off x="3288938" y="3417412"/>
              <a:ext cx="188894" cy="293770"/>
            </a:xfrm>
            <a:custGeom>
              <a:avLst/>
              <a:gdLst>
                <a:gd name="connsiteX0" fmla="*/ -651 w 188894"/>
                <a:gd name="connsiteY0" fmla="*/ -131 h 293770"/>
                <a:gd name="connsiteX1" fmla="*/ 75297 w 188894"/>
                <a:gd name="connsiteY1" fmla="*/ 166139 h 293770"/>
                <a:gd name="connsiteX2" fmla="*/ 162473 w 188894"/>
                <a:gd name="connsiteY2" fmla="*/ 279226 h 293770"/>
                <a:gd name="connsiteX3" fmla="*/ 162473 w 188894"/>
                <a:gd name="connsiteY3" fmla="*/ 151027 h 293770"/>
                <a:gd name="connsiteX4" fmla="*/ -651 w 188894"/>
                <a:gd name="connsiteY4" fmla="*/ -131 h 2937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88894" h="293770">
                  <a:moveTo>
                    <a:pt x="-651" y="-131"/>
                  </a:moveTo>
                  <a:cubicBezTo>
                    <a:pt x="-651" y="-131"/>
                    <a:pt x="31205" y="89220"/>
                    <a:pt x="75297" y="166139"/>
                  </a:cubicBezTo>
                  <a:cubicBezTo>
                    <a:pt x="104899" y="217690"/>
                    <a:pt x="147011" y="259841"/>
                    <a:pt x="162473" y="279226"/>
                  </a:cubicBezTo>
                  <a:cubicBezTo>
                    <a:pt x="211460" y="340606"/>
                    <a:pt x="178439" y="188399"/>
                    <a:pt x="162473" y="151027"/>
                  </a:cubicBezTo>
                  <a:cubicBezTo>
                    <a:pt x="146156" y="112334"/>
                    <a:pt x="75802" y="36736"/>
                    <a:pt x="-651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:a16="http://schemas.microsoft.com/office/drawing/2014/main" id="{90C8B771-6DFF-3BCC-9B88-04D9FD5F34E0}"/>
                </a:ext>
              </a:extLst>
            </p:cNvPr>
            <p:cNvSpPr/>
            <p:nvPr/>
          </p:nvSpPr>
          <p:spPr>
            <a:xfrm>
              <a:off x="3469691" y="3707431"/>
              <a:ext cx="18925" cy="171289"/>
            </a:xfrm>
            <a:custGeom>
              <a:avLst/>
              <a:gdLst>
                <a:gd name="connsiteX0" fmla="*/ 2037 w 18925"/>
                <a:gd name="connsiteY0" fmla="*/ 939 h 171289"/>
                <a:gd name="connsiteX1" fmla="*/ 1376 w 18925"/>
                <a:gd name="connsiteY1" fmla="*/ 667 h 171289"/>
                <a:gd name="connsiteX2" fmla="*/ -566 w 18925"/>
                <a:gd name="connsiteY2" fmla="*/ 170744 h 171289"/>
                <a:gd name="connsiteX3" fmla="*/ 18275 w 18925"/>
                <a:gd name="connsiteY3" fmla="*/ 133722 h 1712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925" h="171289">
                  <a:moveTo>
                    <a:pt x="2037" y="939"/>
                  </a:moveTo>
                  <a:cubicBezTo>
                    <a:pt x="2037" y="939"/>
                    <a:pt x="1493" y="-1275"/>
                    <a:pt x="1376" y="667"/>
                  </a:cubicBezTo>
                  <a:cubicBezTo>
                    <a:pt x="133" y="21762"/>
                    <a:pt x="5961" y="149649"/>
                    <a:pt x="-566" y="170744"/>
                  </a:cubicBezTo>
                  <a:cubicBezTo>
                    <a:pt x="-2120" y="175755"/>
                    <a:pt x="18275" y="133722"/>
                    <a:pt x="18275" y="133722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:a16="http://schemas.microsoft.com/office/drawing/2014/main" id="{D0E516D4-7E39-38DB-808C-697DB4DB1C0D}"/>
                </a:ext>
              </a:extLst>
            </p:cNvPr>
            <p:cNvSpPr/>
            <p:nvPr/>
          </p:nvSpPr>
          <p:spPr>
            <a:xfrm>
              <a:off x="3233151" y="3532208"/>
              <a:ext cx="209258" cy="331152"/>
            </a:xfrm>
            <a:custGeom>
              <a:avLst/>
              <a:gdLst>
                <a:gd name="connsiteX0" fmla="*/ -651 w 209258"/>
                <a:gd name="connsiteY0" fmla="*/ -131 h 331152"/>
                <a:gd name="connsiteX1" fmla="*/ 84077 w 209258"/>
                <a:gd name="connsiteY1" fmla="*/ 187078 h 331152"/>
                <a:gd name="connsiteX2" fmla="*/ 180498 w 209258"/>
                <a:gd name="connsiteY2" fmla="*/ 314694 h 331152"/>
                <a:gd name="connsiteX3" fmla="*/ 179216 w 209258"/>
                <a:gd name="connsiteY3" fmla="*/ 170568 h 331152"/>
                <a:gd name="connsiteX4" fmla="*/ -651 w 209258"/>
                <a:gd name="connsiteY4" fmla="*/ -131 h 331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09258" h="331152">
                  <a:moveTo>
                    <a:pt x="-651" y="-131"/>
                  </a:moveTo>
                  <a:cubicBezTo>
                    <a:pt x="-651" y="-131"/>
                    <a:pt x="35090" y="100524"/>
                    <a:pt x="84077" y="187078"/>
                  </a:cubicBezTo>
                  <a:cubicBezTo>
                    <a:pt x="116943" y="245350"/>
                    <a:pt x="163405" y="292822"/>
                    <a:pt x="180498" y="314694"/>
                  </a:cubicBezTo>
                  <a:cubicBezTo>
                    <a:pt x="234653" y="383999"/>
                    <a:pt x="197047" y="212873"/>
                    <a:pt x="179216" y="170568"/>
                  </a:cubicBezTo>
                  <a:cubicBezTo>
                    <a:pt x="160997" y="127213"/>
                    <a:pt x="83301" y="41825"/>
                    <a:pt x="-651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:a16="http://schemas.microsoft.com/office/drawing/2014/main" id="{CD65BCAB-8D4F-117E-E77C-1B018D18164B}"/>
                </a:ext>
              </a:extLst>
            </p:cNvPr>
            <p:cNvSpPr/>
            <p:nvPr/>
          </p:nvSpPr>
          <p:spPr>
            <a:xfrm>
              <a:off x="3119793" y="3719773"/>
              <a:ext cx="307411" cy="227405"/>
            </a:xfrm>
            <a:custGeom>
              <a:avLst/>
              <a:gdLst>
                <a:gd name="connsiteX0" fmla="*/ -651 w 307411"/>
                <a:gd name="connsiteY0" fmla="*/ -21 h 227405"/>
                <a:gd name="connsiteX1" fmla="*/ 162317 w 307411"/>
                <a:gd name="connsiteY1" fmla="*/ 130859 h 227405"/>
                <a:gd name="connsiteX2" fmla="*/ 279172 w 307411"/>
                <a:gd name="connsiteY2" fmla="*/ 223162 h 227405"/>
                <a:gd name="connsiteX3" fmla="*/ 217365 w 307411"/>
                <a:gd name="connsiteY3" fmla="*/ 58679 h 227405"/>
                <a:gd name="connsiteX4" fmla="*/ -651 w 307411"/>
                <a:gd name="connsiteY4" fmla="*/ -21 h 2274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7411" h="227405">
                  <a:moveTo>
                    <a:pt x="-651" y="-21"/>
                  </a:moveTo>
                  <a:cubicBezTo>
                    <a:pt x="-651" y="-21"/>
                    <a:pt x="95537" y="68430"/>
                    <a:pt x="162317" y="130859"/>
                  </a:cubicBezTo>
                  <a:cubicBezTo>
                    <a:pt x="240635" y="204087"/>
                    <a:pt x="254853" y="212906"/>
                    <a:pt x="279172" y="223162"/>
                  </a:cubicBezTo>
                  <a:cubicBezTo>
                    <a:pt x="356130" y="255716"/>
                    <a:pt x="251201" y="85134"/>
                    <a:pt x="217365" y="58679"/>
                  </a:cubicBezTo>
                  <a:cubicBezTo>
                    <a:pt x="182712" y="31602"/>
                    <a:pt x="90060" y="-2313"/>
                    <a:pt x="-651" y="-2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:a16="http://schemas.microsoft.com/office/drawing/2014/main" id="{5ED918B4-23B1-5985-462E-290201C33F15}"/>
                </a:ext>
              </a:extLst>
            </p:cNvPr>
            <p:cNvSpPr/>
            <p:nvPr/>
          </p:nvSpPr>
          <p:spPr>
            <a:xfrm>
              <a:off x="3436638" y="3860009"/>
              <a:ext cx="16471" cy="73559"/>
            </a:xfrm>
            <a:custGeom>
              <a:avLst/>
              <a:gdLst>
                <a:gd name="connsiteX0" fmla="*/ 398 w 16471"/>
                <a:gd name="connsiteY0" fmla="*/ 4453 h 73559"/>
                <a:gd name="connsiteX1" fmla="*/ -651 w 16471"/>
                <a:gd name="connsiteY1" fmla="*/ -131 h 73559"/>
                <a:gd name="connsiteX2" fmla="*/ 5760 w 16471"/>
                <a:gd name="connsiteY2" fmla="*/ 73214 h 73559"/>
                <a:gd name="connsiteX3" fmla="*/ 15821 w 16471"/>
                <a:gd name="connsiteY3" fmla="*/ 54528 h 735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471" h="73559">
                  <a:moveTo>
                    <a:pt x="398" y="4453"/>
                  </a:moveTo>
                  <a:cubicBezTo>
                    <a:pt x="166" y="2903"/>
                    <a:pt x="-184" y="1369"/>
                    <a:pt x="-651" y="-131"/>
                  </a:cubicBezTo>
                  <a:cubicBezTo>
                    <a:pt x="-651" y="10902"/>
                    <a:pt x="11004" y="62414"/>
                    <a:pt x="5760" y="73214"/>
                  </a:cubicBezTo>
                  <a:cubicBezTo>
                    <a:pt x="4439" y="75778"/>
                    <a:pt x="15821" y="54528"/>
                    <a:pt x="15821" y="54528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:a16="http://schemas.microsoft.com/office/drawing/2014/main" id="{AEFC776C-4A28-9647-4663-6EAB97FB852B}"/>
                </a:ext>
              </a:extLst>
            </p:cNvPr>
            <p:cNvSpPr/>
            <p:nvPr/>
          </p:nvSpPr>
          <p:spPr>
            <a:xfrm>
              <a:off x="3414727" y="3936868"/>
              <a:ext cx="19269" cy="37032"/>
            </a:xfrm>
            <a:custGeom>
              <a:avLst/>
              <a:gdLst>
                <a:gd name="connsiteX0" fmla="*/ 632 w 19269"/>
                <a:gd name="connsiteY0" fmla="*/ 2260 h 37032"/>
                <a:gd name="connsiteX1" fmla="*/ -650 w 19269"/>
                <a:gd name="connsiteY1" fmla="*/ -71 h 37032"/>
                <a:gd name="connsiteX2" fmla="*/ 9567 w 19269"/>
                <a:gd name="connsiteY2" fmla="*/ 36796 h 37032"/>
                <a:gd name="connsiteX3" fmla="*/ 18619 w 19269"/>
                <a:gd name="connsiteY3" fmla="*/ 27900 h 370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269" h="37032">
                  <a:moveTo>
                    <a:pt x="632" y="2260"/>
                  </a:moveTo>
                  <a:cubicBezTo>
                    <a:pt x="632" y="2260"/>
                    <a:pt x="-689" y="-576"/>
                    <a:pt x="-650" y="-71"/>
                  </a:cubicBezTo>
                  <a:cubicBezTo>
                    <a:pt x="-261" y="5446"/>
                    <a:pt x="14462" y="31668"/>
                    <a:pt x="9567" y="36796"/>
                  </a:cubicBezTo>
                  <a:cubicBezTo>
                    <a:pt x="8441" y="38039"/>
                    <a:pt x="18619" y="27900"/>
                    <a:pt x="18619" y="2790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:a16="http://schemas.microsoft.com/office/drawing/2014/main" id="{FE070E01-7E4E-ECBE-BB44-5E5FB22F2B3B}"/>
                </a:ext>
              </a:extLst>
            </p:cNvPr>
            <p:cNvSpPr/>
            <p:nvPr/>
          </p:nvSpPr>
          <p:spPr>
            <a:xfrm>
              <a:off x="3890267" y="2877268"/>
              <a:ext cx="110056" cy="143427"/>
            </a:xfrm>
            <a:custGeom>
              <a:avLst/>
              <a:gdLst>
                <a:gd name="connsiteX0" fmla="*/ 109406 w 110056"/>
                <a:gd name="connsiteY0" fmla="*/ -131 h 143427"/>
                <a:gd name="connsiteX1" fmla="*/ -651 w 110056"/>
                <a:gd name="connsiteY1" fmla="*/ 143296 h 143427"/>
                <a:gd name="connsiteX2" fmla="*/ 109406 w 110056"/>
                <a:gd name="connsiteY2" fmla="*/ -131 h 143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0056" h="143427">
                  <a:moveTo>
                    <a:pt x="109406" y="-131"/>
                  </a:moveTo>
                  <a:cubicBezTo>
                    <a:pt x="109406" y="-131"/>
                    <a:pt x="33031" y="118822"/>
                    <a:pt x="-651" y="143296"/>
                  </a:cubicBezTo>
                  <a:cubicBezTo>
                    <a:pt x="-651" y="143296"/>
                    <a:pt x="24873" y="64201"/>
                    <a:pt x="109406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:a16="http://schemas.microsoft.com/office/drawing/2014/main" id="{4FD6D506-B01F-98B7-BFE7-095D225847E5}"/>
                </a:ext>
              </a:extLst>
            </p:cNvPr>
            <p:cNvSpPr/>
            <p:nvPr/>
          </p:nvSpPr>
          <p:spPr>
            <a:xfrm>
              <a:off x="3903204" y="2940241"/>
              <a:ext cx="125828" cy="89351"/>
            </a:xfrm>
            <a:custGeom>
              <a:avLst/>
              <a:gdLst>
                <a:gd name="connsiteX0" fmla="*/ 125178 w 125828"/>
                <a:gd name="connsiteY0" fmla="*/ -131 h 89351"/>
                <a:gd name="connsiteX1" fmla="*/ -651 w 125828"/>
                <a:gd name="connsiteY1" fmla="*/ 89220 h 89351"/>
                <a:gd name="connsiteX2" fmla="*/ 125178 w 125828"/>
                <a:gd name="connsiteY2" fmla="*/ -131 h 893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25828" h="89351">
                  <a:moveTo>
                    <a:pt x="125178" y="-131"/>
                  </a:moveTo>
                  <a:cubicBezTo>
                    <a:pt x="125178" y="-131"/>
                    <a:pt x="30894" y="81761"/>
                    <a:pt x="-651" y="89220"/>
                  </a:cubicBezTo>
                  <a:cubicBezTo>
                    <a:pt x="-651" y="89492"/>
                    <a:pt x="44957" y="22013"/>
                    <a:pt x="125178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:a16="http://schemas.microsoft.com/office/drawing/2014/main" id="{175CFBF4-A654-9C94-CA52-3212A24CFAF9}"/>
                </a:ext>
              </a:extLst>
            </p:cNvPr>
            <p:cNvSpPr/>
            <p:nvPr/>
          </p:nvSpPr>
          <p:spPr>
            <a:xfrm>
              <a:off x="3888480" y="2815616"/>
              <a:ext cx="77230" cy="198319"/>
            </a:xfrm>
            <a:custGeom>
              <a:avLst/>
              <a:gdLst>
                <a:gd name="connsiteX0" fmla="*/ 76580 w 77230"/>
                <a:gd name="connsiteY0" fmla="*/ -131 h 198319"/>
                <a:gd name="connsiteX1" fmla="*/ 1642 w 77230"/>
                <a:gd name="connsiteY1" fmla="*/ 198189 h 198319"/>
                <a:gd name="connsiteX2" fmla="*/ 76580 w 77230"/>
                <a:gd name="connsiteY2" fmla="*/ -131 h 1983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7230" h="198319">
                  <a:moveTo>
                    <a:pt x="76580" y="-131"/>
                  </a:moveTo>
                  <a:cubicBezTo>
                    <a:pt x="76580" y="-131"/>
                    <a:pt x="41617" y="156038"/>
                    <a:pt x="1642" y="198189"/>
                  </a:cubicBezTo>
                  <a:cubicBezTo>
                    <a:pt x="1642" y="198305"/>
                    <a:pt x="-21084" y="108372"/>
                    <a:pt x="76580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:a16="http://schemas.microsoft.com/office/drawing/2014/main" id="{D7561F65-0A62-0D92-6FD9-9510447BC6F1}"/>
                </a:ext>
              </a:extLst>
            </p:cNvPr>
            <p:cNvSpPr/>
            <p:nvPr/>
          </p:nvSpPr>
          <p:spPr>
            <a:xfrm>
              <a:off x="3859740" y="2997426"/>
              <a:ext cx="164008" cy="147659"/>
            </a:xfrm>
            <a:custGeom>
              <a:avLst/>
              <a:gdLst>
                <a:gd name="connsiteX0" fmla="*/ 163358 w 164008"/>
                <a:gd name="connsiteY0" fmla="*/ -131 h 147659"/>
                <a:gd name="connsiteX1" fmla="*/ 15386 w 164008"/>
                <a:gd name="connsiteY1" fmla="*/ 138246 h 147659"/>
                <a:gd name="connsiteX2" fmla="*/ 818 w 164008"/>
                <a:gd name="connsiteY2" fmla="*/ 147492 h 147659"/>
                <a:gd name="connsiteX3" fmla="*/ 22690 w 164008"/>
                <a:gd name="connsiteY3" fmla="*/ 100097 h 147659"/>
                <a:gd name="connsiteX4" fmla="*/ 163358 w 164008"/>
                <a:gd name="connsiteY4" fmla="*/ -131 h 147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4008" h="147659">
                  <a:moveTo>
                    <a:pt x="163358" y="-131"/>
                  </a:moveTo>
                  <a:cubicBezTo>
                    <a:pt x="163358" y="-131"/>
                    <a:pt x="48834" y="108644"/>
                    <a:pt x="15386" y="138246"/>
                  </a:cubicBezTo>
                  <a:cubicBezTo>
                    <a:pt x="7617" y="145239"/>
                    <a:pt x="2955" y="147880"/>
                    <a:pt x="818" y="147492"/>
                  </a:cubicBezTo>
                  <a:cubicBezTo>
                    <a:pt x="-5514" y="146404"/>
                    <a:pt x="9908" y="118278"/>
                    <a:pt x="22690" y="100097"/>
                  </a:cubicBezTo>
                  <a:cubicBezTo>
                    <a:pt x="39705" y="75856"/>
                    <a:pt x="104309" y="7949"/>
                    <a:pt x="163358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:a16="http://schemas.microsoft.com/office/drawing/2014/main" id="{B51BC556-EFCB-C6BA-8DFF-48D1C155D155}"/>
                </a:ext>
              </a:extLst>
            </p:cNvPr>
            <p:cNvSpPr/>
            <p:nvPr/>
          </p:nvSpPr>
          <p:spPr>
            <a:xfrm>
              <a:off x="3790356" y="3142353"/>
              <a:ext cx="71630" cy="90347"/>
            </a:xfrm>
            <a:custGeom>
              <a:avLst/>
              <a:gdLst>
                <a:gd name="connsiteX0" fmla="*/ 70669 w 71630"/>
                <a:gd name="connsiteY0" fmla="*/ 0 h 90347"/>
                <a:gd name="connsiteX1" fmla="*/ 70669 w 71630"/>
                <a:gd name="connsiteY1" fmla="*/ 466 h 90347"/>
                <a:gd name="connsiteX2" fmla="*/ 1558 w 71630"/>
                <a:gd name="connsiteY2" fmla="*/ 86981 h 90347"/>
                <a:gd name="connsiteX3" fmla="*/ 9017 w 71630"/>
                <a:gd name="connsiteY3" fmla="*/ 68684 h 90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1630" h="90347">
                  <a:moveTo>
                    <a:pt x="70669" y="0"/>
                  </a:moveTo>
                  <a:cubicBezTo>
                    <a:pt x="70669" y="0"/>
                    <a:pt x="71368" y="-505"/>
                    <a:pt x="70669" y="466"/>
                  </a:cubicBezTo>
                  <a:cubicBezTo>
                    <a:pt x="61889" y="10994"/>
                    <a:pt x="8512" y="74899"/>
                    <a:pt x="1558" y="86981"/>
                  </a:cubicBezTo>
                  <a:cubicBezTo>
                    <a:pt x="-6212" y="100190"/>
                    <a:pt x="9017" y="68684"/>
                    <a:pt x="9017" y="68684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:a16="http://schemas.microsoft.com/office/drawing/2014/main" id="{72FF1450-F2F2-328D-A881-81BAE6BEF18B}"/>
                </a:ext>
              </a:extLst>
            </p:cNvPr>
            <p:cNvSpPr/>
            <p:nvPr/>
          </p:nvSpPr>
          <p:spPr>
            <a:xfrm>
              <a:off x="3853858" y="3028698"/>
              <a:ext cx="51093" cy="69932"/>
            </a:xfrm>
            <a:custGeom>
              <a:avLst/>
              <a:gdLst>
                <a:gd name="connsiteX0" fmla="*/ 49550 w 51093"/>
                <a:gd name="connsiteY0" fmla="*/ -131 h 69932"/>
                <a:gd name="connsiteX1" fmla="*/ 50365 w 51093"/>
                <a:gd name="connsiteY1" fmla="*/ 102 h 69932"/>
                <a:gd name="connsiteX2" fmla="*/ 1961 w 51093"/>
                <a:gd name="connsiteY2" fmla="*/ 65950 h 69932"/>
                <a:gd name="connsiteX3" fmla="*/ 6234 w 51093"/>
                <a:gd name="connsiteY3" fmla="*/ 54295 h 69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93" h="69932">
                  <a:moveTo>
                    <a:pt x="49550" y="-131"/>
                  </a:moveTo>
                  <a:cubicBezTo>
                    <a:pt x="49550" y="-131"/>
                    <a:pt x="50754" y="-131"/>
                    <a:pt x="50365" y="102"/>
                  </a:cubicBezTo>
                  <a:cubicBezTo>
                    <a:pt x="40382" y="9426"/>
                    <a:pt x="9031" y="53868"/>
                    <a:pt x="1961" y="65950"/>
                  </a:cubicBezTo>
                  <a:cubicBezTo>
                    <a:pt x="-5809" y="79119"/>
                    <a:pt x="6234" y="54295"/>
                    <a:pt x="6234" y="54295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:a16="http://schemas.microsoft.com/office/drawing/2014/main" id="{62667100-AAA5-0FF2-F2DD-D62EECD4B4A8}"/>
                </a:ext>
              </a:extLst>
            </p:cNvPr>
            <p:cNvSpPr/>
            <p:nvPr/>
          </p:nvSpPr>
          <p:spPr>
            <a:xfrm>
              <a:off x="3815462" y="3055659"/>
              <a:ext cx="188940" cy="192434"/>
            </a:xfrm>
            <a:custGeom>
              <a:avLst/>
              <a:gdLst>
                <a:gd name="connsiteX0" fmla="*/ 188290 w 188940"/>
                <a:gd name="connsiteY0" fmla="*/ -131 h 192434"/>
                <a:gd name="connsiteX1" fmla="*/ 20155 w 188940"/>
                <a:gd name="connsiteY1" fmla="*/ 183426 h 192434"/>
                <a:gd name="connsiteX2" fmla="*/ 40123 w 188940"/>
                <a:gd name="connsiteY2" fmla="*/ 116880 h 192434"/>
                <a:gd name="connsiteX3" fmla="*/ 188290 w 188940"/>
                <a:gd name="connsiteY3" fmla="*/ -131 h 1924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940" h="192434">
                  <a:moveTo>
                    <a:pt x="188290" y="-131"/>
                  </a:moveTo>
                  <a:cubicBezTo>
                    <a:pt x="188290" y="-131"/>
                    <a:pt x="60285" y="154523"/>
                    <a:pt x="20155" y="183426"/>
                  </a:cubicBezTo>
                  <a:cubicBezTo>
                    <a:pt x="-30891" y="220254"/>
                    <a:pt x="26332" y="131525"/>
                    <a:pt x="40123" y="116880"/>
                  </a:cubicBezTo>
                  <a:cubicBezTo>
                    <a:pt x="53914" y="102234"/>
                    <a:pt x="127997" y="14670"/>
                    <a:pt x="188290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:a16="http://schemas.microsoft.com/office/drawing/2014/main" id="{2FA99FC2-F3F4-2170-85BC-4513243A3D5E}"/>
                </a:ext>
              </a:extLst>
            </p:cNvPr>
            <p:cNvSpPr/>
            <p:nvPr/>
          </p:nvSpPr>
          <p:spPr>
            <a:xfrm>
              <a:off x="3853858" y="3028698"/>
              <a:ext cx="51093" cy="69932"/>
            </a:xfrm>
            <a:custGeom>
              <a:avLst/>
              <a:gdLst>
                <a:gd name="connsiteX0" fmla="*/ 49550 w 51093"/>
                <a:gd name="connsiteY0" fmla="*/ -131 h 69932"/>
                <a:gd name="connsiteX1" fmla="*/ 50365 w 51093"/>
                <a:gd name="connsiteY1" fmla="*/ 102 h 69932"/>
                <a:gd name="connsiteX2" fmla="*/ 1961 w 51093"/>
                <a:gd name="connsiteY2" fmla="*/ 65950 h 69932"/>
                <a:gd name="connsiteX3" fmla="*/ 6234 w 51093"/>
                <a:gd name="connsiteY3" fmla="*/ 54295 h 69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1093" h="69932">
                  <a:moveTo>
                    <a:pt x="49550" y="-131"/>
                  </a:moveTo>
                  <a:cubicBezTo>
                    <a:pt x="49550" y="-131"/>
                    <a:pt x="50754" y="-131"/>
                    <a:pt x="50365" y="102"/>
                  </a:cubicBezTo>
                  <a:cubicBezTo>
                    <a:pt x="40382" y="9426"/>
                    <a:pt x="9031" y="53868"/>
                    <a:pt x="1961" y="65950"/>
                  </a:cubicBezTo>
                  <a:cubicBezTo>
                    <a:pt x="-5809" y="79119"/>
                    <a:pt x="6234" y="54295"/>
                    <a:pt x="6234" y="54295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:a16="http://schemas.microsoft.com/office/drawing/2014/main" id="{F7A4D32A-7F59-3A1C-3155-0899605385DE}"/>
                </a:ext>
              </a:extLst>
            </p:cNvPr>
            <p:cNvSpPr/>
            <p:nvPr/>
          </p:nvSpPr>
          <p:spPr>
            <a:xfrm>
              <a:off x="3740714" y="3241158"/>
              <a:ext cx="79643" cy="100809"/>
            </a:xfrm>
            <a:custGeom>
              <a:avLst/>
              <a:gdLst>
                <a:gd name="connsiteX0" fmla="*/ 78665 w 79643"/>
                <a:gd name="connsiteY0" fmla="*/ 25 h 100809"/>
                <a:gd name="connsiteX1" fmla="*/ 78665 w 79643"/>
                <a:gd name="connsiteY1" fmla="*/ 530 h 100809"/>
                <a:gd name="connsiteX2" fmla="*/ 1785 w 79643"/>
                <a:gd name="connsiteY2" fmla="*/ 97106 h 100809"/>
                <a:gd name="connsiteX3" fmla="*/ 10642 w 79643"/>
                <a:gd name="connsiteY3" fmla="*/ 76983 h 1008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9643" h="100809">
                  <a:moveTo>
                    <a:pt x="78665" y="25"/>
                  </a:moveTo>
                  <a:cubicBezTo>
                    <a:pt x="78665" y="25"/>
                    <a:pt x="79403" y="-558"/>
                    <a:pt x="78665" y="530"/>
                  </a:cubicBezTo>
                  <a:cubicBezTo>
                    <a:pt x="68914" y="12184"/>
                    <a:pt x="9827" y="83743"/>
                    <a:pt x="1785" y="97106"/>
                  </a:cubicBezTo>
                  <a:cubicBezTo>
                    <a:pt x="-6956" y="111674"/>
                    <a:pt x="10642" y="76983"/>
                    <a:pt x="10642" y="76983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:a16="http://schemas.microsoft.com/office/drawing/2014/main" id="{E87C1091-8826-812B-17F0-E093CD28E8E8}"/>
                </a:ext>
              </a:extLst>
            </p:cNvPr>
            <p:cNvSpPr/>
            <p:nvPr/>
          </p:nvSpPr>
          <p:spPr>
            <a:xfrm>
              <a:off x="3774873" y="3152585"/>
              <a:ext cx="241145" cy="197851"/>
            </a:xfrm>
            <a:custGeom>
              <a:avLst/>
              <a:gdLst>
                <a:gd name="connsiteX0" fmla="*/ 240495 w 241145"/>
                <a:gd name="connsiteY0" fmla="*/ -131 h 197851"/>
                <a:gd name="connsiteX1" fmla="*/ 22091 w 241145"/>
                <a:gd name="connsiteY1" fmla="*/ 190225 h 197851"/>
                <a:gd name="connsiteX2" fmla="*/ 57054 w 241145"/>
                <a:gd name="connsiteY2" fmla="*/ 108178 h 197851"/>
                <a:gd name="connsiteX3" fmla="*/ 240495 w 241145"/>
                <a:gd name="connsiteY3" fmla="*/ -131 h 1978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1145" h="197851">
                  <a:moveTo>
                    <a:pt x="240495" y="-131"/>
                  </a:moveTo>
                  <a:cubicBezTo>
                    <a:pt x="240495" y="-131"/>
                    <a:pt x="69757" y="162138"/>
                    <a:pt x="22091" y="190225"/>
                  </a:cubicBezTo>
                  <a:cubicBezTo>
                    <a:pt x="-38551" y="225926"/>
                    <a:pt x="39301" y="123328"/>
                    <a:pt x="57054" y="108178"/>
                  </a:cubicBezTo>
                  <a:cubicBezTo>
                    <a:pt x="74807" y="93027"/>
                    <a:pt x="177483" y="8610"/>
                    <a:pt x="240495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:a16="http://schemas.microsoft.com/office/drawing/2014/main" id="{0571948C-4A77-45A6-E6CF-DB13FC97307B}"/>
                </a:ext>
              </a:extLst>
            </p:cNvPr>
            <p:cNvSpPr/>
            <p:nvPr/>
          </p:nvSpPr>
          <p:spPr>
            <a:xfrm>
              <a:off x="3692336" y="3345197"/>
              <a:ext cx="86339" cy="101645"/>
            </a:xfrm>
            <a:custGeom>
              <a:avLst/>
              <a:gdLst>
                <a:gd name="connsiteX0" fmla="*/ 83572 w 86339"/>
                <a:gd name="connsiteY0" fmla="*/ 1692 h 101645"/>
                <a:gd name="connsiteX1" fmla="*/ 85476 w 86339"/>
                <a:gd name="connsiteY1" fmla="*/ 177 h 101645"/>
                <a:gd name="connsiteX2" fmla="*/ 2302 w 86339"/>
                <a:gd name="connsiteY2" fmla="*/ 97297 h 101645"/>
                <a:gd name="connsiteX3" fmla="*/ 10072 w 86339"/>
                <a:gd name="connsiteY3" fmla="*/ 77484 h 101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86339" h="101645">
                  <a:moveTo>
                    <a:pt x="83572" y="1692"/>
                  </a:moveTo>
                  <a:cubicBezTo>
                    <a:pt x="83572" y="1692"/>
                    <a:pt x="86486" y="-1028"/>
                    <a:pt x="85476" y="177"/>
                  </a:cubicBezTo>
                  <a:cubicBezTo>
                    <a:pt x="74638" y="13346"/>
                    <a:pt x="11276" y="82224"/>
                    <a:pt x="2302" y="97297"/>
                  </a:cubicBezTo>
                  <a:cubicBezTo>
                    <a:pt x="-7448" y="113574"/>
                    <a:pt x="10072" y="77484"/>
                    <a:pt x="10072" y="77484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:a16="http://schemas.microsoft.com/office/drawing/2014/main" id="{98794C96-6372-7F80-C6D8-2DDA53A4AE38}"/>
                </a:ext>
              </a:extLst>
            </p:cNvPr>
            <p:cNvSpPr/>
            <p:nvPr/>
          </p:nvSpPr>
          <p:spPr>
            <a:xfrm>
              <a:off x="3727571" y="3256426"/>
              <a:ext cx="257368" cy="201993"/>
            </a:xfrm>
            <a:custGeom>
              <a:avLst/>
              <a:gdLst>
                <a:gd name="connsiteX0" fmla="*/ 256718 w 257368"/>
                <a:gd name="connsiteY0" fmla="*/ -131 h 201993"/>
                <a:gd name="connsiteX1" fmla="*/ 21221 w 257368"/>
                <a:gd name="connsiteY1" fmla="*/ 193799 h 201993"/>
                <a:gd name="connsiteX2" fmla="*/ 79493 w 257368"/>
                <a:gd name="connsiteY2" fmla="*/ 92250 h 201993"/>
                <a:gd name="connsiteX3" fmla="*/ 256718 w 257368"/>
                <a:gd name="connsiteY3" fmla="*/ -131 h 20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368" h="201993">
                  <a:moveTo>
                    <a:pt x="256718" y="-131"/>
                  </a:moveTo>
                  <a:cubicBezTo>
                    <a:pt x="256718" y="-131"/>
                    <a:pt x="70830" y="163031"/>
                    <a:pt x="21221" y="193799"/>
                  </a:cubicBezTo>
                  <a:cubicBezTo>
                    <a:pt x="-41946" y="232647"/>
                    <a:pt x="48726" y="119987"/>
                    <a:pt x="79493" y="92250"/>
                  </a:cubicBezTo>
                  <a:cubicBezTo>
                    <a:pt x="110805" y="64007"/>
                    <a:pt x="192036" y="10708"/>
                    <a:pt x="256718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:a16="http://schemas.microsoft.com/office/drawing/2014/main" id="{885E4989-4B0D-5A1F-04F1-9C53F607D91E}"/>
                </a:ext>
              </a:extLst>
            </p:cNvPr>
            <p:cNvSpPr/>
            <p:nvPr/>
          </p:nvSpPr>
          <p:spPr>
            <a:xfrm>
              <a:off x="3638440" y="3453275"/>
              <a:ext cx="91576" cy="108329"/>
            </a:xfrm>
            <a:custGeom>
              <a:avLst/>
              <a:gdLst>
                <a:gd name="connsiteX0" fmla="*/ 88675 w 91576"/>
                <a:gd name="connsiteY0" fmla="*/ 1805 h 108329"/>
                <a:gd name="connsiteX1" fmla="*/ 90695 w 91576"/>
                <a:gd name="connsiteY1" fmla="*/ 213 h 108329"/>
                <a:gd name="connsiteX2" fmla="*/ 2509 w 91576"/>
                <a:gd name="connsiteY2" fmla="*/ 103704 h 108329"/>
                <a:gd name="connsiteX3" fmla="*/ 11134 w 91576"/>
                <a:gd name="connsiteY3" fmla="*/ 82842 h 1083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1576" h="108329">
                  <a:moveTo>
                    <a:pt x="88675" y="1805"/>
                  </a:moveTo>
                  <a:cubicBezTo>
                    <a:pt x="88675" y="1805"/>
                    <a:pt x="91782" y="-1108"/>
                    <a:pt x="90695" y="213"/>
                  </a:cubicBezTo>
                  <a:cubicBezTo>
                    <a:pt x="79040" y="14237"/>
                    <a:pt x="12144" y="87893"/>
                    <a:pt x="2509" y="103704"/>
                  </a:cubicBezTo>
                  <a:cubicBezTo>
                    <a:pt x="-8018" y="120991"/>
                    <a:pt x="11134" y="82842"/>
                    <a:pt x="11134" y="82842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:a16="http://schemas.microsoft.com/office/drawing/2014/main" id="{015A97C9-270E-CD83-F0B4-8C288AFCF77D}"/>
                </a:ext>
              </a:extLst>
            </p:cNvPr>
            <p:cNvSpPr/>
            <p:nvPr/>
          </p:nvSpPr>
          <p:spPr>
            <a:xfrm>
              <a:off x="3679205" y="3362015"/>
              <a:ext cx="257368" cy="201993"/>
            </a:xfrm>
            <a:custGeom>
              <a:avLst/>
              <a:gdLst>
                <a:gd name="connsiteX0" fmla="*/ 256718 w 257368"/>
                <a:gd name="connsiteY0" fmla="*/ -131 h 201993"/>
                <a:gd name="connsiteX1" fmla="*/ 21221 w 257368"/>
                <a:gd name="connsiteY1" fmla="*/ 193799 h 201993"/>
                <a:gd name="connsiteX2" fmla="*/ 79493 w 257368"/>
                <a:gd name="connsiteY2" fmla="*/ 92289 h 201993"/>
                <a:gd name="connsiteX3" fmla="*/ 256718 w 257368"/>
                <a:gd name="connsiteY3" fmla="*/ -131 h 2019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368" h="201993">
                  <a:moveTo>
                    <a:pt x="256718" y="-131"/>
                  </a:moveTo>
                  <a:cubicBezTo>
                    <a:pt x="256718" y="-131"/>
                    <a:pt x="70830" y="163225"/>
                    <a:pt x="21221" y="193799"/>
                  </a:cubicBezTo>
                  <a:cubicBezTo>
                    <a:pt x="-41946" y="232647"/>
                    <a:pt x="48725" y="119987"/>
                    <a:pt x="79493" y="92289"/>
                  </a:cubicBezTo>
                  <a:cubicBezTo>
                    <a:pt x="110804" y="64046"/>
                    <a:pt x="192075" y="10708"/>
                    <a:pt x="256718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:a16="http://schemas.microsoft.com/office/drawing/2014/main" id="{3928D7FD-B5E7-20E5-B0C4-E28D1FEC8448}"/>
                </a:ext>
              </a:extLst>
            </p:cNvPr>
            <p:cNvSpPr/>
            <p:nvPr/>
          </p:nvSpPr>
          <p:spPr>
            <a:xfrm>
              <a:off x="3588226" y="3558882"/>
              <a:ext cx="93424" cy="110603"/>
            </a:xfrm>
            <a:custGeom>
              <a:avLst/>
              <a:gdLst>
                <a:gd name="connsiteX0" fmla="*/ 90523 w 93424"/>
                <a:gd name="connsiteY0" fmla="*/ 1827 h 110603"/>
                <a:gd name="connsiteX1" fmla="*/ 92543 w 93424"/>
                <a:gd name="connsiteY1" fmla="*/ 195 h 110603"/>
                <a:gd name="connsiteX2" fmla="*/ 2338 w 93424"/>
                <a:gd name="connsiteY2" fmla="*/ 106289 h 110603"/>
                <a:gd name="connsiteX3" fmla="*/ 12477 w 93424"/>
                <a:gd name="connsiteY3" fmla="*/ 81698 h 110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93424" h="110603">
                  <a:moveTo>
                    <a:pt x="90523" y="1827"/>
                  </a:moveTo>
                  <a:cubicBezTo>
                    <a:pt x="90523" y="1827"/>
                    <a:pt x="93631" y="-1087"/>
                    <a:pt x="92543" y="195"/>
                  </a:cubicBezTo>
                  <a:cubicBezTo>
                    <a:pt x="80889" y="14219"/>
                    <a:pt x="11972" y="90478"/>
                    <a:pt x="2338" y="106289"/>
                  </a:cubicBezTo>
                  <a:cubicBezTo>
                    <a:pt x="-8190" y="123577"/>
                    <a:pt x="12477" y="81698"/>
                    <a:pt x="12477" y="81698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6" name="任意多边形: 形状 155">
              <a:extLst>
                <a:ext uri="{FF2B5EF4-FFF2-40B4-BE49-F238E27FC236}">
                  <a16:creationId xmlns:a16="http://schemas.microsoft.com/office/drawing/2014/main" id="{B5DE9333-FB0F-65E6-1E46-6F14818C7BB7}"/>
                </a:ext>
              </a:extLst>
            </p:cNvPr>
            <p:cNvSpPr/>
            <p:nvPr/>
          </p:nvSpPr>
          <p:spPr>
            <a:xfrm>
              <a:off x="3640723" y="3466011"/>
              <a:ext cx="273047" cy="200453"/>
            </a:xfrm>
            <a:custGeom>
              <a:avLst/>
              <a:gdLst>
                <a:gd name="connsiteX0" fmla="*/ 272397 w 273047"/>
                <a:gd name="connsiteY0" fmla="*/ -131 h 200453"/>
                <a:gd name="connsiteX1" fmla="*/ 19030 w 273047"/>
                <a:gd name="connsiteY1" fmla="*/ 192944 h 200453"/>
                <a:gd name="connsiteX2" fmla="*/ 92841 w 273047"/>
                <a:gd name="connsiteY2" fmla="*/ 78381 h 200453"/>
                <a:gd name="connsiteX3" fmla="*/ 272397 w 273047"/>
                <a:gd name="connsiteY3" fmla="*/ -131 h 200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73047" h="200453">
                  <a:moveTo>
                    <a:pt x="272397" y="-131"/>
                  </a:moveTo>
                  <a:cubicBezTo>
                    <a:pt x="272397" y="-131"/>
                    <a:pt x="68638" y="162332"/>
                    <a:pt x="19030" y="192944"/>
                  </a:cubicBezTo>
                  <a:cubicBezTo>
                    <a:pt x="-44098" y="231792"/>
                    <a:pt x="62151" y="105924"/>
                    <a:pt x="92841" y="78381"/>
                  </a:cubicBezTo>
                  <a:cubicBezTo>
                    <a:pt x="124230" y="50139"/>
                    <a:pt x="207754" y="10708"/>
                    <a:pt x="272397" y="-131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7" name="任意多边形: 形状 156">
              <a:extLst>
                <a:ext uri="{FF2B5EF4-FFF2-40B4-BE49-F238E27FC236}">
                  <a16:creationId xmlns:a16="http://schemas.microsoft.com/office/drawing/2014/main" id="{1EFA1E7A-E5ED-96F0-525A-FFBA3AF5DA72}"/>
                </a:ext>
              </a:extLst>
            </p:cNvPr>
            <p:cNvSpPr/>
            <p:nvPr/>
          </p:nvSpPr>
          <p:spPr>
            <a:xfrm>
              <a:off x="3529641" y="3663869"/>
              <a:ext cx="113238" cy="131498"/>
            </a:xfrm>
            <a:custGeom>
              <a:avLst/>
              <a:gdLst>
                <a:gd name="connsiteX0" fmla="*/ 111620 w 113238"/>
                <a:gd name="connsiteY0" fmla="*/ 525 h 131498"/>
                <a:gd name="connsiteX1" fmla="*/ 112125 w 113238"/>
                <a:gd name="connsiteY1" fmla="*/ 525 h 131498"/>
                <a:gd name="connsiteX2" fmla="*/ 3156 w 113238"/>
                <a:gd name="connsiteY2" fmla="*/ 126393 h 131498"/>
                <a:gd name="connsiteX3" fmla="*/ 14810 w 113238"/>
                <a:gd name="connsiteY3" fmla="*/ 97179 h 13149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3238" h="131498">
                  <a:moveTo>
                    <a:pt x="111620" y="525"/>
                  </a:moveTo>
                  <a:cubicBezTo>
                    <a:pt x="111620" y="525"/>
                    <a:pt x="113407" y="-951"/>
                    <a:pt x="112125" y="525"/>
                  </a:cubicBezTo>
                  <a:cubicBezTo>
                    <a:pt x="98334" y="17502"/>
                    <a:pt x="15005" y="107552"/>
                    <a:pt x="3156" y="126393"/>
                  </a:cubicBezTo>
                  <a:cubicBezTo>
                    <a:pt x="-9897" y="146944"/>
                    <a:pt x="14810" y="97179"/>
                    <a:pt x="14810" y="97179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8" name="任意多边形: 形状 157">
              <a:extLst>
                <a:ext uri="{FF2B5EF4-FFF2-40B4-BE49-F238E27FC236}">
                  <a16:creationId xmlns:a16="http://schemas.microsoft.com/office/drawing/2014/main" id="{D63DE67B-FCDC-64CF-5A58-956692B5CAD7}"/>
                </a:ext>
              </a:extLst>
            </p:cNvPr>
            <p:cNvSpPr/>
            <p:nvPr/>
          </p:nvSpPr>
          <p:spPr>
            <a:xfrm>
              <a:off x="3601124" y="3597076"/>
              <a:ext cx="285569" cy="158343"/>
            </a:xfrm>
            <a:custGeom>
              <a:avLst/>
              <a:gdLst>
                <a:gd name="connsiteX0" fmla="*/ 284919 w 285569"/>
                <a:gd name="connsiteY0" fmla="*/ -83 h 158343"/>
                <a:gd name="connsiteX1" fmla="*/ 136131 w 285569"/>
                <a:gd name="connsiteY1" fmla="*/ 99601 h 158343"/>
                <a:gd name="connsiteX2" fmla="*/ 18304 w 285569"/>
                <a:gd name="connsiteY2" fmla="*/ 153367 h 158343"/>
                <a:gd name="connsiteX3" fmla="*/ 105752 w 285569"/>
                <a:gd name="connsiteY3" fmla="*/ 53178 h 158343"/>
                <a:gd name="connsiteX4" fmla="*/ 284919 w 285569"/>
                <a:gd name="connsiteY4" fmla="*/ -83 h 1583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5569" h="158343">
                  <a:moveTo>
                    <a:pt x="284919" y="-83"/>
                  </a:moveTo>
                  <a:cubicBezTo>
                    <a:pt x="237058" y="35638"/>
                    <a:pt x="187371" y="68907"/>
                    <a:pt x="136131" y="99601"/>
                  </a:cubicBezTo>
                  <a:cubicBezTo>
                    <a:pt x="87182" y="128116"/>
                    <a:pt x="38739" y="144354"/>
                    <a:pt x="18304" y="153367"/>
                  </a:cubicBezTo>
                  <a:cubicBezTo>
                    <a:pt x="-46417" y="181881"/>
                    <a:pt x="72692" y="76215"/>
                    <a:pt x="105752" y="53178"/>
                  </a:cubicBezTo>
                  <a:cubicBezTo>
                    <a:pt x="139588" y="29636"/>
                    <a:pt x="224005" y="-1521"/>
                    <a:pt x="284919" y="-83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9" name="任意多边形: 形状 158">
              <a:extLst>
                <a:ext uri="{FF2B5EF4-FFF2-40B4-BE49-F238E27FC236}">
                  <a16:creationId xmlns:a16="http://schemas.microsoft.com/office/drawing/2014/main" id="{BAD14EBE-A447-1631-6462-316847470E6E}"/>
                </a:ext>
              </a:extLst>
            </p:cNvPr>
            <p:cNvSpPr/>
            <p:nvPr/>
          </p:nvSpPr>
          <p:spPr>
            <a:xfrm>
              <a:off x="3487931" y="3751027"/>
              <a:ext cx="115602" cy="134463"/>
            </a:xfrm>
            <a:custGeom>
              <a:avLst/>
              <a:gdLst>
                <a:gd name="connsiteX0" fmla="*/ 114016 w 115602"/>
                <a:gd name="connsiteY0" fmla="*/ 542 h 134463"/>
                <a:gd name="connsiteX1" fmla="*/ 114482 w 115602"/>
                <a:gd name="connsiteY1" fmla="*/ 542 h 134463"/>
                <a:gd name="connsiteX2" fmla="*/ -392 w 115602"/>
                <a:gd name="connsiteY2" fmla="*/ 133986 h 134463"/>
                <a:gd name="connsiteX3" fmla="*/ 15963 w 115602"/>
                <a:gd name="connsiteY3" fmla="*/ 97663 h 1344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15602" h="134463">
                  <a:moveTo>
                    <a:pt x="114016" y="542"/>
                  </a:moveTo>
                  <a:cubicBezTo>
                    <a:pt x="114016" y="542"/>
                    <a:pt x="115764" y="-973"/>
                    <a:pt x="114482" y="542"/>
                  </a:cubicBezTo>
                  <a:cubicBezTo>
                    <a:pt x="100691" y="17519"/>
                    <a:pt x="10913" y="114950"/>
                    <a:pt x="-392" y="133986"/>
                  </a:cubicBezTo>
                  <a:cubicBezTo>
                    <a:pt x="-3072" y="138492"/>
                    <a:pt x="15963" y="97663"/>
                    <a:pt x="15963" y="97663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0" name="任意多边形: 形状 159">
              <a:extLst>
                <a:ext uri="{FF2B5EF4-FFF2-40B4-BE49-F238E27FC236}">
                  <a16:creationId xmlns:a16="http://schemas.microsoft.com/office/drawing/2014/main" id="{2124E286-0FB9-918F-A1FD-FE2FB6D0E302}"/>
                </a:ext>
              </a:extLst>
            </p:cNvPr>
            <p:cNvSpPr/>
            <p:nvPr/>
          </p:nvSpPr>
          <p:spPr>
            <a:xfrm>
              <a:off x="3514378" y="3708692"/>
              <a:ext cx="320297" cy="179756"/>
            </a:xfrm>
            <a:custGeom>
              <a:avLst/>
              <a:gdLst>
                <a:gd name="connsiteX0" fmla="*/ 319647 w 320297"/>
                <a:gd name="connsiteY0" fmla="*/ -127 h 179756"/>
                <a:gd name="connsiteX1" fmla="*/ 152600 w 320297"/>
                <a:gd name="connsiteY1" fmla="*/ 112532 h 179756"/>
                <a:gd name="connsiteX2" fmla="*/ 20517 w 320297"/>
                <a:gd name="connsiteY2" fmla="*/ 173990 h 179756"/>
                <a:gd name="connsiteX3" fmla="*/ 119268 w 320297"/>
                <a:gd name="connsiteY3" fmla="*/ 62030 h 179756"/>
                <a:gd name="connsiteX4" fmla="*/ 319647 w 320297"/>
                <a:gd name="connsiteY4" fmla="*/ -127 h 1797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20297" h="179756">
                  <a:moveTo>
                    <a:pt x="319647" y="-127"/>
                  </a:moveTo>
                  <a:cubicBezTo>
                    <a:pt x="319647" y="-127"/>
                    <a:pt x="234181" y="64283"/>
                    <a:pt x="152600" y="112532"/>
                  </a:cubicBezTo>
                  <a:cubicBezTo>
                    <a:pt x="97630" y="144854"/>
                    <a:pt x="43437" y="163656"/>
                    <a:pt x="20517" y="173990"/>
                  </a:cubicBezTo>
                  <a:cubicBezTo>
                    <a:pt x="-52013" y="206623"/>
                    <a:pt x="82130" y="88019"/>
                    <a:pt x="119268" y="62030"/>
                  </a:cubicBezTo>
                  <a:cubicBezTo>
                    <a:pt x="157184" y="35574"/>
                    <a:pt x="251741" y="-554"/>
                    <a:pt x="319647" y="-127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1" name="任意多边形: 形状 160">
              <a:extLst>
                <a:ext uri="{FF2B5EF4-FFF2-40B4-BE49-F238E27FC236}">
                  <a16:creationId xmlns:a16="http://schemas.microsoft.com/office/drawing/2014/main" id="{3834D109-839D-3858-3006-44BF9C8E4C0D}"/>
                </a:ext>
              </a:extLst>
            </p:cNvPr>
            <p:cNvSpPr/>
            <p:nvPr/>
          </p:nvSpPr>
          <p:spPr>
            <a:xfrm>
              <a:off x="3464595" y="3857216"/>
              <a:ext cx="295375" cy="106503"/>
            </a:xfrm>
            <a:custGeom>
              <a:avLst/>
              <a:gdLst>
                <a:gd name="connsiteX0" fmla="*/ 294725 w 295375"/>
                <a:gd name="connsiteY0" fmla="*/ 42442 h 106503"/>
                <a:gd name="connsiteX1" fmla="*/ 129271 w 295375"/>
                <a:gd name="connsiteY1" fmla="*/ 80163 h 106503"/>
                <a:gd name="connsiteX2" fmla="*/ 11677 w 295375"/>
                <a:gd name="connsiteY2" fmla="*/ 105997 h 106503"/>
                <a:gd name="connsiteX3" fmla="*/ 152618 w 295375"/>
                <a:gd name="connsiteY3" fmla="*/ 2079 h 106503"/>
                <a:gd name="connsiteX4" fmla="*/ 294725 w 295375"/>
                <a:gd name="connsiteY4" fmla="*/ 42442 h 1065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95375" h="106503">
                  <a:moveTo>
                    <a:pt x="294725" y="42442"/>
                  </a:moveTo>
                  <a:cubicBezTo>
                    <a:pt x="294725" y="42442"/>
                    <a:pt x="203043" y="57981"/>
                    <a:pt x="129271" y="80163"/>
                  </a:cubicBezTo>
                  <a:cubicBezTo>
                    <a:pt x="42717" y="106308"/>
                    <a:pt x="30053" y="107357"/>
                    <a:pt x="11677" y="105997"/>
                  </a:cubicBezTo>
                  <a:cubicBezTo>
                    <a:pt x="-46595" y="100947"/>
                    <a:pt x="118782" y="9343"/>
                    <a:pt x="152618" y="2079"/>
                  </a:cubicBezTo>
                  <a:cubicBezTo>
                    <a:pt x="187271" y="-5225"/>
                    <a:pt x="253779" y="4915"/>
                    <a:pt x="294725" y="42442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2" name="任意多边形: 形状 161">
              <a:extLst>
                <a:ext uri="{FF2B5EF4-FFF2-40B4-BE49-F238E27FC236}">
                  <a16:creationId xmlns:a16="http://schemas.microsoft.com/office/drawing/2014/main" id="{9B7371CB-ECBF-51CC-751C-97BD1D9E382C}"/>
                </a:ext>
              </a:extLst>
            </p:cNvPr>
            <p:cNvSpPr/>
            <p:nvPr/>
          </p:nvSpPr>
          <p:spPr>
            <a:xfrm>
              <a:off x="3463114" y="3884017"/>
              <a:ext cx="53045" cy="54901"/>
            </a:xfrm>
            <a:custGeom>
              <a:avLst/>
              <a:gdLst>
                <a:gd name="connsiteX0" fmla="*/ 48782 w 53045"/>
                <a:gd name="connsiteY0" fmla="*/ 3016 h 54901"/>
                <a:gd name="connsiteX1" fmla="*/ 52395 w 53045"/>
                <a:gd name="connsiteY1" fmla="*/ -131 h 54901"/>
                <a:gd name="connsiteX2" fmla="*/ -555 w 53045"/>
                <a:gd name="connsiteY2" fmla="*/ 54567 h 54901"/>
                <a:gd name="connsiteX3" fmla="*/ 7487 w 53045"/>
                <a:gd name="connsiteY3" fmla="*/ 35959 h 549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3045" h="54901">
                  <a:moveTo>
                    <a:pt x="48782" y="3016"/>
                  </a:moveTo>
                  <a:cubicBezTo>
                    <a:pt x="49948" y="1909"/>
                    <a:pt x="51152" y="856"/>
                    <a:pt x="52395" y="-131"/>
                  </a:cubicBezTo>
                  <a:cubicBezTo>
                    <a:pt x="44975" y="8532"/>
                    <a:pt x="4263" y="43962"/>
                    <a:pt x="-555" y="54567"/>
                  </a:cubicBezTo>
                  <a:cubicBezTo>
                    <a:pt x="-1681" y="57053"/>
                    <a:pt x="7487" y="35959"/>
                    <a:pt x="7487" y="35959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3" name="任意多边形: 形状 162">
              <a:extLst>
                <a:ext uri="{FF2B5EF4-FFF2-40B4-BE49-F238E27FC236}">
                  <a16:creationId xmlns:a16="http://schemas.microsoft.com/office/drawing/2014/main" id="{5E395F59-F961-173A-FBB0-7223FB8857A4}"/>
                </a:ext>
              </a:extLst>
            </p:cNvPr>
            <p:cNvSpPr/>
            <p:nvPr/>
          </p:nvSpPr>
          <p:spPr>
            <a:xfrm>
              <a:off x="3444072" y="3952836"/>
              <a:ext cx="29969" cy="24880"/>
            </a:xfrm>
            <a:custGeom>
              <a:avLst/>
              <a:gdLst>
                <a:gd name="connsiteX0" fmla="*/ 27072 w 29969"/>
                <a:gd name="connsiteY0" fmla="*/ 1210 h 24880"/>
                <a:gd name="connsiteX1" fmla="*/ 29287 w 29969"/>
                <a:gd name="connsiteY1" fmla="*/ -72 h 24880"/>
                <a:gd name="connsiteX2" fmla="*/ -626 w 29969"/>
                <a:gd name="connsiteY2" fmla="*/ 24635 h 24880"/>
                <a:gd name="connsiteX3" fmla="*/ 1200 w 29969"/>
                <a:gd name="connsiteY3" fmla="*/ 14107 h 248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969" h="24880">
                  <a:moveTo>
                    <a:pt x="27072" y="1210"/>
                  </a:moveTo>
                  <a:cubicBezTo>
                    <a:pt x="27072" y="1210"/>
                    <a:pt x="29637" y="-461"/>
                    <a:pt x="29287" y="-72"/>
                  </a:cubicBezTo>
                  <a:cubicBezTo>
                    <a:pt x="25402" y="4046"/>
                    <a:pt x="617" y="18691"/>
                    <a:pt x="-626" y="24635"/>
                  </a:cubicBezTo>
                  <a:cubicBezTo>
                    <a:pt x="-898" y="26034"/>
                    <a:pt x="1200" y="14107"/>
                    <a:pt x="1200" y="14107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4" name="任意多边形: 形状 163">
              <a:extLst>
                <a:ext uri="{FF2B5EF4-FFF2-40B4-BE49-F238E27FC236}">
                  <a16:creationId xmlns:a16="http://schemas.microsoft.com/office/drawing/2014/main" id="{ACD14CE2-B147-0A19-70EA-A1BAD502D068}"/>
                </a:ext>
              </a:extLst>
            </p:cNvPr>
            <p:cNvSpPr/>
            <p:nvPr/>
          </p:nvSpPr>
          <p:spPr>
            <a:xfrm>
              <a:off x="2136392" y="2007693"/>
              <a:ext cx="1400745" cy="2414487"/>
            </a:xfrm>
            <a:custGeom>
              <a:avLst/>
              <a:gdLst>
                <a:gd name="connsiteX0" fmla="*/ 1193141 w 1400745"/>
                <a:gd name="connsiteY0" fmla="*/ 0 h 2414487"/>
                <a:gd name="connsiteX1" fmla="*/ 1400746 w 1400745"/>
                <a:gd name="connsiteY1" fmla="*/ 0 h 2414487"/>
                <a:gd name="connsiteX2" fmla="*/ 1400746 w 1400745"/>
                <a:gd name="connsiteY2" fmla="*/ 2414487 h 2414487"/>
                <a:gd name="connsiteX3" fmla="*/ 1193141 w 1400745"/>
                <a:gd name="connsiteY3" fmla="*/ 2414487 h 2414487"/>
                <a:gd name="connsiteX4" fmla="*/ 207604 w 1400745"/>
                <a:gd name="connsiteY4" fmla="*/ 2414487 h 2414487"/>
                <a:gd name="connsiteX5" fmla="*/ 0 w 1400745"/>
                <a:gd name="connsiteY5" fmla="*/ 2414487 h 2414487"/>
                <a:gd name="connsiteX6" fmla="*/ 0 w 1400745"/>
                <a:gd name="connsiteY6" fmla="*/ 0 h 2414487"/>
                <a:gd name="connsiteX7" fmla="*/ 207604 w 1400745"/>
                <a:gd name="connsiteY7" fmla="*/ 0 h 2414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400745" h="2414487">
                  <a:moveTo>
                    <a:pt x="1193141" y="0"/>
                  </a:moveTo>
                  <a:cubicBezTo>
                    <a:pt x="1307798" y="0"/>
                    <a:pt x="1400746" y="0"/>
                    <a:pt x="1400746" y="0"/>
                  </a:cubicBezTo>
                  <a:lnTo>
                    <a:pt x="1400746" y="2414487"/>
                  </a:lnTo>
                  <a:cubicBezTo>
                    <a:pt x="1400746" y="2414487"/>
                    <a:pt x="1307798" y="2414487"/>
                    <a:pt x="1193141" y="2414487"/>
                  </a:cubicBezTo>
                  <a:lnTo>
                    <a:pt x="207604" y="2414487"/>
                  </a:lnTo>
                  <a:cubicBezTo>
                    <a:pt x="92948" y="2414487"/>
                    <a:pt x="0" y="2414487"/>
                    <a:pt x="0" y="2414487"/>
                  </a:cubicBezTo>
                  <a:lnTo>
                    <a:pt x="0" y="0"/>
                  </a:lnTo>
                  <a:cubicBezTo>
                    <a:pt x="0" y="0"/>
                    <a:pt x="92948" y="0"/>
                    <a:pt x="207604" y="0"/>
                  </a:cubicBezTo>
                  <a:close/>
                </a:path>
              </a:pathLst>
            </a:custGeom>
            <a:solidFill>
              <a:srgbClr val="E1E6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5" name="任意多边形: 形状 164">
              <a:extLst>
                <a:ext uri="{FF2B5EF4-FFF2-40B4-BE49-F238E27FC236}">
                  <a16:creationId xmlns:a16="http://schemas.microsoft.com/office/drawing/2014/main" id="{59A08FDD-A126-7C8D-2F34-259335F27BB4}"/>
                </a:ext>
              </a:extLst>
            </p:cNvPr>
            <p:cNvSpPr/>
            <p:nvPr/>
          </p:nvSpPr>
          <p:spPr>
            <a:xfrm>
              <a:off x="2197695" y="2101977"/>
              <a:ext cx="1274411" cy="2250509"/>
            </a:xfrm>
            <a:custGeom>
              <a:avLst/>
              <a:gdLst>
                <a:gd name="connsiteX0" fmla="*/ 1136851 w 1274411"/>
                <a:gd name="connsiteY0" fmla="*/ 0 h 2250509"/>
                <a:gd name="connsiteX1" fmla="*/ 1274412 w 1274411"/>
                <a:gd name="connsiteY1" fmla="*/ 0 h 2250509"/>
                <a:gd name="connsiteX2" fmla="*/ 1274412 w 1274411"/>
                <a:gd name="connsiteY2" fmla="*/ 2250509 h 2250509"/>
                <a:gd name="connsiteX3" fmla="*/ 1136851 w 1274411"/>
                <a:gd name="connsiteY3" fmla="*/ 2250509 h 2250509"/>
                <a:gd name="connsiteX4" fmla="*/ 137561 w 1274411"/>
                <a:gd name="connsiteY4" fmla="*/ 2250509 h 2250509"/>
                <a:gd name="connsiteX5" fmla="*/ 0 w 1274411"/>
                <a:gd name="connsiteY5" fmla="*/ 2250509 h 2250509"/>
                <a:gd name="connsiteX6" fmla="*/ 0 w 1274411"/>
                <a:gd name="connsiteY6" fmla="*/ 0 h 2250509"/>
                <a:gd name="connsiteX7" fmla="*/ 137561 w 1274411"/>
                <a:gd name="connsiteY7" fmla="*/ 0 h 22505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74411" h="2250509">
                  <a:moveTo>
                    <a:pt x="1136851" y="0"/>
                  </a:moveTo>
                  <a:cubicBezTo>
                    <a:pt x="1212824" y="0"/>
                    <a:pt x="1274412" y="0"/>
                    <a:pt x="1274412" y="0"/>
                  </a:cubicBezTo>
                  <a:lnTo>
                    <a:pt x="1274412" y="2250509"/>
                  </a:lnTo>
                  <a:cubicBezTo>
                    <a:pt x="1274412" y="2250509"/>
                    <a:pt x="1212824" y="2250509"/>
                    <a:pt x="1136851" y="2250509"/>
                  </a:cubicBezTo>
                  <a:lnTo>
                    <a:pt x="137561" y="2250509"/>
                  </a:lnTo>
                  <a:cubicBezTo>
                    <a:pt x="61588" y="2250509"/>
                    <a:pt x="0" y="2250509"/>
                    <a:pt x="0" y="2250509"/>
                  </a:cubicBezTo>
                  <a:lnTo>
                    <a:pt x="0" y="0"/>
                  </a:lnTo>
                  <a:cubicBezTo>
                    <a:pt x="0" y="0"/>
                    <a:pt x="61588" y="0"/>
                    <a:pt x="137561" y="0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6" name="任意多边形: 形状 165">
              <a:extLst>
                <a:ext uri="{FF2B5EF4-FFF2-40B4-BE49-F238E27FC236}">
                  <a16:creationId xmlns:a16="http://schemas.microsoft.com/office/drawing/2014/main" id="{CC0AA264-91A2-90D9-9C4E-4F308CA700BC}"/>
                </a:ext>
              </a:extLst>
            </p:cNvPr>
            <p:cNvSpPr/>
            <p:nvPr/>
          </p:nvSpPr>
          <p:spPr>
            <a:xfrm>
              <a:off x="2473438" y="2050387"/>
              <a:ext cx="699809" cy="113863"/>
            </a:xfrm>
            <a:custGeom>
              <a:avLst/>
              <a:gdLst>
                <a:gd name="connsiteX0" fmla="*/ 642897 w 699809"/>
                <a:gd name="connsiteY0" fmla="*/ 0 h 113863"/>
                <a:gd name="connsiteX1" fmla="*/ 699810 w 699809"/>
                <a:gd name="connsiteY1" fmla="*/ 0 h 113863"/>
                <a:gd name="connsiteX2" fmla="*/ 699810 w 699809"/>
                <a:gd name="connsiteY2" fmla="*/ 113864 h 113863"/>
                <a:gd name="connsiteX3" fmla="*/ 642897 w 699809"/>
                <a:gd name="connsiteY3" fmla="*/ 113864 h 113863"/>
                <a:gd name="connsiteX4" fmla="*/ 56912 w 699809"/>
                <a:gd name="connsiteY4" fmla="*/ 113864 h 113863"/>
                <a:gd name="connsiteX5" fmla="*/ 0 w 699809"/>
                <a:gd name="connsiteY5" fmla="*/ 113864 h 113863"/>
                <a:gd name="connsiteX6" fmla="*/ 0 w 699809"/>
                <a:gd name="connsiteY6" fmla="*/ 0 h 113863"/>
                <a:gd name="connsiteX7" fmla="*/ 56912 w 699809"/>
                <a:gd name="connsiteY7" fmla="*/ 0 h 113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9809" h="113863">
                  <a:moveTo>
                    <a:pt x="642897" y="0"/>
                  </a:moveTo>
                  <a:cubicBezTo>
                    <a:pt x="674329" y="0"/>
                    <a:pt x="699810" y="0"/>
                    <a:pt x="699810" y="0"/>
                  </a:cubicBezTo>
                  <a:lnTo>
                    <a:pt x="699810" y="113864"/>
                  </a:lnTo>
                  <a:cubicBezTo>
                    <a:pt x="699810" y="113864"/>
                    <a:pt x="674329" y="113864"/>
                    <a:pt x="642897" y="113864"/>
                  </a:cubicBezTo>
                  <a:lnTo>
                    <a:pt x="56912" y="113864"/>
                  </a:lnTo>
                  <a:cubicBezTo>
                    <a:pt x="25481" y="113864"/>
                    <a:pt x="0" y="113864"/>
                    <a:pt x="0" y="113864"/>
                  </a:cubicBezTo>
                  <a:lnTo>
                    <a:pt x="0" y="0"/>
                  </a:lnTo>
                  <a:cubicBezTo>
                    <a:pt x="0" y="0"/>
                    <a:pt x="25481" y="0"/>
                    <a:pt x="56912" y="0"/>
                  </a:cubicBezTo>
                  <a:close/>
                </a:path>
              </a:pathLst>
            </a:custGeom>
            <a:solidFill>
              <a:srgbClr val="E1E6FB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7" name="任意多边形: 形状 166">
              <a:extLst>
                <a:ext uri="{FF2B5EF4-FFF2-40B4-BE49-F238E27FC236}">
                  <a16:creationId xmlns:a16="http://schemas.microsoft.com/office/drawing/2014/main" id="{E556AAF6-1264-02CA-5A04-B588851D6EB4}"/>
                </a:ext>
              </a:extLst>
            </p:cNvPr>
            <p:cNvSpPr/>
            <p:nvPr/>
          </p:nvSpPr>
          <p:spPr>
            <a:xfrm>
              <a:off x="2672651" y="2060215"/>
              <a:ext cx="309774" cy="43237"/>
            </a:xfrm>
            <a:custGeom>
              <a:avLst/>
              <a:gdLst>
                <a:gd name="connsiteX0" fmla="*/ 288175 w 309774"/>
                <a:gd name="connsiteY0" fmla="*/ 0 h 43237"/>
                <a:gd name="connsiteX1" fmla="*/ 309775 w 309774"/>
                <a:gd name="connsiteY1" fmla="*/ 0 h 43237"/>
                <a:gd name="connsiteX2" fmla="*/ 309775 w 309774"/>
                <a:gd name="connsiteY2" fmla="*/ 43238 h 43237"/>
                <a:gd name="connsiteX3" fmla="*/ 288175 w 309774"/>
                <a:gd name="connsiteY3" fmla="*/ 43238 h 43237"/>
                <a:gd name="connsiteX4" fmla="*/ 21600 w 309774"/>
                <a:gd name="connsiteY4" fmla="*/ 43238 h 43237"/>
                <a:gd name="connsiteX5" fmla="*/ 0 w 309774"/>
                <a:gd name="connsiteY5" fmla="*/ 43238 h 43237"/>
                <a:gd name="connsiteX6" fmla="*/ 0 w 309774"/>
                <a:gd name="connsiteY6" fmla="*/ 0 h 43237"/>
                <a:gd name="connsiteX7" fmla="*/ 21600 w 309774"/>
                <a:gd name="connsiteY7" fmla="*/ 0 h 43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9774" h="43237">
                  <a:moveTo>
                    <a:pt x="288175" y="0"/>
                  </a:moveTo>
                  <a:cubicBezTo>
                    <a:pt x="300104" y="0"/>
                    <a:pt x="309775" y="0"/>
                    <a:pt x="309775" y="0"/>
                  </a:cubicBezTo>
                  <a:lnTo>
                    <a:pt x="309775" y="43238"/>
                  </a:lnTo>
                  <a:cubicBezTo>
                    <a:pt x="309775" y="43238"/>
                    <a:pt x="300104" y="43238"/>
                    <a:pt x="288175" y="43238"/>
                  </a:cubicBezTo>
                  <a:lnTo>
                    <a:pt x="21600" y="43238"/>
                  </a:lnTo>
                  <a:cubicBezTo>
                    <a:pt x="9670" y="43238"/>
                    <a:pt x="0" y="43238"/>
                    <a:pt x="0" y="43238"/>
                  </a:cubicBezTo>
                  <a:lnTo>
                    <a:pt x="0" y="0"/>
                  </a:lnTo>
                  <a:cubicBezTo>
                    <a:pt x="0" y="0"/>
                    <a:pt x="9670" y="0"/>
                    <a:pt x="21600" y="0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8" name="任意多边形: 形状 167">
              <a:extLst>
                <a:ext uri="{FF2B5EF4-FFF2-40B4-BE49-F238E27FC236}">
                  <a16:creationId xmlns:a16="http://schemas.microsoft.com/office/drawing/2014/main" id="{9BD1F2F4-221A-0B7A-73A3-410981C7C6C0}"/>
                </a:ext>
              </a:extLst>
            </p:cNvPr>
            <p:cNvSpPr/>
            <p:nvPr/>
          </p:nvSpPr>
          <p:spPr>
            <a:xfrm>
              <a:off x="2309499" y="2390541"/>
              <a:ext cx="1073722" cy="321429"/>
            </a:xfrm>
            <a:custGeom>
              <a:avLst/>
              <a:gdLst>
                <a:gd name="connsiteX0" fmla="*/ 1016965 w 1073722"/>
                <a:gd name="connsiteY0" fmla="*/ 0 h 321429"/>
                <a:gd name="connsiteX1" fmla="*/ 1073722 w 1073722"/>
                <a:gd name="connsiteY1" fmla="*/ 0 h 321429"/>
                <a:gd name="connsiteX2" fmla="*/ 1073722 w 1073722"/>
                <a:gd name="connsiteY2" fmla="*/ 321429 h 321429"/>
                <a:gd name="connsiteX3" fmla="*/ 1016965 w 1073722"/>
                <a:gd name="connsiteY3" fmla="*/ 321429 h 321429"/>
                <a:gd name="connsiteX4" fmla="*/ 56757 w 1073722"/>
                <a:gd name="connsiteY4" fmla="*/ 321429 h 321429"/>
                <a:gd name="connsiteX5" fmla="*/ 0 w 1073722"/>
                <a:gd name="connsiteY5" fmla="*/ 321429 h 321429"/>
                <a:gd name="connsiteX6" fmla="*/ 0 w 1073722"/>
                <a:gd name="connsiteY6" fmla="*/ 0 h 321429"/>
                <a:gd name="connsiteX7" fmla="*/ 56757 w 1073722"/>
                <a:gd name="connsiteY7" fmla="*/ 0 h 32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3722" h="321429">
                  <a:moveTo>
                    <a:pt x="1016965" y="0"/>
                  </a:moveTo>
                  <a:cubicBezTo>
                    <a:pt x="1048311" y="0"/>
                    <a:pt x="1073722" y="0"/>
                    <a:pt x="1073722" y="0"/>
                  </a:cubicBezTo>
                  <a:lnTo>
                    <a:pt x="1073722" y="321429"/>
                  </a:lnTo>
                  <a:cubicBezTo>
                    <a:pt x="1073722" y="321429"/>
                    <a:pt x="1048311" y="321429"/>
                    <a:pt x="1016965" y="321429"/>
                  </a:cubicBezTo>
                  <a:lnTo>
                    <a:pt x="56757" y="321429"/>
                  </a:lnTo>
                  <a:cubicBezTo>
                    <a:pt x="25411" y="321429"/>
                    <a:pt x="0" y="321429"/>
                    <a:pt x="0" y="321429"/>
                  </a:cubicBezTo>
                  <a:lnTo>
                    <a:pt x="0" y="0"/>
                  </a:lnTo>
                  <a:cubicBezTo>
                    <a:pt x="0" y="0"/>
                    <a:pt x="25411" y="0"/>
                    <a:pt x="56757" y="0"/>
                  </a:cubicBezTo>
                  <a:close/>
                </a:path>
              </a:pathLst>
            </a:custGeom>
            <a:solidFill>
              <a:srgbClr val="F5F5FC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9" name="任意多边形: 形状 168">
              <a:extLst>
                <a:ext uri="{FF2B5EF4-FFF2-40B4-BE49-F238E27FC236}">
                  <a16:creationId xmlns:a16="http://schemas.microsoft.com/office/drawing/2014/main" id="{D6BEF529-0B12-27A0-F91F-880599F72F10}"/>
                </a:ext>
              </a:extLst>
            </p:cNvPr>
            <p:cNvSpPr/>
            <p:nvPr/>
          </p:nvSpPr>
          <p:spPr>
            <a:xfrm>
              <a:off x="2357438" y="2433351"/>
              <a:ext cx="231379" cy="231379"/>
            </a:xfrm>
            <a:custGeom>
              <a:avLst/>
              <a:gdLst>
                <a:gd name="connsiteX0" fmla="*/ 231379 w 231379"/>
                <a:gd name="connsiteY0" fmla="*/ 115690 h 231379"/>
                <a:gd name="connsiteX1" fmla="*/ 115690 w 231379"/>
                <a:gd name="connsiteY1" fmla="*/ 231379 h 231379"/>
                <a:gd name="connsiteX2" fmla="*/ 0 w 231379"/>
                <a:gd name="connsiteY2" fmla="*/ 115690 h 231379"/>
                <a:gd name="connsiteX3" fmla="*/ 115690 w 231379"/>
                <a:gd name="connsiteY3" fmla="*/ 0 h 231379"/>
                <a:gd name="connsiteX4" fmla="*/ 231379 w 231379"/>
                <a:gd name="connsiteY4" fmla="*/ 115690 h 23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379" h="231379">
                  <a:moveTo>
                    <a:pt x="231379" y="115690"/>
                  </a:moveTo>
                  <a:cubicBezTo>
                    <a:pt x="231379" y="179583"/>
                    <a:pt x="179583" y="231379"/>
                    <a:pt x="115690" y="231379"/>
                  </a:cubicBezTo>
                  <a:cubicBezTo>
                    <a:pt x="51796" y="231379"/>
                    <a:pt x="0" y="179583"/>
                    <a:pt x="0" y="115690"/>
                  </a:cubicBezTo>
                  <a:cubicBezTo>
                    <a:pt x="0" y="51796"/>
                    <a:pt x="51796" y="0"/>
                    <a:pt x="115690" y="0"/>
                  </a:cubicBezTo>
                  <a:cubicBezTo>
                    <a:pt x="179583" y="0"/>
                    <a:pt x="231379" y="51796"/>
                    <a:pt x="231379" y="11569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0" name="任意多边形: 形状 169">
              <a:extLst>
                <a:ext uri="{FF2B5EF4-FFF2-40B4-BE49-F238E27FC236}">
                  <a16:creationId xmlns:a16="http://schemas.microsoft.com/office/drawing/2014/main" id="{F60E6D23-88B2-C2E3-2E88-44413E02C9FB}"/>
                </a:ext>
              </a:extLst>
            </p:cNvPr>
            <p:cNvSpPr/>
            <p:nvPr/>
          </p:nvSpPr>
          <p:spPr>
            <a:xfrm>
              <a:off x="2648799" y="2443490"/>
              <a:ext cx="648258" cy="49103"/>
            </a:xfrm>
            <a:custGeom>
              <a:avLst/>
              <a:gdLst>
                <a:gd name="connsiteX0" fmla="*/ 623706 w 648258"/>
                <a:gd name="connsiteY0" fmla="*/ 0 h 49103"/>
                <a:gd name="connsiteX1" fmla="*/ 648258 w 648258"/>
                <a:gd name="connsiteY1" fmla="*/ 0 h 49103"/>
                <a:gd name="connsiteX2" fmla="*/ 648258 w 648258"/>
                <a:gd name="connsiteY2" fmla="*/ 49104 h 49103"/>
                <a:gd name="connsiteX3" fmla="*/ 623706 w 648258"/>
                <a:gd name="connsiteY3" fmla="*/ 49104 h 49103"/>
                <a:gd name="connsiteX4" fmla="*/ 24552 w 648258"/>
                <a:gd name="connsiteY4" fmla="*/ 49104 h 49103"/>
                <a:gd name="connsiteX5" fmla="*/ 0 w 648258"/>
                <a:gd name="connsiteY5" fmla="*/ 49104 h 49103"/>
                <a:gd name="connsiteX6" fmla="*/ 0 w 648258"/>
                <a:gd name="connsiteY6" fmla="*/ 0 h 49103"/>
                <a:gd name="connsiteX7" fmla="*/ 24552 w 648258"/>
                <a:gd name="connsiteY7" fmla="*/ 0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8258" h="49103">
                  <a:moveTo>
                    <a:pt x="623706" y="0"/>
                  </a:moveTo>
                  <a:cubicBezTo>
                    <a:pt x="637266" y="0"/>
                    <a:pt x="648258" y="0"/>
                    <a:pt x="648258" y="0"/>
                  </a:cubicBezTo>
                  <a:lnTo>
                    <a:pt x="648258" y="49104"/>
                  </a:lnTo>
                  <a:cubicBezTo>
                    <a:pt x="648258" y="49104"/>
                    <a:pt x="637266" y="49104"/>
                    <a:pt x="623706" y="49104"/>
                  </a:cubicBezTo>
                  <a:lnTo>
                    <a:pt x="24552" y="49104"/>
                  </a:lnTo>
                  <a:cubicBezTo>
                    <a:pt x="10992" y="49104"/>
                    <a:pt x="0" y="49104"/>
                    <a:pt x="0" y="49104"/>
                  </a:cubicBezTo>
                  <a:lnTo>
                    <a:pt x="0" y="0"/>
                  </a:lnTo>
                  <a:cubicBezTo>
                    <a:pt x="0" y="0"/>
                    <a:pt x="10992" y="0"/>
                    <a:pt x="24552" y="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1" name="任意多边形: 形状 170">
              <a:extLst>
                <a:ext uri="{FF2B5EF4-FFF2-40B4-BE49-F238E27FC236}">
                  <a16:creationId xmlns:a16="http://schemas.microsoft.com/office/drawing/2014/main" id="{CC48D93F-7EB4-7C2B-E2A3-EBC1BECABC39}"/>
                </a:ext>
              </a:extLst>
            </p:cNvPr>
            <p:cNvSpPr/>
            <p:nvPr/>
          </p:nvSpPr>
          <p:spPr>
            <a:xfrm>
              <a:off x="2648799" y="2525071"/>
              <a:ext cx="510735" cy="49103"/>
            </a:xfrm>
            <a:custGeom>
              <a:avLst/>
              <a:gdLst>
                <a:gd name="connsiteX0" fmla="*/ 486184 w 510735"/>
                <a:gd name="connsiteY0" fmla="*/ 0 h 49103"/>
                <a:gd name="connsiteX1" fmla="*/ 510736 w 510735"/>
                <a:gd name="connsiteY1" fmla="*/ 0 h 49103"/>
                <a:gd name="connsiteX2" fmla="*/ 510736 w 510735"/>
                <a:gd name="connsiteY2" fmla="*/ 49104 h 49103"/>
                <a:gd name="connsiteX3" fmla="*/ 486184 w 510735"/>
                <a:gd name="connsiteY3" fmla="*/ 49104 h 49103"/>
                <a:gd name="connsiteX4" fmla="*/ 24552 w 510735"/>
                <a:gd name="connsiteY4" fmla="*/ 49104 h 49103"/>
                <a:gd name="connsiteX5" fmla="*/ 0 w 510735"/>
                <a:gd name="connsiteY5" fmla="*/ 49104 h 49103"/>
                <a:gd name="connsiteX6" fmla="*/ 0 w 510735"/>
                <a:gd name="connsiteY6" fmla="*/ 0 h 49103"/>
                <a:gd name="connsiteX7" fmla="*/ 24552 w 510735"/>
                <a:gd name="connsiteY7" fmla="*/ 0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0735" h="49103">
                  <a:moveTo>
                    <a:pt x="486184" y="0"/>
                  </a:moveTo>
                  <a:cubicBezTo>
                    <a:pt x="499744" y="0"/>
                    <a:pt x="510736" y="0"/>
                    <a:pt x="510736" y="0"/>
                  </a:cubicBezTo>
                  <a:lnTo>
                    <a:pt x="510736" y="49104"/>
                  </a:lnTo>
                  <a:cubicBezTo>
                    <a:pt x="510736" y="49104"/>
                    <a:pt x="499744" y="49104"/>
                    <a:pt x="486184" y="49104"/>
                  </a:cubicBezTo>
                  <a:lnTo>
                    <a:pt x="24552" y="49104"/>
                  </a:lnTo>
                  <a:cubicBezTo>
                    <a:pt x="10992" y="49104"/>
                    <a:pt x="0" y="49104"/>
                    <a:pt x="0" y="49104"/>
                  </a:cubicBezTo>
                  <a:lnTo>
                    <a:pt x="0" y="0"/>
                  </a:lnTo>
                  <a:cubicBezTo>
                    <a:pt x="0" y="0"/>
                    <a:pt x="10992" y="0"/>
                    <a:pt x="24552" y="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2" name="任意多边形: 形状 171">
              <a:extLst>
                <a:ext uri="{FF2B5EF4-FFF2-40B4-BE49-F238E27FC236}">
                  <a16:creationId xmlns:a16="http://schemas.microsoft.com/office/drawing/2014/main" id="{596FC354-86AC-3423-B325-30C9EE21DB00}"/>
                </a:ext>
              </a:extLst>
            </p:cNvPr>
            <p:cNvSpPr/>
            <p:nvPr/>
          </p:nvSpPr>
          <p:spPr>
            <a:xfrm>
              <a:off x="2648799" y="2615588"/>
              <a:ext cx="157723" cy="49103"/>
            </a:xfrm>
            <a:custGeom>
              <a:avLst/>
              <a:gdLst>
                <a:gd name="connsiteX0" fmla="*/ 133171 w 157723"/>
                <a:gd name="connsiteY0" fmla="*/ 0 h 49103"/>
                <a:gd name="connsiteX1" fmla="*/ 157723 w 157723"/>
                <a:gd name="connsiteY1" fmla="*/ 0 h 49103"/>
                <a:gd name="connsiteX2" fmla="*/ 157723 w 157723"/>
                <a:gd name="connsiteY2" fmla="*/ 49104 h 49103"/>
                <a:gd name="connsiteX3" fmla="*/ 133171 w 157723"/>
                <a:gd name="connsiteY3" fmla="*/ 49104 h 49103"/>
                <a:gd name="connsiteX4" fmla="*/ 24552 w 157723"/>
                <a:gd name="connsiteY4" fmla="*/ 49104 h 49103"/>
                <a:gd name="connsiteX5" fmla="*/ 0 w 157723"/>
                <a:gd name="connsiteY5" fmla="*/ 49104 h 49103"/>
                <a:gd name="connsiteX6" fmla="*/ 0 w 157723"/>
                <a:gd name="connsiteY6" fmla="*/ 0 h 49103"/>
                <a:gd name="connsiteX7" fmla="*/ 24552 w 157723"/>
                <a:gd name="connsiteY7" fmla="*/ 0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23" h="49103">
                  <a:moveTo>
                    <a:pt x="133171" y="0"/>
                  </a:moveTo>
                  <a:cubicBezTo>
                    <a:pt x="146731" y="0"/>
                    <a:pt x="157723" y="0"/>
                    <a:pt x="157723" y="0"/>
                  </a:cubicBezTo>
                  <a:lnTo>
                    <a:pt x="157723" y="49104"/>
                  </a:lnTo>
                  <a:cubicBezTo>
                    <a:pt x="157723" y="49104"/>
                    <a:pt x="146731" y="49104"/>
                    <a:pt x="133171" y="49104"/>
                  </a:cubicBezTo>
                  <a:lnTo>
                    <a:pt x="24552" y="49104"/>
                  </a:lnTo>
                  <a:cubicBezTo>
                    <a:pt x="10992" y="49104"/>
                    <a:pt x="0" y="49104"/>
                    <a:pt x="0" y="49104"/>
                  </a:cubicBezTo>
                  <a:lnTo>
                    <a:pt x="0" y="0"/>
                  </a:lnTo>
                  <a:cubicBezTo>
                    <a:pt x="0" y="0"/>
                    <a:pt x="10992" y="0"/>
                    <a:pt x="24552" y="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3" name="任意多边形: 形状 172">
              <a:extLst>
                <a:ext uri="{FF2B5EF4-FFF2-40B4-BE49-F238E27FC236}">
                  <a16:creationId xmlns:a16="http://schemas.microsoft.com/office/drawing/2014/main" id="{29796B17-FBEB-09E4-CBB9-FFB601F91677}"/>
                </a:ext>
              </a:extLst>
            </p:cNvPr>
            <p:cNvSpPr/>
            <p:nvPr/>
          </p:nvSpPr>
          <p:spPr>
            <a:xfrm>
              <a:off x="2309499" y="3219792"/>
              <a:ext cx="1073722" cy="321429"/>
            </a:xfrm>
            <a:custGeom>
              <a:avLst/>
              <a:gdLst>
                <a:gd name="connsiteX0" fmla="*/ 1016965 w 1073722"/>
                <a:gd name="connsiteY0" fmla="*/ 0 h 321429"/>
                <a:gd name="connsiteX1" fmla="*/ 1073722 w 1073722"/>
                <a:gd name="connsiteY1" fmla="*/ 0 h 321429"/>
                <a:gd name="connsiteX2" fmla="*/ 1073722 w 1073722"/>
                <a:gd name="connsiteY2" fmla="*/ 321429 h 321429"/>
                <a:gd name="connsiteX3" fmla="*/ 1016965 w 1073722"/>
                <a:gd name="connsiteY3" fmla="*/ 321429 h 321429"/>
                <a:gd name="connsiteX4" fmla="*/ 56757 w 1073722"/>
                <a:gd name="connsiteY4" fmla="*/ 321429 h 321429"/>
                <a:gd name="connsiteX5" fmla="*/ 0 w 1073722"/>
                <a:gd name="connsiteY5" fmla="*/ 321429 h 321429"/>
                <a:gd name="connsiteX6" fmla="*/ 0 w 1073722"/>
                <a:gd name="connsiteY6" fmla="*/ 0 h 321429"/>
                <a:gd name="connsiteX7" fmla="*/ 56757 w 1073722"/>
                <a:gd name="connsiteY7" fmla="*/ 0 h 32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3722" h="321429">
                  <a:moveTo>
                    <a:pt x="1016965" y="0"/>
                  </a:moveTo>
                  <a:cubicBezTo>
                    <a:pt x="1048311" y="0"/>
                    <a:pt x="1073722" y="0"/>
                    <a:pt x="1073722" y="0"/>
                  </a:cubicBezTo>
                  <a:lnTo>
                    <a:pt x="1073722" y="321429"/>
                  </a:lnTo>
                  <a:cubicBezTo>
                    <a:pt x="1073722" y="321429"/>
                    <a:pt x="1048311" y="321429"/>
                    <a:pt x="1016965" y="321429"/>
                  </a:cubicBezTo>
                  <a:lnTo>
                    <a:pt x="56757" y="321429"/>
                  </a:lnTo>
                  <a:cubicBezTo>
                    <a:pt x="25411" y="321429"/>
                    <a:pt x="0" y="321429"/>
                    <a:pt x="0" y="321429"/>
                  </a:cubicBezTo>
                  <a:lnTo>
                    <a:pt x="0" y="0"/>
                  </a:lnTo>
                  <a:cubicBezTo>
                    <a:pt x="0" y="0"/>
                    <a:pt x="25411" y="0"/>
                    <a:pt x="56757" y="0"/>
                  </a:cubicBezTo>
                  <a:close/>
                </a:path>
              </a:pathLst>
            </a:custGeom>
            <a:solidFill>
              <a:srgbClr val="F5F5FC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4" name="任意多边形: 形状 173">
              <a:extLst>
                <a:ext uri="{FF2B5EF4-FFF2-40B4-BE49-F238E27FC236}">
                  <a16:creationId xmlns:a16="http://schemas.microsoft.com/office/drawing/2014/main" id="{B7752723-6374-08E9-7E6F-18723A7845A2}"/>
                </a:ext>
              </a:extLst>
            </p:cNvPr>
            <p:cNvSpPr/>
            <p:nvPr/>
          </p:nvSpPr>
          <p:spPr>
            <a:xfrm>
              <a:off x="2357438" y="3262603"/>
              <a:ext cx="231379" cy="231379"/>
            </a:xfrm>
            <a:custGeom>
              <a:avLst/>
              <a:gdLst>
                <a:gd name="connsiteX0" fmla="*/ 231379 w 231379"/>
                <a:gd name="connsiteY0" fmla="*/ 115690 h 231379"/>
                <a:gd name="connsiteX1" fmla="*/ 115690 w 231379"/>
                <a:gd name="connsiteY1" fmla="*/ 231379 h 231379"/>
                <a:gd name="connsiteX2" fmla="*/ 0 w 231379"/>
                <a:gd name="connsiteY2" fmla="*/ 115690 h 231379"/>
                <a:gd name="connsiteX3" fmla="*/ 115690 w 231379"/>
                <a:gd name="connsiteY3" fmla="*/ 0 h 231379"/>
                <a:gd name="connsiteX4" fmla="*/ 231379 w 231379"/>
                <a:gd name="connsiteY4" fmla="*/ 115690 h 23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379" h="231379">
                  <a:moveTo>
                    <a:pt x="231379" y="115690"/>
                  </a:moveTo>
                  <a:cubicBezTo>
                    <a:pt x="231379" y="179583"/>
                    <a:pt x="179583" y="231379"/>
                    <a:pt x="115690" y="231379"/>
                  </a:cubicBezTo>
                  <a:cubicBezTo>
                    <a:pt x="51796" y="231379"/>
                    <a:pt x="0" y="179583"/>
                    <a:pt x="0" y="115690"/>
                  </a:cubicBezTo>
                  <a:cubicBezTo>
                    <a:pt x="0" y="51796"/>
                    <a:pt x="51796" y="0"/>
                    <a:pt x="115690" y="0"/>
                  </a:cubicBezTo>
                  <a:cubicBezTo>
                    <a:pt x="179583" y="0"/>
                    <a:pt x="231379" y="51796"/>
                    <a:pt x="231379" y="11569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5" name="任意多边形: 形状 174">
              <a:extLst>
                <a:ext uri="{FF2B5EF4-FFF2-40B4-BE49-F238E27FC236}">
                  <a16:creationId xmlns:a16="http://schemas.microsoft.com/office/drawing/2014/main" id="{E408B2B9-8E9A-9420-97A3-DFA9EDAEAFD9}"/>
                </a:ext>
              </a:extLst>
            </p:cNvPr>
            <p:cNvSpPr/>
            <p:nvPr/>
          </p:nvSpPr>
          <p:spPr>
            <a:xfrm>
              <a:off x="2648799" y="3272781"/>
              <a:ext cx="648258" cy="49103"/>
            </a:xfrm>
            <a:custGeom>
              <a:avLst/>
              <a:gdLst>
                <a:gd name="connsiteX0" fmla="*/ 623706 w 648258"/>
                <a:gd name="connsiteY0" fmla="*/ 0 h 49103"/>
                <a:gd name="connsiteX1" fmla="*/ 648258 w 648258"/>
                <a:gd name="connsiteY1" fmla="*/ 0 h 49103"/>
                <a:gd name="connsiteX2" fmla="*/ 648258 w 648258"/>
                <a:gd name="connsiteY2" fmla="*/ 49104 h 49103"/>
                <a:gd name="connsiteX3" fmla="*/ 623706 w 648258"/>
                <a:gd name="connsiteY3" fmla="*/ 49104 h 49103"/>
                <a:gd name="connsiteX4" fmla="*/ 24552 w 648258"/>
                <a:gd name="connsiteY4" fmla="*/ 49104 h 49103"/>
                <a:gd name="connsiteX5" fmla="*/ 0 w 648258"/>
                <a:gd name="connsiteY5" fmla="*/ 49104 h 49103"/>
                <a:gd name="connsiteX6" fmla="*/ 0 w 648258"/>
                <a:gd name="connsiteY6" fmla="*/ 0 h 49103"/>
                <a:gd name="connsiteX7" fmla="*/ 24552 w 648258"/>
                <a:gd name="connsiteY7" fmla="*/ 0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8258" h="49103">
                  <a:moveTo>
                    <a:pt x="623706" y="0"/>
                  </a:moveTo>
                  <a:cubicBezTo>
                    <a:pt x="637266" y="0"/>
                    <a:pt x="648258" y="0"/>
                    <a:pt x="648258" y="0"/>
                  </a:cubicBezTo>
                  <a:lnTo>
                    <a:pt x="648258" y="49104"/>
                  </a:lnTo>
                  <a:cubicBezTo>
                    <a:pt x="648258" y="49104"/>
                    <a:pt x="637266" y="49104"/>
                    <a:pt x="623706" y="49104"/>
                  </a:cubicBezTo>
                  <a:lnTo>
                    <a:pt x="24552" y="49104"/>
                  </a:lnTo>
                  <a:cubicBezTo>
                    <a:pt x="10992" y="49104"/>
                    <a:pt x="0" y="49104"/>
                    <a:pt x="0" y="49104"/>
                  </a:cubicBezTo>
                  <a:lnTo>
                    <a:pt x="0" y="0"/>
                  </a:lnTo>
                  <a:cubicBezTo>
                    <a:pt x="0" y="0"/>
                    <a:pt x="10992" y="0"/>
                    <a:pt x="24552" y="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6" name="任意多边形: 形状 175">
              <a:extLst>
                <a:ext uri="{FF2B5EF4-FFF2-40B4-BE49-F238E27FC236}">
                  <a16:creationId xmlns:a16="http://schemas.microsoft.com/office/drawing/2014/main" id="{4FDB7ED8-FBC3-3BF7-583B-4A2209555983}"/>
                </a:ext>
              </a:extLst>
            </p:cNvPr>
            <p:cNvSpPr/>
            <p:nvPr/>
          </p:nvSpPr>
          <p:spPr>
            <a:xfrm>
              <a:off x="2648799" y="3354362"/>
              <a:ext cx="510735" cy="49103"/>
            </a:xfrm>
            <a:custGeom>
              <a:avLst/>
              <a:gdLst>
                <a:gd name="connsiteX0" fmla="*/ 486184 w 510735"/>
                <a:gd name="connsiteY0" fmla="*/ 0 h 49103"/>
                <a:gd name="connsiteX1" fmla="*/ 510736 w 510735"/>
                <a:gd name="connsiteY1" fmla="*/ 0 h 49103"/>
                <a:gd name="connsiteX2" fmla="*/ 510736 w 510735"/>
                <a:gd name="connsiteY2" fmla="*/ 49104 h 49103"/>
                <a:gd name="connsiteX3" fmla="*/ 486184 w 510735"/>
                <a:gd name="connsiteY3" fmla="*/ 49104 h 49103"/>
                <a:gd name="connsiteX4" fmla="*/ 24552 w 510735"/>
                <a:gd name="connsiteY4" fmla="*/ 49104 h 49103"/>
                <a:gd name="connsiteX5" fmla="*/ 0 w 510735"/>
                <a:gd name="connsiteY5" fmla="*/ 49104 h 49103"/>
                <a:gd name="connsiteX6" fmla="*/ 0 w 510735"/>
                <a:gd name="connsiteY6" fmla="*/ 0 h 49103"/>
                <a:gd name="connsiteX7" fmla="*/ 24552 w 510735"/>
                <a:gd name="connsiteY7" fmla="*/ 0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0735" h="49103">
                  <a:moveTo>
                    <a:pt x="486184" y="0"/>
                  </a:moveTo>
                  <a:cubicBezTo>
                    <a:pt x="499744" y="0"/>
                    <a:pt x="510736" y="0"/>
                    <a:pt x="510736" y="0"/>
                  </a:cubicBezTo>
                  <a:lnTo>
                    <a:pt x="510736" y="49104"/>
                  </a:lnTo>
                  <a:cubicBezTo>
                    <a:pt x="510736" y="49104"/>
                    <a:pt x="499744" y="49104"/>
                    <a:pt x="486184" y="49104"/>
                  </a:cubicBezTo>
                  <a:lnTo>
                    <a:pt x="24552" y="49104"/>
                  </a:lnTo>
                  <a:cubicBezTo>
                    <a:pt x="10992" y="49104"/>
                    <a:pt x="0" y="49104"/>
                    <a:pt x="0" y="49104"/>
                  </a:cubicBezTo>
                  <a:lnTo>
                    <a:pt x="0" y="0"/>
                  </a:lnTo>
                  <a:cubicBezTo>
                    <a:pt x="0" y="0"/>
                    <a:pt x="10992" y="0"/>
                    <a:pt x="24552" y="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7" name="任意多边形: 形状 176">
              <a:extLst>
                <a:ext uri="{FF2B5EF4-FFF2-40B4-BE49-F238E27FC236}">
                  <a16:creationId xmlns:a16="http://schemas.microsoft.com/office/drawing/2014/main" id="{894AA96C-A8B6-48D5-340C-3526772CAE87}"/>
                </a:ext>
              </a:extLst>
            </p:cNvPr>
            <p:cNvSpPr/>
            <p:nvPr/>
          </p:nvSpPr>
          <p:spPr>
            <a:xfrm>
              <a:off x="2648799" y="3444878"/>
              <a:ext cx="157723" cy="49103"/>
            </a:xfrm>
            <a:custGeom>
              <a:avLst/>
              <a:gdLst>
                <a:gd name="connsiteX0" fmla="*/ 133171 w 157723"/>
                <a:gd name="connsiteY0" fmla="*/ 0 h 49103"/>
                <a:gd name="connsiteX1" fmla="*/ 157723 w 157723"/>
                <a:gd name="connsiteY1" fmla="*/ 0 h 49103"/>
                <a:gd name="connsiteX2" fmla="*/ 157723 w 157723"/>
                <a:gd name="connsiteY2" fmla="*/ 49104 h 49103"/>
                <a:gd name="connsiteX3" fmla="*/ 133171 w 157723"/>
                <a:gd name="connsiteY3" fmla="*/ 49104 h 49103"/>
                <a:gd name="connsiteX4" fmla="*/ 24552 w 157723"/>
                <a:gd name="connsiteY4" fmla="*/ 49104 h 49103"/>
                <a:gd name="connsiteX5" fmla="*/ 0 w 157723"/>
                <a:gd name="connsiteY5" fmla="*/ 49104 h 49103"/>
                <a:gd name="connsiteX6" fmla="*/ 0 w 157723"/>
                <a:gd name="connsiteY6" fmla="*/ 0 h 49103"/>
                <a:gd name="connsiteX7" fmla="*/ 24552 w 157723"/>
                <a:gd name="connsiteY7" fmla="*/ 0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23" h="49103">
                  <a:moveTo>
                    <a:pt x="133171" y="0"/>
                  </a:moveTo>
                  <a:cubicBezTo>
                    <a:pt x="146731" y="0"/>
                    <a:pt x="157723" y="0"/>
                    <a:pt x="157723" y="0"/>
                  </a:cubicBezTo>
                  <a:lnTo>
                    <a:pt x="157723" y="49104"/>
                  </a:lnTo>
                  <a:cubicBezTo>
                    <a:pt x="157723" y="49104"/>
                    <a:pt x="146731" y="49104"/>
                    <a:pt x="133171" y="49104"/>
                  </a:cubicBezTo>
                  <a:lnTo>
                    <a:pt x="24552" y="49104"/>
                  </a:lnTo>
                  <a:cubicBezTo>
                    <a:pt x="10992" y="49104"/>
                    <a:pt x="0" y="49104"/>
                    <a:pt x="0" y="49104"/>
                  </a:cubicBezTo>
                  <a:lnTo>
                    <a:pt x="0" y="0"/>
                  </a:lnTo>
                  <a:cubicBezTo>
                    <a:pt x="0" y="0"/>
                    <a:pt x="10992" y="0"/>
                    <a:pt x="24552" y="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8" name="任意多边形: 形状 177">
              <a:extLst>
                <a:ext uri="{FF2B5EF4-FFF2-40B4-BE49-F238E27FC236}">
                  <a16:creationId xmlns:a16="http://schemas.microsoft.com/office/drawing/2014/main" id="{EF4D45F0-6565-2AFE-B72C-E2157C2E7722}"/>
                </a:ext>
              </a:extLst>
            </p:cNvPr>
            <p:cNvSpPr/>
            <p:nvPr/>
          </p:nvSpPr>
          <p:spPr>
            <a:xfrm>
              <a:off x="2309499" y="3613090"/>
              <a:ext cx="1073722" cy="321429"/>
            </a:xfrm>
            <a:custGeom>
              <a:avLst/>
              <a:gdLst>
                <a:gd name="connsiteX0" fmla="*/ 1016965 w 1073722"/>
                <a:gd name="connsiteY0" fmla="*/ 0 h 321429"/>
                <a:gd name="connsiteX1" fmla="*/ 1073722 w 1073722"/>
                <a:gd name="connsiteY1" fmla="*/ 0 h 321429"/>
                <a:gd name="connsiteX2" fmla="*/ 1073722 w 1073722"/>
                <a:gd name="connsiteY2" fmla="*/ 321429 h 321429"/>
                <a:gd name="connsiteX3" fmla="*/ 1016965 w 1073722"/>
                <a:gd name="connsiteY3" fmla="*/ 321429 h 321429"/>
                <a:gd name="connsiteX4" fmla="*/ 56757 w 1073722"/>
                <a:gd name="connsiteY4" fmla="*/ 321429 h 321429"/>
                <a:gd name="connsiteX5" fmla="*/ 0 w 1073722"/>
                <a:gd name="connsiteY5" fmla="*/ 321429 h 321429"/>
                <a:gd name="connsiteX6" fmla="*/ 0 w 1073722"/>
                <a:gd name="connsiteY6" fmla="*/ 0 h 321429"/>
                <a:gd name="connsiteX7" fmla="*/ 56757 w 1073722"/>
                <a:gd name="connsiteY7" fmla="*/ 0 h 32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3722" h="321429">
                  <a:moveTo>
                    <a:pt x="1016965" y="0"/>
                  </a:moveTo>
                  <a:cubicBezTo>
                    <a:pt x="1048311" y="0"/>
                    <a:pt x="1073722" y="0"/>
                    <a:pt x="1073722" y="0"/>
                  </a:cubicBezTo>
                  <a:lnTo>
                    <a:pt x="1073722" y="321429"/>
                  </a:lnTo>
                  <a:cubicBezTo>
                    <a:pt x="1073722" y="321429"/>
                    <a:pt x="1048311" y="321429"/>
                    <a:pt x="1016965" y="321429"/>
                  </a:cubicBezTo>
                  <a:lnTo>
                    <a:pt x="56757" y="321429"/>
                  </a:lnTo>
                  <a:cubicBezTo>
                    <a:pt x="25411" y="321429"/>
                    <a:pt x="0" y="321429"/>
                    <a:pt x="0" y="321429"/>
                  </a:cubicBezTo>
                  <a:lnTo>
                    <a:pt x="0" y="0"/>
                  </a:lnTo>
                  <a:cubicBezTo>
                    <a:pt x="0" y="0"/>
                    <a:pt x="25411" y="0"/>
                    <a:pt x="56757" y="0"/>
                  </a:cubicBezTo>
                  <a:close/>
                </a:path>
              </a:pathLst>
            </a:custGeom>
            <a:solidFill>
              <a:srgbClr val="F5F5FC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9" name="任意多边形: 形状 178">
              <a:extLst>
                <a:ext uri="{FF2B5EF4-FFF2-40B4-BE49-F238E27FC236}">
                  <a16:creationId xmlns:a16="http://schemas.microsoft.com/office/drawing/2014/main" id="{652BA3E2-5FED-7590-C047-5058AC58D3B3}"/>
                </a:ext>
              </a:extLst>
            </p:cNvPr>
            <p:cNvSpPr/>
            <p:nvPr/>
          </p:nvSpPr>
          <p:spPr>
            <a:xfrm>
              <a:off x="2357438" y="3655862"/>
              <a:ext cx="231379" cy="231379"/>
            </a:xfrm>
            <a:custGeom>
              <a:avLst/>
              <a:gdLst>
                <a:gd name="connsiteX0" fmla="*/ 231379 w 231379"/>
                <a:gd name="connsiteY0" fmla="*/ 115690 h 231379"/>
                <a:gd name="connsiteX1" fmla="*/ 115690 w 231379"/>
                <a:gd name="connsiteY1" fmla="*/ 231379 h 231379"/>
                <a:gd name="connsiteX2" fmla="*/ 0 w 231379"/>
                <a:gd name="connsiteY2" fmla="*/ 115690 h 231379"/>
                <a:gd name="connsiteX3" fmla="*/ 115690 w 231379"/>
                <a:gd name="connsiteY3" fmla="*/ 0 h 231379"/>
                <a:gd name="connsiteX4" fmla="*/ 231379 w 231379"/>
                <a:gd name="connsiteY4" fmla="*/ 115690 h 23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379" h="231379">
                  <a:moveTo>
                    <a:pt x="231379" y="115690"/>
                  </a:moveTo>
                  <a:cubicBezTo>
                    <a:pt x="231379" y="179583"/>
                    <a:pt x="179583" y="231379"/>
                    <a:pt x="115690" y="231379"/>
                  </a:cubicBezTo>
                  <a:cubicBezTo>
                    <a:pt x="51796" y="231379"/>
                    <a:pt x="0" y="179583"/>
                    <a:pt x="0" y="115690"/>
                  </a:cubicBezTo>
                  <a:cubicBezTo>
                    <a:pt x="0" y="51796"/>
                    <a:pt x="51796" y="0"/>
                    <a:pt x="115690" y="0"/>
                  </a:cubicBezTo>
                  <a:cubicBezTo>
                    <a:pt x="179583" y="0"/>
                    <a:pt x="231379" y="51796"/>
                    <a:pt x="231379" y="11569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0" name="任意多边形: 形状 179">
              <a:extLst>
                <a:ext uri="{FF2B5EF4-FFF2-40B4-BE49-F238E27FC236}">
                  <a16:creationId xmlns:a16="http://schemas.microsoft.com/office/drawing/2014/main" id="{4E3C7131-CCBE-688F-86AF-8AA1AD26479B}"/>
                </a:ext>
              </a:extLst>
            </p:cNvPr>
            <p:cNvSpPr/>
            <p:nvPr/>
          </p:nvSpPr>
          <p:spPr>
            <a:xfrm>
              <a:off x="2648799" y="3666040"/>
              <a:ext cx="648258" cy="49103"/>
            </a:xfrm>
            <a:custGeom>
              <a:avLst/>
              <a:gdLst>
                <a:gd name="connsiteX0" fmla="*/ 623706 w 648258"/>
                <a:gd name="connsiteY0" fmla="*/ 0 h 49103"/>
                <a:gd name="connsiteX1" fmla="*/ 648258 w 648258"/>
                <a:gd name="connsiteY1" fmla="*/ 0 h 49103"/>
                <a:gd name="connsiteX2" fmla="*/ 648258 w 648258"/>
                <a:gd name="connsiteY2" fmla="*/ 49104 h 49103"/>
                <a:gd name="connsiteX3" fmla="*/ 623706 w 648258"/>
                <a:gd name="connsiteY3" fmla="*/ 49104 h 49103"/>
                <a:gd name="connsiteX4" fmla="*/ 24552 w 648258"/>
                <a:gd name="connsiteY4" fmla="*/ 49104 h 49103"/>
                <a:gd name="connsiteX5" fmla="*/ 0 w 648258"/>
                <a:gd name="connsiteY5" fmla="*/ 49104 h 49103"/>
                <a:gd name="connsiteX6" fmla="*/ 0 w 648258"/>
                <a:gd name="connsiteY6" fmla="*/ 0 h 49103"/>
                <a:gd name="connsiteX7" fmla="*/ 24552 w 648258"/>
                <a:gd name="connsiteY7" fmla="*/ 0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8258" h="49103">
                  <a:moveTo>
                    <a:pt x="623706" y="0"/>
                  </a:moveTo>
                  <a:cubicBezTo>
                    <a:pt x="637266" y="0"/>
                    <a:pt x="648258" y="0"/>
                    <a:pt x="648258" y="0"/>
                  </a:cubicBezTo>
                  <a:lnTo>
                    <a:pt x="648258" y="49104"/>
                  </a:lnTo>
                  <a:cubicBezTo>
                    <a:pt x="648258" y="49104"/>
                    <a:pt x="637266" y="49104"/>
                    <a:pt x="623706" y="49104"/>
                  </a:cubicBezTo>
                  <a:lnTo>
                    <a:pt x="24552" y="49104"/>
                  </a:lnTo>
                  <a:cubicBezTo>
                    <a:pt x="10992" y="49104"/>
                    <a:pt x="0" y="49104"/>
                    <a:pt x="0" y="49104"/>
                  </a:cubicBezTo>
                  <a:lnTo>
                    <a:pt x="0" y="0"/>
                  </a:lnTo>
                  <a:cubicBezTo>
                    <a:pt x="0" y="0"/>
                    <a:pt x="10992" y="0"/>
                    <a:pt x="24552" y="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1" name="任意多边形: 形状 180">
              <a:extLst>
                <a:ext uri="{FF2B5EF4-FFF2-40B4-BE49-F238E27FC236}">
                  <a16:creationId xmlns:a16="http://schemas.microsoft.com/office/drawing/2014/main" id="{99CB5B41-AF04-296C-82BF-88ADF85E38E9}"/>
                </a:ext>
              </a:extLst>
            </p:cNvPr>
            <p:cNvSpPr/>
            <p:nvPr/>
          </p:nvSpPr>
          <p:spPr>
            <a:xfrm>
              <a:off x="2648799" y="3747621"/>
              <a:ext cx="510735" cy="49103"/>
            </a:xfrm>
            <a:custGeom>
              <a:avLst/>
              <a:gdLst>
                <a:gd name="connsiteX0" fmla="*/ 486184 w 510735"/>
                <a:gd name="connsiteY0" fmla="*/ 0 h 49103"/>
                <a:gd name="connsiteX1" fmla="*/ 510736 w 510735"/>
                <a:gd name="connsiteY1" fmla="*/ 0 h 49103"/>
                <a:gd name="connsiteX2" fmla="*/ 510736 w 510735"/>
                <a:gd name="connsiteY2" fmla="*/ 49104 h 49103"/>
                <a:gd name="connsiteX3" fmla="*/ 486184 w 510735"/>
                <a:gd name="connsiteY3" fmla="*/ 49104 h 49103"/>
                <a:gd name="connsiteX4" fmla="*/ 24552 w 510735"/>
                <a:gd name="connsiteY4" fmla="*/ 49104 h 49103"/>
                <a:gd name="connsiteX5" fmla="*/ 0 w 510735"/>
                <a:gd name="connsiteY5" fmla="*/ 49104 h 49103"/>
                <a:gd name="connsiteX6" fmla="*/ 0 w 510735"/>
                <a:gd name="connsiteY6" fmla="*/ 0 h 49103"/>
                <a:gd name="connsiteX7" fmla="*/ 24552 w 510735"/>
                <a:gd name="connsiteY7" fmla="*/ 0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0735" h="49103">
                  <a:moveTo>
                    <a:pt x="486184" y="0"/>
                  </a:moveTo>
                  <a:cubicBezTo>
                    <a:pt x="499744" y="0"/>
                    <a:pt x="510736" y="0"/>
                    <a:pt x="510736" y="0"/>
                  </a:cubicBezTo>
                  <a:lnTo>
                    <a:pt x="510736" y="49104"/>
                  </a:lnTo>
                  <a:cubicBezTo>
                    <a:pt x="510736" y="49104"/>
                    <a:pt x="499744" y="49104"/>
                    <a:pt x="486184" y="49104"/>
                  </a:cubicBezTo>
                  <a:lnTo>
                    <a:pt x="24552" y="49104"/>
                  </a:lnTo>
                  <a:cubicBezTo>
                    <a:pt x="10992" y="49104"/>
                    <a:pt x="0" y="49104"/>
                    <a:pt x="0" y="49104"/>
                  </a:cubicBezTo>
                  <a:lnTo>
                    <a:pt x="0" y="0"/>
                  </a:lnTo>
                  <a:cubicBezTo>
                    <a:pt x="0" y="0"/>
                    <a:pt x="10992" y="0"/>
                    <a:pt x="24552" y="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2" name="任意多边形: 形状 181">
              <a:extLst>
                <a:ext uri="{FF2B5EF4-FFF2-40B4-BE49-F238E27FC236}">
                  <a16:creationId xmlns:a16="http://schemas.microsoft.com/office/drawing/2014/main" id="{119BBB8F-E5C8-C3D7-E14F-EC203788A387}"/>
                </a:ext>
              </a:extLst>
            </p:cNvPr>
            <p:cNvSpPr/>
            <p:nvPr/>
          </p:nvSpPr>
          <p:spPr>
            <a:xfrm>
              <a:off x="2648799" y="3838137"/>
              <a:ext cx="157723" cy="49103"/>
            </a:xfrm>
            <a:custGeom>
              <a:avLst/>
              <a:gdLst>
                <a:gd name="connsiteX0" fmla="*/ 133171 w 157723"/>
                <a:gd name="connsiteY0" fmla="*/ 0 h 49103"/>
                <a:gd name="connsiteX1" fmla="*/ 157723 w 157723"/>
                <a:gd name="connsiteY1" fmla="*/ 0 h 49103"/>
                <a:gd name="connsiteX2" fmla="*/ 157723 w 157723"/>
                <a:gd name="connsiteY2" fmla="*/ 49104 h 49103"/>
                <a:gd name="connsiteX3" fmla="*/ 133171 w 157723"/>
                <a:gd name="connsiteY3" fmla="*/ 49104 h 49103"/>
                <a:gd name="connsiteX4" fmla="*/ 24552 w 157723"/>
                <a:gd name="connsiteY4" fmla="*/ 49104 h 49103"/>
                <a:gd name="connsiteX5" fmla="*/ 0 w 157723"/>
                <a:gd name="connsiteY5" fmla="*/ 49104 h 49103"/>
                <a:gd name="connsiteX6" fmla="*/ 0 w 157723"/>
                <a:gd name="connsiteY6" fmla="*/ 0 h 49103"/>
                <a:gd name="connsiteX7" fmla="*/ 24552 w 157723"/>
                <a:gd name="connsiteY7" fmla="*/ 0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23" h="49103">
                  <a:moveTo>
                    <a:pt x="133171" y="0"/>
                  </a:moveTo>
                  <a:cubicBezTo>
                    <a:pt x="146731" y="0"/>
                    <a:pt x="157723" y="0"/>
                    <a:pt x="157723" y="0"/>
                  </a:cubicBezTo>
                  <a:lnTo>
                    <a:pt x="157723" y="49104"/>
                  </a:lnTo>
                  <a:cubicBezTo>
                    <a:pt x="157723" y="49104"/>
                    <a:pt x="146731" y="49104"/>
                    <a:pt x="133171" y="49104"/>
                  </a:cubicBezTo>
                  <a:lnTo>
                    <a:pt x="24552" y="49104"/>
                  </a:lnTo>
                  <a:cubicBezTo>
                    <a:pt x="10992" y="49104"/>
                    <a:pt x="0" y="49104"/>
                    <a:pt x="0" y="49104"/>
                  </a:cubicBezTo>
                  <a:lnTo>
                    <a:pt x="0" y="0"/>
                  </a:lnTo>
                  <a:cubicBezTo>
                    <a:pt x="0" y="0"/>
                    <a:pt x="10992" y="0"/>
                    <a:pt x="24552" y="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3" name="任意多边形: 形状 182">
              <a:extLst>
                <a:ext uri="{FF2B5EF4-FFF2-40B4-BE49-F238E27FC236}">
                  <a16:creationId xmlns:a16="http://schemas.microsoft.com/office/drawing/2014/main" id="{951A2F27-5998-6284-0787-FD3E820745B2}"/>
                </a:ext>
              </a:extLst>
            </p:cNvPr>
            <p:cNvSpPr/>
            <p:nvPr/>
          </p:nvSpPr>
          <p:spPr>
            <a:xfrm>
              <a:off x="2058036" y="2835740"/>
              <a:ext cx="1073722" cy="321429"/>
            </a:xfrm>
            <a:custGeom>
              <a:avLst/>
              <a:gdLst>
                <a:gd name="connsiteX0" fmla="*/ 1016965 w 1073722"/>
                <a:gd name="connsiteY0" fmla="*/ 0 h 321429"/>
                <a:gd name="connsiteX1" fmla="*/ 1073722 w 1073722"/>
                <a:gd name="connsiteY1" fmla="*/ 0 h 321429"/>
                <a:gd name="connsiteX2" fmla="*/ 1073722 w 1073722"/>
                <a:gd name="connsiteY2" fmla="*/ 321429 h 321429"/>
                <a:gd name="connsiteX3" fmla="*/ 1016965 w 1073722"/>
                <a:gd name="connsiteY3" fmla="*/ 321429 h 321429"/>
                <a:gd name="connsiteX4" fmla="*/ 56757 w 1073722"/>
                <a:gd name="connsiteY4" fmla="*/ 321429 h 321429"/>
                <a:gd name="connsiteX5" fmla="*/ 0 w 1073722"/>
                <a:gd name="connsiteY5" fmla="*/ 321429 h 321429"/>
                <a:gd name="connsiteX6" fmla="*/ 0 w 1073722"/>
                <a:gd name="connsiteY6" fmla="*/ 0 h 321429"/>
                <a:gd name="connsiteX7" fmla="*/ 56757 w 1073722"/>
                <a:gd name="connsiteY7" fmla="*/ 0 h 32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3722" h="321429">
                  <a:moveTo>
                    <a:pt x="1016965" y="0"/>
                  </a:moveTo>
                  <a:cubicBezTo>
                    <a:pt x="1048311" y="0"/>
                    <a:pt x="1073722" y="0"/>
                    <a:pt x="1073722" y="0"/>
                  </a:cubicBezTo>
                  <a:lnTo>
                    <a:pt x="1073722" y="321429"/>
                  </a:lnTo>
                  <a:cubicBezTo>
                    <a:pt x="1073722" y="321429"/>
                    <a:pt x="1048311" y="321429"/>
                    <a:pt x="1016965" y="321429"/>
                  </a:cubicBezTo>
                  <a:lnTo>
                    <a:pt x="56757" y="321429"/>
                  </a:lnTo>
                  <a:cubicBezTo>
                    <a:pt x="25411" y="321429"/>
                    <a:pt x="0" y="321429"/>
                    <a:pt x="0" y="321429"/>
                  </a:cubicBezTo>
                  <a:lnTo>
                    <a:pt x="0" y="0"/>
                  </a:lnTo>
                  <a:cubicBezTo>
                    <a:pt x="0" y="0"/>
                    <a:pt x="25411" y="0"/>
                    <a:pt x="56757" y="0"/>
                  </a:cubicBezTo>
                  <a:close/>
                </a:path>
              </a:pathLst>
            </a:custGeom>
            <a:solidFill>
              <a:srgbClr val="F5F5FC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4" name="任意多边形: 形状 183">
              <a:extLst>
                <a:ext uri="{FF2B5EF4-FFF2-40B4-BE49-F238E27FC236}">
                  <a16:creationId xmlns:a16="http://schemas.microsoft.com/office/drawing/2014/main" id="{E26C5FB2-83B9-F711-2CD7-B0164464AE9C}"/>
                </a:ext>
              </a:extLst>
            </p:cNvPr>
            <p:cNvSpPr/>
            <p:nvPr/>
          </p:nvSpPr>
          <p:spPr>
            <a:xfrm>
              <a:off x="2011418" y="2781352"/>
              <a:ext cx="1073722" cy="321429"/>
            </a:xfrm>
            <a:custGeom>
              <a:avLst/>
              <a:gdLst>
                <a:gd name="connsiteX0" fmla="*/ 1016965 w 1073722"/>
                <a:gd name="connsiteY0" fmla="*/ 0 h 321429"/>
                <a:gd name="connsiteX1" fmla="*/ 1073722 w 1073722"/>
                <a:gd name="connsiteY1" fmla="*/ 0 h 321429"/>
                <a:gd name="connsiteX2" fmla="*/ 1073722 w 1073722"/>
                <a:gd name="connsiteY2" fmla="*/ 321429 h 321429"/>
                <a:gd name="connsiteX3" fmla="*/ 1016965 w 1073722"/>
                <a:gd name="connsiteY3" fmla="*/ 321429 h 321429"/>
                <a:gd name="connsiteX4" fmla="*/ 56757 w 1073722"/>
                <a:gd name="connsiteY4" fmla="*/ 321429 h 321429"/>
                <a:gd name="connsiteX5" fmla="*/ 0 w 1073722"/>
                <a:gd name="connsiteY5" fmla="*/ 321429 h 321429"/>
                <a:gd name="connsiteX6" fmla="*/ 0 w 1073722"/>
                <a:gd name="connsiteY6" fmla="*/ 0 h 321429"/>
                <a:gd name="connsiteX7" fmla="*/ 56757 w 1073722"/>
                <a:gd name="connsiteY7" fmla="*/ 0 h 3214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073722" h="321429">
                  <a:moveTo>
                    <a:pt x="1016965" y="0"/>
                  </a:moveTo>
                  <a:cubicBezTo>
                    <a:pt x="1048311" y="0"/>
                    <a:pt x="1073722" y="0"/>
                    <a:pt x="1073722" y="0"/>
                  </a:cubicBezTo>
                  <a:lnTo>
                    <a:pt x="1073722" y="321429"/>
                  </a:lnTo>
                  <a:cubicBezTo>
                    <a:pt x="1073722" y="321429"/>
                    <a:pt x="1048311" y="321429"/>
                    <a:pt x="1016965" y="321429"/>
                  </a:cubicBezTo>
                  <a:lnTo>
                    <a:pt x="56757" y="321429"/>
                  </a:lnTo>
                  <a:cubicBezTo>
                    <a:pt x="25411" y="321429"/>
                    <a:pt x="0" y="321429"/>
                    <a:pt x="0" y="321429"/>
                  </a:cubicBezTo>
                  <a:lnTo>
                    <a:pt x="0" y="0"/>
                  </a:lnTo>
                  <a:cubicBezTo>
                    <a:pt x="0" y="0"/>
                    <a:pt x="25411" y="0"/>
                    <a:pt x="56757" y="0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5" name="任意多边形: 形状 184">
              <a:extLst>
                <a:ext uri="{FF2B5EF4-FFF2-40B4-BE49-F238E27FC236}">
                  <a16:creationId xmlns:a16="http://schemas.microsoft.com/office/drawing/2014/main" id="{925471FC-4C29-E27B-733B-E52553A6DE40}"/>
                </a:ext>
              </a:extLst>
            </p:cNvPr>
            <p:cNvSpPr/>
            <p:nvPr/>
          </p:nvSpPr>
          <p:spPr>
            <a:xfrm>
              <a:off x="2059356" y="2824163"/>
              <a:ext cx="231379" cy="231379"/>
            </a:xfrm>
            <a:custGeom>
              <a:avLst/>
              <a:gdLst>
                <a:gd name="connsiteX0" fmla="*/ 231379 w 231379"/>
                <a:gd name="connsiteY0" fmla="*/ 115690 h 231379"/>
                <a:gd name="connsiteX1" fmla="*/ 115690 w 231379"/>
                <a:gd name="connsiteY1" fmla="*/ 231379 h 231379"/>
                <a:gd name="connsiteX2" fmla="*/ 0 w 231379"/>
                <a:gd name="connsiteY2" fmla="*/ 115690 h 231379"/>
                <a:gd name="connsiteX3" fmla="*/ 115690 w 231379"/>
                <a:gd name="connsiteY3" fmla="*/ 0 h 231379"/>
                <a:gd name="connsiteX4" fmla="*/ 231379 w 231379"/>
                <a:gd name="connsiteY4" fmla="*/ 115690 h 2313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1379" h="231379">
                  <a:moveTo>
                    <a:pt x="231379" y="115690"/>
                  </a:moveTo>
                  <a:cubicBezTo>
                    <a:pt x="231379" y="179583"/>
                    <a:pt x="179583" y="231379"/>
                    <a:pt x="115690" y="231379"/>
                  </a:cubicBezTo>
                  <a:cubicBezTo>
                    <a:pt x="51796" y="231379"/>
                    <a:pt x="0" y="179583"/>
                    <a:pt x="0" y="115690"/>
                  </a:cubicBezTo>
                  <a:cubicBezTo>
                    <a:pt x="0" y="51796"/>
                    <a:pt x="51796" y="0"/>
                    <a:pt x="115690" y="0"/>
                  </a:cubicBezTo>
                  <a:cubicBezTo>
                    <a:pt x="179583" y="0"/>
                    <a:pt x="231379" y="51796"/>
                    <a:pt x="231379" y="115690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6" name="任意多边形: 形状 185">
              <a:extLst>
                <a:ext uri="{FF2B5EF4-FFF2-40B4-BE49-F238E27FC236}">
                  <a16:creationId xmlns:a16="http://schemas.microsoft.com/office/drawing/2014/main" id="{12777443-5F4E-8EC4-8DF1-0F19986C0233}"/>
                </a:ext>
              </a:extLst>
            </p:cNvPr>
            <p:cNvSpPr/>
            <p:nvPr/>
          </p:nvSpPr>
          <p:spPr>
            <a:xfrm>
              <a:off x="2350717" y="2834302"/>
              <a:ext cx="648258" cy="49103"/>
            </a:xfrm>
            <a:custGeom>
              <a:avLst/>
              <a:gdLst>
                <a:gd name="connsiteX0" fmla="*/ 623706 w 648258"/>
                <a:gd name="connsiteY0" fmla="*/ 0 h 49103"/>
                <a:gd name="connsiteX1" fmla="*/ 648258 w 648258"/>
                <a:gd name="connsiteY1" fmla="*/ 0 h 49103"/>
                <a:gd name="connsiteX2" fmla="*/ 648258 w 648258"/>
                <a:gd name="connsiteY2" fmla="*/ 49104 h 49103"/>
                <a:gd name="connsiteX3" fmla="*/ 623706 w 648258"/>
                <a:gd name="connsiteY3" fmla="*/ 49104 h 49103"/>
                <a:gd name="connsiteX4" fmla="*/ 24552 w 648258"/>
                <a:gd name="connsiteY4" fmla="*/ 49104 h 49103"/>
                <a:gd name="connsiteX5" fmla="*/ 0 w 648258"/>
                <a:gd name="connsiteY5" fmla="*/ 49104 h 49103"/>
                <a:gd name="connsiteX6" fmla="*/ 0 w 648258"/>
                <a:gd name="connsiteY6" fmla="*/ 0 h 49103"/>
                <a:gd name="connsiteX7" fmla="*/ 24552 w 648258"/>
                <a:gd name="connsiteY7" fmla="*/ 0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48258" h="49103">
                  <a:moveTo>
                    <a:pt x="623706" y="0"/>
                  </a:moveTo>
                  <a:cubicBezTo>
                    <a:pt x="637266" y="0"/>
                    <a:pt x="648258" y="0"/>
                    <a:pt x="648258" y="0"/>
                  </a:cubicBezTo>
                  <a:lnTo>
                    <a:pt x="648258" y="49104"/>
                  </a:lnTo>
                  <a:cubicBezTo>
                    <a:pt x="648258" y="49104"/>
                    <a:pt x="637266" y="49104"/>
                    <a:pt x="623706" y="49104"/>
                  </a:cubicBezTo>
                  <a:lnTo>
                    <a:pt x="24552" y="49104"/>
                  </a:lnTo>
                  <a:cubicBezTo>
                    <a:pt x="10992" y="49104"/>
                    <a:pt x="0" y="49104"/>
                    <a:pt x="0" y="49104"/>
                  </a:cubicBezTo>
                  <a:lnTo>
                    <a:pt x="0" y="0"/>
                  </a:lnTo>
                  <a:cubicBezTo>
                    <a:pt x="0" y="0"/>
                    <a:pt x="10992" y="0"/>
                    <a:pt x="24552" y="0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7" name="任意多边形: 形状 186">
              <a:extLst>
                <a:ext uri="{FF2B5EF4-FFF2-40B4-BE49-F238E27FC236}">
                  <a16:creationId xmlns:a16="http://schemas.microsoft.com/office/drawing/2014/main" id="{01DD84C9-0139-3121-73D2-110C041EB9CA}"/>
                </a:ext>
              </a:extLst>
            </p:cNvPr>
            <p:cNvSpPr/>
            <p:nvPr/>
          </p:nvSpPr>
          <p:spPr>
            <a:xfrm>
              <a:off x="2350717" y="2915883"/>
              <a:ext cx="510735" cy="49103"/>
            </a:xfrm>
            <a:custGeom>
              <a:avLst/>
              <a:gdLst>
                <a:gd name="connsiteX0" fmla="*/ 486184 w 510735"/>
                <a:gd name="connsiteY0" fmla="*/ 0 h 49103"/>
                <a:gd name="connsiteX1" fmla="*/ 510736 w 510735"/>
                <a:gd name="connsiteY1" fmla="*/ 0 h 49103"/>
                <a:gd name="connsiteX2" fmla="*/ 510736 w 510735"/>
                <a:gd name="connsiteY2" fmla="*/ 49104 h 49103"/>
                <a:gd name="connsiteX3" fmla="*/ 486184 w 510735"/>
                <a:gd name="connsiteY3" fmla="*/ 49104 h 49103"/>
                <a:gd name="connsiteX4" fmla="*/ 24552 w 510735"/>
                <a:gd name="connsiteY4" fmla="*/ 49104 h 49103"/>
                <a:gd name="connsiteX5" fmla="*/ 0 w 510735"/>
                <a:gd name="connsiteY5" fmla="*/ 49104 h 49103"/>
                <a:gd name="connsiteX6" fmla="*/ 0 w 510735"/>
                <a:gd name="connsiteY6" fmla="*/ 0 h 49103"/>
                <a:gd name="connsiteX7" fmla="*/ 24552 w 510735"/>
                <a:gd name="connsiteY7" fmla="*/ 0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10735" h="49103">
                  <a:moveTo>
                    <a:pt x="486184" y="0"/>
                  </a:moveTo>
                  <a:cubicBezTo>
                    <a:pt x="499744" y="0"/>
                    <a:pt x="510736" y="0"/>
                    <a:pt x="510736" y="0"/>
                  </a:cubicBezTo>
                  <a:lnTo>
                    <a:pt x="510736" y="49104"/>
                  </a:lnTo>
                  <a:cubicBezTo>
                    <a:pt x="510736" y="49104"/>
                    <a:pt x="499744" y="49104"/>
                    <a:pt x="486184" y="49104"/>
                  </a:cubicBezTo>
                  <a:lnTo>
                    <a:pt x="24552" y="49104"/>
                  </a:lnTo>
                  <a:cubicBezTo>
                    <a:pt x="10992" y="49104"/>
                    <a:pt x="0" y="49104"/>
                    <a:pt x="0" y="49104"/>
                  </a:cubicBezTo>
                  <a:lnTo>
                    <a:pt x="0" y="0"/>
                  </a:lnTo>
                  <a:cubicBezTo>
                    <a:pt x="0" y="0"/>
                    <a:pt x="10992" y="0"/>
                    <a:pt x="24552" y="0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8" name="任意多边形: 形状 187">
              <a:extLst>
                <a:ext uri="{FF2B5EF4-FFF2-40B4-BE49-F238E27FC236}">
                  <a16:creationId xmlns:a16="http://schemas.microsoft.com/office/drawing/2014/main" id="{5C874324-4335-0842-F190-A5A54EA74E54}"/>
                </a:ext>
              </a:extLst>
            </p:cNvPr>
            <p:cNvSpPr/>
            <p:nvPr/>
          </p:nvSpPr>
          <p:spPr>
            <a:xfrm>
              <a:off x="2350717" y="3006399"/>
              <a:ext cx="157723" cy="49103"/>
            </a:xfrm>
            <a:custGeom>
              <a:avLst/>
              <a:gdLst>
                <a:gd name="connsiteX0" fmla="*/ 133171 w 157723"/>
                <a:gd name="connsiteY0" fmla="*/ 0 h 49103"/>
                <a:gd name="connsiteX1" fmla="*/ 157723 w 157723"/>
                <a:gd name="connsiteY1" fmla="*/ 0 h 49103"/>
                <a:gd name="connsiteX2" fmla="*/ 157723 w 157723"/>
                <a:gd name="connsiteY2" fmla="*/ 49104 h 49103"/>
                <a:gd name="connsiteX3" fmla="*/ 133171 w 157723"/>
                <a:gd name="connsiteY3" fmla="*/ 49104 h 49103"/>
                <a:gd name="connsiteX4" fmla="*/ 24552 w 157723"/>
                <a:gd name="connsiteY4" fmla="*/ 49104 h 49103"/>
                <a:gd name="connsiteX5" fmla="*/ 0 w 157723"/>
                <a:gd name="connsiteY5" fmla="*/ 49104 h 49103"/>
                <a:gd name="connsiteX6" fmla="*/ 0 w 157723"/>
                <a:gd name="connsiteY6" fmla="*/ 0 h 49103"/>
                <a:gd name="connsiteX7" fmla="*/ 24552 w 157723"/>
                <a:gd name="connsiteY7" fmla="*/ 0 h 491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7723" h="49103">
                  <a:moveTo>
                    <a:pt x="133171" y="0"/>
                  </a:moveTo>
                  <a:cubicBezTo>
                    <a:pt x="146731" y="0"/>
                    <a:pt x="157723" y="0"/>
                    <a:pt x="157723" y="0"/>
                  </a:cubicBezTo>
                  <a:lnTo>
                    <a:pt x="157723" y="49104"/>
                  </a:lnTo>
                  <a:cubicBezTo>
                    <a:pt x="157723" y="49104"/>
                    <a:pt x="146731" y="49104"/>
                    <a:pt x="133171" y="49104"/>
                  </a:cubicBezTo>
                  <a:lnTo>
                    <a:pt x="24552" y="49104"/>
                  </a:lnTo>
                  <a:cubicBezTo>
                    <a:pt x="10992" y="49104"/>
                    <a:pt x="0" y="49104"/>
                    <a:pt x="0" y="49104"/>
                  </a:cubicBezTo>
                  <a:lnTo>
                    <a:pt x="0" y="0"/>
                  </a:lnTo>
                  <a:cubicBezTo>
                    <a:pt x="0" y="0"/>
                    <a:pt x="10992" y="0"/>
                    <a:pt x="24552" y="0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9" name="任意多边形: 形状 188">
              <a:extLst>
                <a:ext uri="{FF2B5EF4-FFF2-40B4-BE49-F238E27FC236}">
                  <a16:creationId xmlns:a16="http://schemas.microsoft.com/office/drawing/2014/main" id="{15F8FB88-4CDA-AFC3-B8C6-182E5109D0EA}"/>
                </a:ext>
              </a:extLst>
            </p:cNvPr>
            <p:cNvSpPr/>
            <p:nvPr/>
          </p:nvSpPr>
          <p:spPr>
            <a:xfrm>
              <a:off x="2652040" y="4815294"/>
              <a:ext cx="1231201" cy="278008"/>
            </a:xfrm>
            <a:custGeom>
              <a:avLst/>
              <a:gdLst>
                <a:gd name="connsiteX0" fmla="*/ 43192 w 1231201"/>
                <a:gd name="connsiteY0" fmla="*/ 277856 h 278008"/>
                <a:gd name="connsiteX1" fmla="*/ 2868 w 1231201"/>
                <a:gd name="connsiteY1" fmla="*/ 249808 h 278008"/>
                <a:gd name="connsiteX2" fmla="*/ 3489 w 1231201"/>
                <a:gd name="connsiteY2" fmla="*/ 202025 h 278008"/>
                <a:gd name="connsiteX3" fmla="*/ 65102 w 1231201"/>
                <a:gd name="connsiteY3" fmla="*/ 40455 h 278008"/>
                <a:gd name="connsiteX4" fmla="*/ 108185 w 1231201"/>
                <a:gd name="connsiteY4" fmla="*/ 11708 h 278008"/>
                <a:gd name="connsiteX5" fmla="*/ 1165863 w 1231201"/>
                <a:gd name="connsiteY5" fmla="*/ 53 h 278008"/>
                <a:gd name="connsiteX6" fmla="*/ 1228409 w 1231201"/>
                <a:gd name="connsiteY6" fmla="*/ 52498 h 278008"/>
                <a:gd name="connsiteX7" fmla="*/ 1230157 w 1231201"/>
                <a:gd name="connsiteY7" fmla="*/ 215660 h 278008"/>
                <a:gd name="connsiteX8" fmla="*/ 1182063 w 1231201"/>
                <a:gd name="connsiteY8" fmla="*/ 256606 h 278008"/>
                <a:gd name="connsiteX9" fmla="*/ 43192 w 1231201"/>
                <a:gd name="connsiteY9" fmla="*/ 277856 h 27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1201" h="278008">
                  <a:moveTo>
                    <a:pt x="43192" y="277856"/>
                  </a:moveTo>
                  <a:cubicBezTo>
                    <a:pt x="25031" y="278439"/>
                    <a:pt x="8641" y="267037"/>
                    <a:pt x="2868" y="249808"/>
                  </a:cubicBezTo>
                  <a:cubicBezTo>
                    <a:pt x="-2027" y="234222"/>
                    <a:pt x="-1810" y="217478"/>
                    <a:pt x="3489" y="202025"/>
                  </a:cubicBezTo>
                  <a:cubicBezTo>
                    <a:pt x="14600" y="167916"/>
                    <a:pt x="45640" y="90258"/>
                    <a:pt x="65102" y="40455"/>
                  </a:cubicBezTo>
                  <a:cubicBezTo>
                    <a:pt x="72328" y="23043"/>
                    <a:pt x="89332" y="11696"/>
                    <a:pt x="108185" y="11708"/>
                  </a:cubicBezTo>
                  <a:lnTo>
                    <a:pt x="1165863" y="53"/>
                  </a:lnTo>
                  <a:cubicBezTo>
                    <a:pt x="1165863" y="53"/>
                    <a:pt x="1225806" y="-6085"/>
                    <a:pt x="1228409" y="52498"/>
                  </a:cubicBezTo>
                  <a:cubicBezTo>
                    <a:pt x="1231012" y="111081"/>
                    <a:pt x="1230157" y="215660"/>
                    <a:pt x="1230157" y="215660"/>
                  </a:cubicBezTo>
                  <a:cubicBezTo>
                    <a:pt x="1230157" y="215660"/>
                    <a:pt x="1238159" y="255674"/>
                    <a:pt x="1182063" y="256606"/>
                  </a:cubicBezTo>
                  <a:cubicBezTo>
                    <a:pt x="1145041" y="257150"/>
                    <a:pt x="206315" y="274787"/>
                    <a:pt x="43192" y="277856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0" name="任意多边形: 形状 189">
              <a:extLst>
                <a:ext uri="{FF2B5EF4-FFF2-40B4-BE49-F238E27FC236}">
                  <a16:creationId xmlns:a16="http://schemas.microsoft.com/office/drawing/2014/main" id="{30E0FAA6-7401-87B3-6B86-7346F18F4F35}"/>
                </a:ext>
              </a:extLst>
            </p:cNvPr>
            <p:cNvSpPr/>
            <p:nvPr/>
          </p:nvSpPr>
          <p:spPr>
            <a:xfrm>
              <a:off x="2653040" y="4772716"/>
              <a:ext cx="1230022" cy="277778"/>
            </a:xfrm>
            <a:custGeom>
              <a:avLst/>
              <a:gdLst>
                <a:gd name="connsiteX0" fmla="*/ 48913 w 1230022"/>
                <a:gd name="connsiteY0" fmla="*/ 277623 h 277778"/>
                <a:gd name="connsiteX1" fmla="*/ 20554 w 1230022"/>
                <a:gd name="connsiteY1" fmla="*/ 271563 h 277778"/>
                <a:gd name="connsiteX2" fmla="*/ 2062 w 1230022"/>
                <a:gd name="connsiteY2" fmla="*/ 225178 h 277778"/>
                <a:gd name="connsiteX3" fmla="*/ 71367 w 1230022"/>
                <a:gd name="connsiteY3" fmla="*/ 40261 h 277778"/>
                <a:gd name="connsiteX4" fmla="*/ 114100 w 1230022"/>
                <a:gd name="connsiteY4" fmla="*/ 11475 h 277778"/>
                <a:gd name="connsiteX5" fmla="*/ 1165058 w 1230022"/>
                <a:gd name="connsiteY5" fmla="*/ 53 h 277778"/>
                <a:gd name="connsiteX6" fmla="*/ 1227215 w 1230022"/>
                <a:gd name="connsiteY6" fmla="*/ 52498 h 277778"/>
                <a:gd name="connsiteX7" fmla="*/ 1229001 w 1230022"/>
                <a:gd name="connsiteY7" fmla="*/ 215660 h 277778"/>
                <a:gd name="connsiteX8" fmla="*/ 1181179 w 1230022"/>
                <a:gd name="connsiteY8" fmla="*/ 256606 h 277778"/>
                <a:gd name="connsiteX9" fmla="*/ 48913 w 1230022"/>
                <a:gd name="connsiteY9" fmla="*/ 277623 h 27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0022" h="277778">
                  <a:moveTo>
                    <a:pt x="48913" y="277623"/>
                  </a:moveTo>
                  <a:cubicBezTo>
                    <a:pt x="39112" y="277903"/>
                    <a:pt x="29384" y="275824"/>
                    <a:pt x="20554" y="271563"/>
                  </a:cubicBezTo>
                  <a:cubicBezTo>
                    <a:pt x="7229" y="264881"/>
                    <a:pt x="-6640" y="251439"/>
                    <a:pt x="2062" y="225178"/>
                  </a:cubicBezTo>
                  <a:cubicBezTo>
                    <a:pt x="13095" y="191069"/>
                    <a:pt x="52021" y="90064"/>
                    <a:pt x="71367" y="40261"/>
                  </a:cubicBezTo>
                  <a:cubicBezTo>
                    <a:pt x="78449" y="22880"/>
                    <a:pt x="95332" y="11506"/>
                    <a:pt x="114100" y="11475"/>
                  </a:cubicBezTo>
                  <a:lnTo>
                    <a:pt x="1165058" y="53"/>
                  </a:lnTo>
                  <a:cubicBezTo>
                    <a:pt x="1165058" y="53"/>
                    <a:pt x="1224612" y="-6085"/>
                    <a:pt x="1227215" y="52498"/>
                  </a:cubicBezTo>
                  <a:cubicBezTo>
                    <a:pt x="1229817" y="111081"/>
                    <a:pt x="1229001" y="215660"/>
                    <a:pt x="1229001" y="215660"/>
                  </a:cubicBezTo>
                  <a:cubicBezTo>
                    <a:pt x="1229001" y="215660"/>
                    <a:pt x="1236771" y="255674"/>
                    <a:pt x="1181179" y="256606"/>
                  </a:cubicBezTo>
                  <a:cubicBezTo>
                    <a:pt x="1142953" y="257034"/>
                    <a:pt x="151938" y="275681"/>
                    <a:pt x="48913" y="277623"/>
                  </a:cubicBezTo>
                  <a:close/>
                </a:path>
              </a:pathLst>
            </a:custGeom>
            <a:solidFill>
              <a:srgbClr val="F5F5FC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1" name="任意多边形: 形状 190">
              <a:extLst>
                <a:ext uri="{FF2B5EF4-FFF2-40B4-BE49-F238E27FC236}">
                  <a16:creationId xmlns:a16="http://schemas.microsoft.com/office/drawing/2014/main" id="{C36F6654-4DFE-AE54-3CD0-12518F07BE9E}"/>
                </a:ext>
              </a:extLst>
            </p:cNvPr>
            <p:cNvSpPr/>
            <p:nvPr/>
          </p:nvSpPr>
          <p:spPr>
            <a:xfrm rot="21562800">
              <a:off x="2728180" y="4811844"/>
              <a:ext cx="287242" cy="204573"/>
            </a:xfrm>
            <a:custGeom>
              <a:avLst/>
              <a:gdLst>
                <a:gd name="connsiteX0" fmla="*/ 286592 w 287242"/>
                <a:gd name="connsiteY0" fmla="*/ 102156 h 204573"/>
                <a:gd name="connsiteX1" fmla="*/ 142971 w 287242"/>
                <a:gd name="connsiteY1" fmla="*/ 204443 h 204573"/>
                <a:gd name="connsiteX2" fmla="*/ -650 w 287242"/>
                <a:gd name="connsiteY2" fmla="*/ 102156 h 204573"/>
                <a:gd name="connsiteX3" fmla="*/ 142971 w 287242"/>
                <a:gd name="connsiteY3" fmla="*/ -131 h 204573"/>
                <a:gd name="connsiteX4" fmla="*/ 286592 w 287242"/>
                <a:gd name="connsiteY4" fmla="*/ 102156 h 2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242" h="204573">
                  <a:moveTo>
                    <a:pt x="286592" y="102156"/>
                  </a:moveTo>
                  <a:cubicBezTo>
                    <a:pt x="286592" y="158648"/>
                    <a:pt x="222291" y="204443"/>
                    <a:pt x="142971" y="204443"/>
                  </a:cubicBezTo>
                  <a:cubicBezTo>
                    <a:pt x="63651" y="204443"/>
                    <a:pt x="-650" y="158648"/>
                    <a:pt x="-650" y="102156"/>
                  </a:cubicBezTo>
                  <a:cubicBezTo>
                    <a:pt x="-650" y="45665"/>
                    <a:pt x="63651" y="-131"/>
                    <a:pt x="142971" y="-131"/>
                  </a:cubicBezTo>
                  <a:cubicBezTo>
                    <a:pt x="222291" y="-131"/>
                    <a:pt x="286592" y="45665"/>
                    <a:pt x="286592" y="102156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2" name="任意多边形: 形状 191">
              <a:extLst>
                <a:ext uri="{FF2B5EF4-FFF2-40B4-BE49-F238E27FC236}">
                  <a16:creationId xmlns:a16="http://schemas.microsoft.com/office/drawing/2014/main" id="{16997CED-AEDC-1C2A-298C-035134E45AE8}"/>
                </a:ext>
              </a:extLst>
            </p:cNvPr>
            <p:cNvSpPr/>
            <p:nvPr/>
          </p:nvSpPr>
          <p:spPr>
            <a:xfrm rot="21562800">
              <a:off x="3073273" y="4818751"/>
              <a:ext cx="726614" cy="40013"/>
            </a:xfrm>
            <a:custGeom>
              <a:avLst/>
              <a:gdLst>
                <a:gd name="connsiteX0" fmla="*/ 705957 w 726614"/>
                <a:gd name="connsiteY0" fmla="*/ -131 h 40013"/>
                <a:gd name="connsiteX1" fmla="*/ 725964 w 726614"/>
                <a:gd name="connsiteY1" fmla="*/ -131 h 40013"/>
                <a:gd name="connsiteX2" fmla="*/ 725964 w 726614"/>
                <a:gd name="connsiteY2" fmla="*/ 39882 h 40013"/>
                <a:gd name="connsiteX3" fmla="*/ 705957 w 726614"/>
                <a:gd name="connsiteY3" fmla="*/ 39882 h 40013"/>
                <a:gd name="connsiteX4" fmla="*/ 19356 w 726614"/>
                <a:gd name="connsiteY4" fmla="*/ 39882 h 40013"/>
                <a:gd name="connsiteX5" fmla="*/ -651 w 726614"/>
                <a:gd name="connsiteY5" fmla="*/ 39882 h 40013"/>
                <a:gd name="connsiteX6" fmla="*/ -651 w 726614"/>
                <a:gd name="connsiteY6" fmla="*/ -131 h 40013"/>
                <a:gd name="connsiteX7" fmla="*/ 19356 w 726614"/>
                <a:gd name="connsiteY7" fmla="*/ -131 h 4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6614" h="40013">
                  <a:moveTo>
                    <a:pt x="705957" y="-131"/>
                  </a:moveTo>
                  <a:cubicBezTo>
                    <a:pt x="717006" y="-131"/>
                    <a:pt x="725964" y="-131"/>
                    <a:pt x="725964" y="-131"/>
                  </a:cubicBezTo>
                  <a:lnTo>
                    <a:pt x="725964" y="39882"/>
                  </a:lnTo>
                  <a:cubicBezTo>
                    <a:pt x="725964" y="39882"/>
                    <a:pt x="717006" y="39882"/>
                    <a:pt x="705957" y="39882"/>
                  </a:cubicBezTo>
                  <a:lnTo>
                    <a:pt x="19356" y="39882"/>
                  </a:lnTo>
                  <a:cubicBezTo>
                    <a:pt x="8307" y="39882"/>
                    <a:pt x="-651" y="39882"/>
                    <a:pt x="-651" y="39882"/>
                  </a:cubicBezTo>
                  <a:lnTo>
                    <a:pt x="-651" y="-131"/>
                  </a:lnTo>
                  <a:cubicBezTo>
                    <a:pt x="-651" y="-131"/>
                    <a:pt x="8307" y="-131"/>
                    <a:pt x="19356" y="-131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3" name="任意多边形: 形状 192">
              <a:extLst>
                <a:ext uri="{FF2B5EF4-FFF2-40B4-BE49-F238E27FC236}">
                  <a16:creationId xmlns:a16="http://schemas.microsoft.com/office/drawing/2014/main" id="{B469EAD9-E581-9F13-FC95-29E8986F0D8D}"/>
                </a:ext>
              </a:extLst>
            </p:cNvPr>
            <p:cNvSpPr/>
            <p:nvPr/>
          </p:nvSpPr>
          <p:spPr>
            <a:xfrm rot="21562800">
              <a:off x="3061775" y="4889456"/>
              <a:ext cx="554711" cy="34108"/>
            </a:xfrm>
            <a:custGeom>
              <a:avLst/>
              <a:gdLst>
                <a:gd name="connsiteX0" fmla="*/ 537007 w 554711"/>
                <a:gd name="connsiteY0" fmla="*/ -131 h 34108"/>
                <a:gd name="connsiteX1" fmla="*/ 554061 w 554711"/>
                <a:gd name="connsiteY1" fmla="*/ -131 h 34108"/>
                <a:gd name="connsiteX2" fmla="*/ 554061 w 554711"/>
                <a:gd name="connsiteY2" fmla="*/ 33978 h 34108"/>
                <a:gd name="connsiteX3" fmla="*/ 537007 w 554711"/>
                <a:gd name="connsiteY3" fmla="*/ 33978 h 34108"/>
                <a:gd name="connsiteX4" fmla="*/ 16404 w 554711"/>
                <a:gd name="connsiteY4" fmla="*/ 33978 h 34108"/>
                <a:gd name="connsiteX5" fmla="*/ -651 w 554711"/>
                <a:gd name="connsiteY5" fmla="*/ 33978 h 34108"/>
                <a:gd name="connsiteX6" fmla="*/ -651 w 554711"/>
                <a:gd name="connsiteY6" fmla="*/ -131 h 34108"/>
                <a:gd name="connsiteX7" fmla="*/ 16404 w 554711"/>
                <a:gd name="connsiteY7" fmla="*/ -131 h 34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4711" h="34108">
                  <a:moveTo>
                    <a:pt x="537007" y="-131"/>
                  </a:moveTo>
                  <a:cubicBezTo>
                    <a:pt x="546426" y="-131"/>
                    <a:pt x="554061" y="-131"/>
                    <a:pt x="554061" y="-131"/>
                  </a:cubicBezTo>
                  <a:lnTo>
                    <a:pt x="554061" y="33978"/>
                  </a:lnTo>
                  <a:cubicBezTo>
                    <a:pt x="554061" y="33978"/>
                    <a:pt x="546426" y="33978"/>
                    <a:pt x="537007" y="33978"/>
                  </a:cubicBezTo>
                  <a:lnTo>
                    <a:pt x="16404" y="33978"/>
                  </a:lnTo>
                  <a:cubicBezTo>
                    <a:pt x="6985" y="33978"/>
                    <a:pt x="-651" y="33978"/>
                    <a:pt x="-651" y="33978"/>
                  </a:cubicBezTo>
                  <a:lnTo>
                    <a:pt x="-651" y="-131"/>
                  </a:lnTo>
                  <a:cubicBezTo>
                    <a:pt x="-651" y="-131"/>
                    <a:pt x="6985" y="-131"/>
                    <a:pt x="16404" y="-131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4" name="任意多边形: 形状 193">
              <a:extLst>
                <a:ext uri="{FF2B5EF4-FFF2-40B4-BE49-F238E27FC236}">
                  <a16:creationId xmlns:a16="http://schemas.microsoft.com/office/drawing/2014/main" id="{E40A3039-5428-5290-C87F-9386E87FFF54}"/>
                </a:ext>
              </a:extLst>
            </p:cNvPr>
            <p:cNvSpPr/>
            <p:nvPr/>
          </p:nvSpPr>
          <p:spPr>
            <a:xfrm rot="21562800">
              <a:off x="3052151" y="4975094"/>
              <a:ext cx="218170" cy="27892"/>
            </a:xfrm>
            <a:custGeom>
              <a:avLst/>
              <a:gdLst>
                <a:gd name="connsiteX0" fmla="*/ 203574 w 218170"/>
                <a:gd name="connsiteY0" fmla="*/ -131 h 27892"/>
                <a:gd name="connsiteX1" fmla="*/ 217520 w 218170"/>
                <a:gd name="connsiteY1" fmla="*/ -131 h 27892"/>
                <a:gd name="connsiteX2" fmla="*/ 217520 w 218170"/>
                <a:gd name="connsiteY2" fmla="*/ 27762 h 27892"/>
                <a:gd name="connsiteX3" fmla="*/ 203574 w 218170"/>
                <a:gd name="connsiteY3" fmla="*/ 27762 h 27892"/>
                <a:gd name="connsiteX4" fmla="*/ 13296 w 218170"/>
                <a:gd name="connsiteY4" fmla="*/ 27762 h 27892"/>
                <a:gd name="connsiteX5" fmla="*/ -650 w 218170"/>
                <a:gd name="connsiteY5" fmla="*/ 27762 h 27892"/>
                <a:gd name="connsiteX6" fmla="*/ -650 w 218170"/>
                <a:gd name="connsiteY6" fmla="*/ -131 h 27892"/>
                <a:gd name="connsiteX7" fmla="*/ 13296 w 218170"/>
                <a:gd name="connsiteY7" fmla="*/ -131 h 2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170" h="27892">
                  <a:moveTo>
                    <a:pt x="203574" y="-131"/>
                  </a:moveTo>
                  <a:cubicBezTo>
                    <a:pt x="211276" y="-131"/>
                    <a:pt x="217520" y="-131"/>
                    <a:pt x="217520" y="-131"/>
                  </a:cubicBezTo>
                  <a:lnTo>
                    <a:pt x="217520" y="27762"/>
                  </a:lnTo>
                  <a:cubicBezTo>
                    <a:pt x="217520" y="27762"/>
                    <a:pt x="211276" y="27762"/>
                    <a:pt x="203574" y="27762"/>
                  </a:cubicBezTo>
                  <a:lnTo>
                    <a:pt x="13296" y="27762"/>
                  </a:lnTo>
                  <a:cubicBezTo>
                    <a:pt x="5594" y="27762"/>
                    <a:pt x="-650" y="27762"/>
                    <a:pt x="-650" y="27762"/>
                  </a:cubicBezTo>
                  <a:lnTo>
                    <a:pt x="-650" y="-131"/>
                  </a:lnTo>
                  <a:cubicBezTo>
                    <a:pt x="-650" y="-131"/>
                    <a:pt x="5594" y="-131"/>
                    <a:pt x="13296" y="-131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5" name="任意多边形: 形状 194">
              <a:extLst>
                <a:ext uri="{FF2B5EF4-FFF2-40B4-BE49-F238E27FC236}">
                  <a16:creationId xmlns:a16="http://schemas.microsoft.com/office/drawing/2014/main" id="{5B6E7E8C-D833-1F11-9AC9-923E41C7B903}"/>
                </a:ext>
              </a:extLst>
            </p:cNvPr>
            <p:cNvSpPr/>
            <p:nvPr/>
          </p:nvSpPr>
          <p:spPr>
            <a:xfrm>
              <a:off x="2601537" y="4706519"/>
              <a:ext cx="1231201" cy="278008"/>
            </a:xfrm>
            <a:custGeom>
              <a:avLst/>
              <a:gdLst>
                <a:gd name="connsiteX0" fmla="*/ 43192 w 1231201"/>
                <a:gd name="connsiteY0" fmla="*/ 277856 h 278008"/>
                <a:gd name="connsiteX1" fmla="*/ 2868 w 1231201"/>
                <a:gd name="connsiteY1" fmla="*/ 249808 h 278008"/>
                <a:gd name="connsiteX2" fmla="*/ 3489 w 1231201"/>
                <a:gd name="connsiteY2" fmla="*/ 202025 h 278008"/>
                <a:gd name="connsiteX3" fmla="*/ 65102 w 1231201"/>
                <a:gd name="connsiteY3" fmla="*/ 40455 h 278008"/>
                <a:gd name="connsiteX4" fmla="*/ 108185 w 1231201"/>
                <a:gd name="connsiteY4" fmla="*/ 11708 h 278008"/>
                <a:gd name="connsiteX5" fmla="*/ 1165863 w 1231201"/>
                <a:gd name="connsiteY5" fmla="*/ 53 h 278008"/>
                <a:gd name="connsiteX6" fmla="*/ 1228409 w 1231201"/>
                <a:gd name="connsiteY6" fmla="*/ 52498 h 278008"/>
                <a:gd name="connsiteX7" fmla="*/ 1230157 w 1231201"/>
                <a:gd name="connsiteY7" fmla="*/ 215660 h 278008"/>
                <a:gd name="connsiteX8" fmla="*/ 1182063 w 1231201"/>
                <a:gd name="connsiteY8" fmla="*/ 256606 h 278008"/>
                <a:gd name="connsiteX9" fmla="*/ 43192 w 1231201"/>
                <a:gd name="connsiteY9" fmla="*/ 277856 h 2780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1201" h="278008">
                  <a:moveTo>
                    <a:pt x="43192" y="277856"/>
                  </a:moveTo>
                  <a:cubicBezTo>
                    <a:pt x="25031" y="278439"/>
                    <a:pt x="8641" y="267037"/>
                    <a:pt x="2868" y="249808"/>
                  </a:cubicBezTo>
                  <a:cubicBezTo>
                    <a:pt x="-2027" y="234222"/>
                    <a:pt x="-1810" y="217478"/>
                    <a:pt x="3489" y="202025"/>
                  </a:cubicBezTo>
                  <a:cubicBezTo>
                    <a:pt x="14600" y="167916"/>
                    <a:pt x="45640" y="90258"/>
                    <a:pt x="65102" y="40455"/>
                  </a:cubicBezTo>
                  <a:cubicBezTo>
                    <a:pt x="72328" y="23043"/>
                    <a:pt x="89332" y="11696"/>
                    <a:pt x="108185" y="11708"/>
                  </a:cubicBezTo>
                  <a:lnTo>
                    <a:pt x="1165863" y="53"/>
                  </a:lnTo>
                  <a:cubicBezTo>
                    <a:pt x="1165863" y="53"/>
                    <a:pt x="1225806" y="-6085"/>
                    <a:pt x="1228409" y="52498"/>
                  </a:cubicBezTo>
                  <a:cubicBezTo>
                    <a:pt x="1231012" y="111081"/>
                    <a:pt x="1230157" y="215660"/>
                    <a:pt x="1230157" y="215660"/>
                  </a:cubicBezTo>
                  <a:cubicBezTo>
                    <a:pt x="1230157" y="215660"/>
                    <a:pt x="1238159" y="255674"/>
                    <a:pt x="1182063" y="256606"/>
                  </a:cubicBezTo>
                  <a:cubicBezTo>
                    <a:pt x="1145041" y="257150"/>
                    <a:pt x="206315" y="274787"/>
                    <a:pt x="43192" y="277856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6" name="任意多边形: 形状 195">
              <a:extLst>
                <a:ext uri="{FF2B5EF4-FFF2-40B4-BE49-F238E27FC236}">
                  <a16:creationId xmlns:a16="http://schemas.microsoft.com/office/drawing/2014/main" id="{7FBBA09D-CC7D-14D9-23E4-BB799855B0C4}"/>
                </a:ext>
              </a:extLst>
            </p:cNvPr>
            <p:cNvSpPr/>
            <p:nvPr/>
          </p:nvSpPr>
          <p:spPr>
            <a:xfrm>
              <a:off x="2602537" y="4663941"/>
              <a:ext cx="1230022" cy="277778"/>
            </a:xfrm>
            <a:custGeom>
              <a:avLst/>
              <a:gdLst>
                <a:gd name="connsiteX0" fmla="*/ 48913 w 1230022"/>
                <a:gd name="connsiteY0" fmla="*/ 277623 h 277778"/>
                <a:gd name="connsiteX1" fmla="*/ 20554 w 1230022"/>
                <a:gd name="connsiteY1" fmla="*/ 271563 h 277778"/>
                <a:gd name="connsiteX2" fmla="*/ 2062 w 1230022"/>
                <a:gd name="connsiteY2" fmla="*/ 225178 h 277778"/>
                <a:gd name="connsiteX3" fmla="*/ 71367 w 1230022"/>
                <a:gd name="connsiteY3" fmla="*/ 40261 h 277778"/>
                <a:gd name="connsiteX4" fmla="*/ 114100 w 1230022"/>
                <a:gd name="connsiteY4" fmla="*/ 11475 h 277778"/>
                <a:gd name="connsiteX5" fmla="*/ 1165058 w 1230022"/>
                <a:gd name="connsiteY5" fmla="*/ 53 h 277778"/>
                <a:gd name="connsiteX6" fmla="*/ 1227215 w 1230022"/>
                <a:gd name="connsiteY6" fmla="*/ 52498 h 277778"/>
                <a:gd name="connsiteX7" fmla="*/ 1229001 w 1230022"/>
                <a:gd name="connsiteY7" fmla="*/ 215660 h 277778"/>
                <a:gd name="connsiteX8" fmla="*/ 1181179 w 1230022"/>
                <a:gd name="connsiteY8" fmla="*/ 256606 h 277778"/>
                <a:gd name="connsiteX9" fmla="*/ 48913 w 1230022"/>
                <a:gd name="connsiteY9" fmla="*/ 277623 h 2777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230022" h="277778">
                  <a:moveTo>
                    <a:pt x="48913" y="277623"/>
                  </a:moveTo>
                  <a:cubicBezTo>
                    <a:pt x="39112" y="277903"/>
                    <a:pt x="29384" y="275824"/>
                    <a:pt x="20554" y="271563"/>
                  </a:cubicBezTo>
                  <a:cubicBezTo>
                    <a:pt x="7229" y="264881"/>
                    <a:pt x="-6640" y="251439"/>
                    <a:pt x="2062" y="225178"/>
                  </a:cubicBezTo>
                  <a:cubicBezTo>
                    <a:pt x="13095" y="191069"/>
                    <a:pt x="52021" y="90064"/>
                    <a:pt x="71367" y="40261"/>
                  </a:cubicBezTo>
                  <a:cubicBezTo>
                    <a:pt x="78449" y="22880"/>
                    <a:pt x="95332" y="11506"/>
                    <a:pt x="114100" y="11475"/>
                  </a:cubicBezTo>
                  <a:lnTo>
                    <a:pt x="1165058" y="53"/>
                  </a:lnTo>
                  <a:cubicBezTo>
                    <a:pt x="1165058" y="53"/>
                    <a:pt x="1224612" y="-6085"/>
                    <a:pt x="1227215" y="52498"/>
                  </a:cubicBezTo>
                  <a:cubicBezTo>
                    <a:pt x="1229817" y="111081"/>
                    <a:pt x="1229001" y="215660"/>
                    <a:pt x="1229001" y="215660"/>
                  </a:cubicBezTo>
                  <a:cubicBezTo>
                    <a:pt x="1229001" y="215660"/>
                    <a:pt x="1236771" y="255674"/>
                    <a:pt x="1181179" y="256606"/>
                  </a:cubicBezTo>
                  <a:cubicBezTo>
                    <a:pt x="1142953" y="257034"/>
                    <a:pt x="151938" y="275681"/>
                    <a:pt x="48913" y="277623"/>
                  </a:cubicBezTo>
                  <a:close/>
                </a:path>
              </a:pathLst>
            </a:custGeom>
            <a:solidFill>
              <a:srgbClr val="F5F5FC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7" name="任意多边形: 形状 196">
              <a:extLst>
                <a:ext uri="{FF2B5EF4-FFF2-40B4-BE49-F238E27FC236}">
                  <a16:creationId xmlns:a16="http://schemas.microsoft.com/office/drawing/2014/main" id="{6C2E0948-57EA-7429-7FF7-6E46F9898D16}"/>
                </a:ext>
              </a:extLst>
            </p:cNvPr>
            <p:cNvSpPr/>
            <p:nvPr/>
          </p:nvSpPr>
          <p:spPr>
            <a:xfrm rot="21562800">
              <a:off x="2677708" y="4703078"/>
              <a:ext cx="287242" cy="204573"/>
            </a:xfrm>
            <a:custGeom>
              <a:avLst/>
              <a:gdLst>
                <a:gd name="connsiteX0" fmla="*/ 286592 w 287242"/>
                <a:gd name="connsiteY0" fmla="*/ 102156 h 204573"/>
                <a:gd name="connsiteX1" fmla="*/ 142971 w 287242"/>
                <a:gd name="connsiteY1" fmla="*/ 204443 h 204573"/>
                <a:gd name="connsiteX2" fmla="*/ -650 w 287242"/>
                <a:gd name="connsiteY2" fmla="*/ 102156 h 204573"/>
                <a:gd name="connsiteX3" fmla="*/ 142971 w 287242"/>
                <a:gd name="connsiteY3" fmla="*/ -131 h 204573"/>
                <a:gd name="connsiteX4" fmla="*/ 286592 w 287242"/>
                <a:gd name="connsiteY4" fmla="*/ 102156 h 2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87242" h="204573">
                  <a:moveTo>
                    <a:pt x="286592" y="102156"/>
                  </a:moveTo>
                  <a:cubicBezTo>
                    <a:pt x="286592" y="158648"/>
                    <a:pt x="222291" y="204443"/>
                    <a:pt x="142971" y="204443"/>
                  </a:cubicBezTo>
                  <a:cubicBezTo>
                    <a:pt x="63651" y="204443"/>
                    <a:pt x="-650" y="158648"/>
                    <a:pt x="-650" y="102156"/>
                  </a:cubicBezTo>
                  <a:cubicBezTo>
                    <a:pt x="-650" y="45665"/>
                    <a:pt x="63651" y="-131"/>
                    <a:pt x="142971" y="-131"/>
                  </a:cubicBezTo>
                  <a:cubicBezTo>
                    <a:pt x="222291" y="-131"/>
                    <a:pt x="286592" y="45665"/>
                    <a:pt x="286592" y="102156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8" name="任意多边形: 形状 197">
              <a:extLst>
                <a:ext uri="{FF2B5EF4-FFF2-40B4-BE49-F238E27FC236}">
                  <a16:creationId xmlns:a16="http://schemas.microsoft.com/office/drawing/2014/main" id="{BC0839F8-9CC5-A52A-E560-F064C1DAC91B}"/>
                </a:ext>
              </a:extLst>
            </p:cNvPr>
            <p:cNvSpPr/>
            <p:nvPr/>
          </p:nvSpPr>
          <p:spPr>
            <a:xfrm rot="21562800">
              <a:off x="3022801" y="4709985"/>
              <a:ext cx="726614" cy="40013"/>
            </a:xfrm>
            <a:custGeom>
              <a:avLst/>
              <a:gdLst>
                <a:gd name="connsiteX0" fmla="*/ 705957 w 726614"/>
                <a:gd name="connsiteY0" fmla="*/ -131 h 40013"/>
                <a:gd name="connsiteX1" fmla="*/ 725964 w 726614"/>
                <a:gd name="connsiteY1" fmla="*/ -131 h 40013"/>
                <a:gd name="connsiteX2" fmla="*/ 725964 w 726614"/>
                <a:gd name="connsiteY2" fmla="*/ 39882 h 40013"/>
                <a:gd name="connsiteX3" fmla="*/ 705957 w 726614"/>
                <a:gd name="connsiteY3" fmla="*/ 39882 h 40013"/>
                <a:gd name="connsiteX4" fmla="*/ 19356 w 726614"/>
                <a:gd name="connsiteY4" fmla="*/ 39882 h 40013"/>
                <a:gd name="connsiteX5" fmla="*/ -651 w 726614"/>
                <a:gd name="connsiteY5" fmla="*/ 39882 h 40013"/>
                <a:gd name="connsiteX6" fmla="*/ -651 w 726614"/>
                <a:gd name="connsiteY6" fmla="*/ -131 h 40013"/>
                <a:gd name="connsiteX7" fmla="*/ 19356 w 726614"/>
                <a:gd name="connsiteY7" fmla="*/ -131 h 4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726614" h="40013">
                  <a:moveTo>
                    <a:pt x="705957" y="-131"/>
                  </a:moveTo>
                  <a:cubicBezTo>
                    <a:pt x="717006" y="-131"/>
                    <a:pt x="725964" y="-131"/>
                    <a:pt x="725964" y="-131"/>
                  </a:cubicBezTo>
                  <a:lnTo>
                    <a:pt x="725964" y="39882"/>
                  </a:lnTo>
                  <a:cubicBezTo>
                    <a:pt x="725964" y="39882"/>
                    <a:pt x="717006" y="39882"/>
                    <a:pt x="705957" y="39882"/>
                  </a:cubicBezTo>
                  <a:lnTo>
                    <a:pt x="19356" y="39882"/>
                  </a:lnTo>
                  <a:cubicBezTo>
                    <a:pt x="8307" y="39882"/>
                    <a:pt x="-651" y="39882"/>
                    <a:pt x="-651" y="39882"/>
                  </a:cubicBezTo>
                  <a:lnTo>
                    <a:pt x="-651" y="-131"/>
                  </a:lnTo>
                  <a:cubicBezTo>
                    <a:pt x="-651" y="-131"/>
                    <a:pt x="8307" y="-131"/>
                    <a:pt x="19356" y="-131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9" name="任意多边形: 形状 198">
              <a:extLst>
                <a:ext uri="{FF2B5EF4-FFF2-40B4-BE49-F238E27FC236}">
                  <a16:creationId xmlns:a16="http://schemas.microsoft.com/office/drawing/2014/main" id="{3091B91E-EDCB-BFC3-C385-159C760FA37A}"/>
                </a:ext>
              </a:extLst>
            </p:cNvPr>
            <p:cNvSpPr/>
            <p:nvPr/>
          </p:nvSpPr>
          <p:spPr>
            <a:xfrm rot="21562800">
              <a:off x="3011302" y="4780690"/>
              <a:ext cx="554711" cy="34108"/>
            </a:xfrm>
            <a:custGeom>
              <a:avLst/>
              <a:gdLst>
                <a:gd name="connsiteX0" fmla="*/ 537007 w 554711"/>
                <a:gd name="connsiteY0" fmla="*/ -131 h 34108"/>
                <a:gd name="connsiteX1" fmla="*/ 554061 w 554711"/>
                <a:gd name="connsiteY1" fmla="*/ -131 h 34108"/>
                <a:gd name="connsiteX2" fmla="*/ 554061 w 554711"/>
                <a:gd name="connsiteY2" fmla="*/ 33978 h 34108"/>
                <a:gd name="connsiteX3" fmla="*/ 537007 w 554711"/>
                <a:gd name="connsiteY3" fmla="*/ 33978 h 34108"/>
                <a:gd name="connsiteX4" fmla="*/ 16404 w 554711"/>
                <a:gd name="connsiteY4" fmla="*/ 33978 h 34108"/>
                <a:gd name="connsiteX5" fmla="*/ -651 w 554711"/>
                <a:gd name="connsiteY5" fmla="*/ 33978 h 34108"/>
                <a:gd name="connsiteX6" fmla="*/ -651 w 554711"/>
                <a:gd name="connsiteY6" fmla="*/ -131 h 34108"/>
                <a:gd name="connsiteX7" fmla="*/ 16404 w 554711"/>
                <a:gd name="connsiteY7" fmla="*/ -131 h 34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54711" h="34108">
                  <a:moveTo>
                    <a:pt x="537007" y="-131"/>
                  </a:moveTo>
                  <a:cubicBezTo>
                    <a:pt x="546426" y="-131"/>
                    <a:pt x="554061" y="-131"/>
                    <a:pt x="554061" y="-131"/>
                  </a:cubicBezTo>
                  <a:lnTo>
                    <a:pt x="554061" y="33978"/>
                  </a:lnTo>
                  <a:cubicBezTo>
                    <a:pt x="554061" y="33978"/>
                    <a:pt x="546426" y="33978"/>
                    <a:pt x="537007" y="33978"/>
                  </a:cubicBezTo>
                  <a:lnTo>
                    <a:pt x="16404" y="33978"/>
                  </a:lnTo>
                  <a:cubicBezTo>
                    <a:pt x="6985" y="33978"/>
                    <a:pt x="-651" y="33978"/>
                    <a:pt x="-651" y="33978"/>
                  </a:cubicBezTo>
                  <a:lnTo>
                    <a:pt x="-651" y="-131"/>
                  </a:lnTo>
                  <a:cubicBezTo>
                    <a:pt x="-651" y="-131"/>
                    <a:pt x="6985" y="-131"/>
                    <a:pt x="16404" y="-131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0" name="任意多边形: 形状 199">
              <a:extLst>
                <a:ext uri="{FF2B5EF4-FFF2-40B4-BE49-F238E27FC236}">
                  <a16:creationId xmlns:a16="http://schemas.microsoft.com/office/drawing/2014/main" id="{EA9BE60F-9CE8-63BA-0213-3C5CF21963A0}"/>
                </a:ext>
              </a:extLst>
            </p:cNvPr>
            <p:cNvSpPr/>
            <p:nvPr/>
          </p:nvSpPr>
          <p:spPr>
            <a:xfrm rot="21562800">
              <a:off x="3001639" y="4866328"/>
              <a:ext cx="218170" cy="27892"/>
            </a:xfrm>
            <a:custGeom>
              <a:avLst/>
              <a:gdLst>
                <a:gd name="connsiteX0" fmla="*/ 203574 w 218170"/>
                <a:gd name="connsiteY0" fmla="*/ -131 h 27892"/>
                <a:gd name="connsiteX1" fmla="*/ 217520 w 218170"/>
                <a:gd name="connsiteY1" fmla="*/ -131 h 27892"/>
                <a:gd name="connsiteX2" fmla="*/ 217520 w 218170"/>
                <a:gd name="connsiteY2" fmla="*/ 27762 h 27892"/>
                <a:gd name="connsiteX3" fmla="*/ 203574 w 218170"/>
                <a:gd name="connsiteY3" fmla="*/ 27762 h 27892"/>
                <a:gd name="connsiteX4" fmla="*/ 13296 w 218170"/>
                <a:gd name="connsiteY4" fmla="*/ 27762 h 27892"/>
                <a:gd name="connsiteX5" fmla="*/ -651 w 218170"/>
                <a:gd name="connsiteY5" fmla="*/ 27762 h 27892"/>
                <a:gd name="connsiteX6" fmla="*/ -651 w 218170"/>
                <a:gd name="connsiteY6" fmla="*/ -131 h 27892"/>
                <a:gd name="connsiteX7" fmla="*/ 13296 w 218170"/>
                <a:gd name="connsiteY7" fmla="*/ -131 h 2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18170" h="27892">
                  <a:moveTo>
                    <a:pt x="203574" y="-131"/>
                  </a:moveTo>
                  <a:cubicBezTo>
                    <a:pt x="211276" y="-131"/>
                    <a:pt x="217520" y="-131"/>
                    <a:pt x="217520" y="-131"/>
                  </a:cubicBezTo>
                  <a:lnTo>
                    <a:pt x="217520" y="27762"/>
                  </a:lnTo>
                  <a:cubicBezTo>
                    <a:pt x="217520" y="27762"/>
                    <a:pt x="211276" y="27762"/>
                    <a:pt x="203574" y="27762"/>
                  </a:cubicBezTo>
                  <a:lnTo>
                    <a:pt x="13296" y="27762"/>
                  </a:lnTo>
                  <a:cubicBezTo>
                    <a:pt x="5593" y="27762"/>
                    <a:pt x="-651" y="27762"/>
                    <a:pt x="-651" y="27762"/>
                  </a:cubicBezTo>
                  <a:lnTo>
                    <a:pt x="-651" y="-131"/>
                  </a:lnTo>
                  <a:cubicBezTo>
                    <a:pt x="-651" y="-131"/>
                    <a:pt x="5593" y="-131"/>
                    <a:pt x="13296" y="-131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1" name="任意多边形: 形状 200">
              <a:extLst>
                <a:ext uri="{FF2B5EF4-FFF2-40B4-BE49-F238E27FC236}">
                  <a16:creationId xmlns:a16="http://schemas.microsoft.com/office/drawing/2014/main" id="{98C51124-92BC-7AA3-6188-611E89606CE4}"/>
                </a:ext>
              </a:extLst>
            </p:cNvPr>
            <p:cNvSpPr/>
            <p:nvPr/>
          </p:nvSpPr>
          <p:spPr>
            <a:xfrm>
              <a:off x="2706907" y="4613400"/>
              <a:ext cx="1172603" cy="277255"/>
            </a:xfrm>
            <a:custGeom>
              <a:avLst/>
              <a:gdLst>
                <a:gd name="connsiteX0" fmla="*/ 41120 w 1172603"/>
                <a:gd name="connsiteY0" fmla="*/ 277118 h 277255"/>
                <a:gd name="connsiteX1" fmla="*/ 2699 w 1172603"/>
                <a:gd name="connsiteY1" fmla="*/ 249070 h 277255"/>
                <a:gd name="connsiteX2" fmla="*/ 3282 w 1172603"/>
                <a:gd name="connsiteY2" fmla="*/ 201325 h 277255"/>
                <a:gd name="connsiteX3" fmla="*/ 61865 w 1172603"/>
                <a:gd name="connsiteY3" fmla="*/ 39756 h 277255"/>
                <a:gd name="connsiteX4" fmla="*/ 102927 w 1172603"/>
                <a:gd name="connsiteY4" fmla="*/ 11008 h 277255"/>
                <a:gd name="connsiteX5" fmla="*/ 1110219 w 1172603"/>
                <a:gd name="connsiteY5" fmla="*/ 53 h 277255"/>
                <a:gd name="connsiteX6" fmla="*/ 1169773 w 1172603"/>
                <a:gd name="connsiteY6" fmla="*/ 52537 h 277255"/>
                <a:gd name="connsiteX7" fmla="*/ 1171560 w 1172603"/>
                <a:gd name="connsiteY7" fmla="*/ 215699 h 277255"/>
                <a:gd name="connsiteX8" fmla="*/ 1125759 w 1172603"/>
                <a:gd name="connsiteY8" fmla="*/ 256606 h 277255"/>
                <a:gd name="connsiteX9" fmla="*/ 41120 w 1172603"/>
                <a:gd name="connsiteY9" fmla="*/ 277118 h 2772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2603" h="277255">
                  <a:moveTo>
                    <a:pt x="41120" y="277118"/>
                  </a:moveTo>
                  <a:cubicBezTo>
                    <a:pt x="23471" y="277444"/>
                    <a:pt x="7765" y="265976"/>
                    <a:pt x="2699" y="249070"/>
                  </a:cubicBezTo>
                  <a:cubicBezTo>
                    <a:pt x="-1959" y="233464"/>
                    <a:pt x="-1753" y="216810"/>
                    <a:pt x="3282" y="201325"/>
                  </a:cubicBezTo>
                  <a:cubicBezTo>
                    <a:pt x="13848" y="167217"/>
                    <a:pt x="43373" y="89559"/>
                    <a:pt x="61865" y="39756"/>
                  </a:cubicBezTo>
                  <a:cubicBezTo>
                    <a:pt x="68309" y="22620"/>
                    <a:pt x="84618" y="11199"/>
                    <a:pt x="102927" y="11008"/>
                  </a:cubicBezTo>
                  <a:lnTo>
                    <a:pt x="1110219" y="53"/>
                  </a:lnTo>
                  <a:cubicBezTo>
                    <a:pt x="1110219" y="53"/>
                    <a:pt x="1167287" y="-6085"/>
                    <a:pt x="1169773" y="52537"/>
                  </a:cubicBezTo>
                  <a:cubicBezTo>
                    <a:pt x="1172260" y="111159"/>
                    <a:pt x="1171560" y="215699"/>
                    <a:pt x="1171560" y="215699"/>
                  </a:cubicBezTo>
                  <a:cubicBezTo>
                    <a:pt x="1171560" y="215699"/>
                    <a:pt x="1179330" y="255751"/>
                    <a:pt x="1125759" y="256606"/>
                  </a:cubicBezTo>
                  <a:cubicBezTo>
                    <a:pt x="1090562" y="256994"/>
                    <a:pt x="196434" y="274126"/>
                    <a:pt x="41120" y="277118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2" name="任意多边形: 形状 201">
              <a:extLst>
                <a:ext uri="{FF2B5EF4-FFF2-40B4-BE49-F238E27FC236}">
                  <a16:creationId xmlns:a16="http://schemas.microsoft.com/office/drawing/2014/main" id="{884126FC-DDBD-A11C-5788-EA952886C12F}"/>
                </a:ext>
              </a:extLst>
            </p:cNvPr>
            <p:cNvSpPr/>
            <p:nvPr/>
          </p:nvSpPr>
          <p:spPr>
            <a:xfrm>
              <a:off x="2707722" y="4570512"/>
              <a:ext cx="1171519" cy="277203"/>
            </a:xfrm>
            <a:custGeom>
              <a:avLst/>
              <a:gdLst>
                <a:gd name="connsiteX0" fmla="*/ 46675 w 1171519"/>
                <a:gd name="connsiteY0" fmla="*/ 277040 h 277203"/>
                <a:gd name="connsiteX1" fmla="*/ 19482 w 1171519"/>
                <a:gd name="connsiteY1" fmla="*/ 270941 h 277203"/>
                <a:gd name="connsiteX2" fmla="*/ 1845 w 1171519"/>
                <a:gd name="connsiteY2" fmla="*/ 224595 h 277203"/>
                <a:gd name="connsiteX3" fmla="*/ 67886 w 1171519"/>
                <a:gd name="connsiteY3" fmla="*/ 39678 h 277203"/>
                <a:gd name="connsiteX4" fmla="*/ 108677 w 1171519"/>
                <a:gd name="connsiteY4" fmla="*/ 10969 h 277203"/>
                <a:gd name="connsiteX5" fmla="*/ 1109481 w 1171519"/>
                <a:gd name="connsiteY5" fmla="*/ 53 h 277203"/>
                <a:gd name="connsiteX6" fmla="*/ 1168686 w 1171519"/>
                <a:gd name="connsiteY6" fmla="*/ 52537 h 277203"/>
                <a:gd name="connsiteX7" fmla="*/ 1170473 w 1171519"/>
                <a:gd name="connsiteY7" fmla="*/ 215699 h 277203"/>
                <a:gd name="connsiteX8" fmla="*/ 1124982 w 1171519"/>
                <a:gd name="connsiteY8" fmla="*/ 256606 h 277203"/>
                <a:gd name="connsiteX9" fmla="*/ 46675 w 1171519"/>
                <a:gd name="connsiteY9" fmla="*/ 277040 h 2772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1519" h="277203">
                  <a:moveTo>
                    <a:pt x="46675" y="277040"/>
                  </a:moveTo>
                  <a:cubicBezTo>
                    <a:pt x="37239" y="277366"/>
                    <a:pt x="27877" y="275269"/>
                    <a:pt x="19482" y="270941"/>
                  </a:cubicBezTo>
                  <a:cubicBezTo>
                    <a:pt x="6817" y="264259"/>
                    <a:pt x="-6236" y="250856"/>
                    <a:pt x="1845" y="224595"/>
                  </a:cubicBezTo>
                  <a:cubicBezTo>
                    <a:pt x="12333" y="190486"/>
                    <a:pt x="49356" y="89481"/>
                    <a:pt x="67886" y="39678"/>
                  </a:cubicBezTo>
                  <a:cubicBezTo>
                    <a:pt x="74207" y="22569"/>
                    <a:pt x="90438" y="11144"/>
                    <a:pt x="108677" y="10969"/>
                  </a:cubicBezTo>
                  <a:lnTo>
                    <a:pt x="1109481" y="53"/>
                  </a:lnTo>
                  <a:cubicBezTo>
                    <a:pt x="1109481" y="53"/>
                    <a:pt x="1166200" y="-6085"/>
                    <a:pt x="1168686" y="52537"/>
                  </a:cubicBezTo>
                  <a:cubicBezTo>
                    <a:pt x="1171172" y="111159"/>
                    <a:pt x="1170473" y="215699"/>
                    <a:pt x="1170473" y="215699"/>
                  </a:cubicBezTo>
                  <a:cubicBezTo>
                    <a:pt x="1170473" y="215699"/>
                    <a:pt x="1178243" y="255751"/>
                    <a:pt x="1124982" y="256606"/>
                  </a:cubicBezTo>
                  <a:cubicBezTo>
                    <a:pt x="1088542" y="257150"/>
                    <a:pt x="144806" y="275292"/>
                    <a:pt x="46675" y="277040"/>
                  </a:cubicBezTo>
                  <a:close/>
                </a:path>
              </a:pathLst>
            </a:custGeom>
            <a:solidFill>
              <a:srgbClr val="F5F5FC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3" name="任意多边形: 形状 202">
              <a:extLst>
                <a:ext uri="{FF2B5EF4-FFF2-40B4-BE49-F238E27FC236}">
                  <a16:creationId xmlns:a16="http://schemas.microsoft.com/office/drawing/2014/main" id="{9E0B89A6-F7D8-9597-B0A3-427C7061E9AE}"/>
                </a:ext>
              </a:extLst>
            </p:cNvPr>
            <p:cNvSpPr/>
            <p:nvPr/>
          </p:nvSpPr>
          <p:spPr>
            <a:xfrm rot="21562800">
              <a:off x="2779363" y="4609327"/>
              <a:ext cx="273568" cy="204573"/>
            </a:xfrm>
            <a:custGeom>
              <a:avLst/>
              <a:gdLst>
                <a:gd name="connsiteX0" fmla="*/ 272918 w 273568"/>
                <a:gd name="connsiteY0" fmla="*/ 102156 h 204573"/>
                <a:gd name="connsiteX1" fmla="*/ 136133 w 273568"/>
                <a:gd name="connsiteY1" fmla="*/ 204443 h 204573"/>
                <a:gd name="connsiteX2" fmla="*/ -651 w 273568"/>
                <a:gd name="connsiteY2" fmla="*/ 102156 h 204573"/>
                <a:gd name="connsiteX3" fmla="*/ 136133 w 273568"/>
                <a:gd name="connsiteY3" fmla="*/ -131 h 204573"/>
                <a:gd name="connsiteX4" fmla="*/ 272918 w 273568"/>
                <a:gd name="connsiteY4" fmla="*/ 102156 h 20457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68" h="204573">
                  <a:moveTo>
                    <a:pt x="272918" y="102156"/>
                  </a:moveTo>
                  <a:cubicBezTo>
                    <a:pt x="272918" y="158648"/>
                    <a:pt x="211677" y="204443"/>
                    <a:pt x="136133" y="204443"/>
                  </a:cubicBezTo>
                  <a:cubicBezTo>
                    <a:pt x="60590" y="204443"/>
                    <a:pt x="-651" y="158648"/>
                    <a:pt x="-651" y="102156"/>
                  </a:cubicBezTo>
                  <a:cubicBezTo>
                    <a:pt x="-651" y="45665"/>
                    <a:pt x="60589" y="-131"/>
                    <a:pt x="136133" y="-131"/>
                  </a:cubicBezTo>
                  <a:cubicBezTo>
                    <a:pt x="211677" y="-131"/>
                    <a:pt x="272918" y="45665"/>
                    <a:pt x="272918" y="102156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4" name="任意多边形: 形状 203">
              <a:extLst>
                <a:ext uri="{FF2B5EF4-FFF2-40B4-BE49-F238E27FC236}">
                  <a16:creationId xmlns:a16="http://schemas.microsoft.com/office/drawing/2014/main" id="{50FE7F10-314E-BD25-2102-B4CAC0F8F9CE}"/>
                </a:ext>
              </a:extLst>
            </p:cNvPr>
            <p:cNvSpPr/>
            <p:nvPr/>
          </p:nvSpPr>
          <p:spPr>
            <a:xfrm rot="21562800">
              <a:off x="3107989" y="4616526"/>
              <a:ext cx="691961" cy="40013"/>
            </a:xfrm>
            <a:custGeom>
              <a:avLst/>
              <a:gdLst>
                <a:gd name="connsiteX0" fmla="*/ 671305 w 691961"/>
                <a:gd name="connsiteY0" fmla="*/ -131 h 40013"/>
                <a:gd name="connsiteX1" fmla="*/ 691311 w 691961"/>
                <a:gd name="connsiteY1" fmla="*/ -131 h 40013"/>
                <a:gd name="connsiteX2" fmla="*/ 691311 w 691961"/>
                <a:gd name="connsiteY2" fmla="*/ 39883 h 40013"/>
                <a:gd name="connsiteX3" fmla="*/ 671305 w 691961"/>
                <a:gd name="connsiteY3" fmla="*/ 39883 h 40013"/>
                <a:gd name="connsiteX4" fmla="*/ 19356 w 691961"/>
                <a:gd name="connsiteY4" fmla="*/ 39883 h 40013"/>
                <a:gd name="connsiteX5" fmla="*/ -650 w 691961"/>
                <a:gd name="connsiteY5" fmla="*/ 39883 h 40013"/>
                <a:gd name="connsiteX6" fmla="*/ -650 w 691961"/>
                <a:gd name="connsiteY6" fmla="*/ -131 h 40013"/>
                <a:gd name="connsiteX7" fmla="*/ 19356 w 691961"/>
                <a:gd name="connsiteY7" fmla="*/ -131 h 4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1961" h="40013">
                  <a:moveTo>
                    <a:pt x="671305" y="-131"/>
                  </a:moveTo>
                  <a:cubicBezTo>
                    <a:pt x="682354" y="-131"/>
                    <a:pt x="691311" y="-131"/>
                    <a:pt x="691311" y="-131"/>
                  </a:cubicBezTo>
                  <a:lnTo>
                    <a:pt x="691311" y="39883"/>
                  </a:lnTo>
                  <a:cubicBezTo>
                    <a:pt x="691311" y="39883"/>
                    <a:pt x="682354" y="39883"/>
                    <a:pt x="671305" y="39883"/>
                  </a:cubicBezTo>
                  <a:lnTo>
                    <a:pt x="19356" y="39883"/>
                  </a:lnTo>
                  <a:cubicBezTo>
                    <a:pt x="8307" y="39883"/>
                    <a:pt x="-650" y="39883"/>
                    <a:pt x="-650" y="39883"/>
                  </a:cubicBezTo>
                  <a:lnTo>
                    <a:pt x="-650" y="-131"/>
                  </a:lnTo>
                  <a:cubicBezTo>
                    <a:pt x="-650" y="-131"/>
                    <a:pt x="8307" y="-131"/>
                    <a:pt x="19356" y="-131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5" name="任意多边形: 形状 204">
              <a:extLst>
                <a:ext uri="{FF2B5EF4-FFF2-40B4-BE49-F238E27FC236}">
                  <a16:creationId xmlns:a16="http://schemas.microsoft.com/office/drawing/2014/main" id="{2CC9B877-8BF2-D3D9-7B14-E102CE24614C}"/>
                </a:ext>
              </a:extLst>
            </p:cNvPr>
            <p:cNvSpPr/>
            <p:nvPr/>
          </p:nvSpPr>
          <p:spPr>
            <a:xfrm rot="21565624">
              <a:off x="3094644" y="4690868"/>
              <a:ext cx="528282" cy="34110"/>
            </a:xfrm>
            <a:custGeom>
              <a:avLst/>
              <a:gdLst>
                <a:gd name="connsiteX0" fmla="*/ 510577 w 528282"/>
                <a:gd name="connsiteY0" fmla="*/ -130 h 34110"/>
                <a:gd name="connsiteX1" fmla="*/ 527632 w 528282"/>
                <a:gd name="connsiteY1" fmla="*/ -130 h 34110"/>
                <a:gd name="connsiteX2" fmla="*/ 527632 w 528282"/>
                <a:gd name="connsiteY2" fmla="*/ 33981 h 34110"/>
                <a:gd name="connsiteX3" fmla="*/ 510577 w 528282"/>
                <a:gd name="connsiteY3" fmla="*/ 33981 h 34110"/>
                <a:gd name="connsiteX4" fmla="*/ 16404 w 528282"/>
                <a:gd name="connsiteY4" fmla="*/ 33981 h 34110"/>
                <a:gd name="connsiteX5" fmla="*/ -651 w 528282"/>
                <a:gd name="connsiteY5" fmla="*/ 33981 h 34110"/>
                <a:gd name="connsiteX6" fmla="*/ -651 w 528282"/>
                <a:gd name="connsiteY6" fmla="*/ -130 h 34110"/>
                <a:gd name="connsiteX7" fmla="*/ 16404 w 528282"/>
                <a:gd name="connsiteY7" fmla="*/ -130 h 34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8282" h="34110">
                  <a:moveTo>
                    <a:pt x="510577" y="-130"/>
                  </a:moveTo>
                  <a:cubicBezTo>
                    <a:pt x="519996" y="-130"/>
                    <a:pt x="527632" y="-130"/>
                    <a:pt x="527632" y="-130"/>
                  </a:cubicBezTo>
                  <a:lnTo>
                    <a:pt x="527632" y="33981"/>
                  </a:lnTo>
                  <a:cubicBezTo>
                    <a:pt x="527632" y="33981"/>
                    <a:pt x="519996" y="33981"/>
                    <a:pt x="510577" y="33981"/>
                  </a:cubicBezTo>
                  <a:lnTo>
                    <a:pt x="16404" y="33981"/>
                  </a:lnTo>
                  <a:cubicBezTo>
                    <a:pt x="6985" y="33981"/>
                    <a:pt x="-651" y="33981"/>
                    <a:pt x="-651" y="33981"/>
                  </a:cubicBezTo>
                  <a:lnTo>
                    <a:pt x="-651" y="-130"/>
                  </a:lnTo>
                  <a:cubicBezTo>
                    <a:pt x="-651" y="-130"/>
                    <a:pt x="6985" y="-130"/>
                    <a:pt x="16404" y="-130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6" name="任意多边形: 形状 205">
              <a:extLst>
                <a:ext uri="{FF2B5EF4-FFF2-40B4-BE49-F238E27FC236}">
                  <a16:creationId xmlns:a16="http://schemas.microsoft.com/office/drawing/2014/main" id="{046238D5-C7BD-14A9-1A8B-DC4DE28FA88F}"/>
                </a:ext>
              </a:extLst>
            </p:cNvPr>
            <p:cNvSpPr/>
            <p:nvPr/>
          </p:nvSpPr>
          <p:spPr>
            <a:xfrm rot="21562800">
              <a:off x="3087913" y="4772687"/>
              <a:ext cx="207798" cy="27892"/>
            </a:xfrm>
            <a:custGeom>
              <a:avLst/>
              <a:gdLst>
                <a:gd name="connsiteX0" fmla="*/ 193201 w 207798"/>
                <a:gd name="connsiteY0" fmla="*/ -131 h 27892"/>
                <a:gd name="connsiteX1" fmla="*/ 207148 w 207798"/>
                <a:gd name="connsiteY1" fmla="*/ -131 h 27892"/>
                <a:gd name="connsiteX2" fmla="*/ 207148 w 207798"/>
                <a:gd name="connsiteY2" fmla="*/ 27762 h 27892"/>
                <a:gd name="connsiteX3" fmla="*/ 193201 w 207798"/>
                <a:gd name="connsiteY3" fmla="*/ 27762 h 27892"/>
                <a:gd name="connsiteX4" fmla="*/ 13296 w 207798"/>
                <a:gd name="connsiteY4" fmla="*/ 27762 h 27892"/>
                <a:gd name="connsiteX5" fmla="*/ -651 w 207798"/>
                <a:gd name="connsiteY5" fmla="*/ 27762 h 27892"/>
                <a:gd name="connsiteX6" fmla="*/ -651 w 207798"/>
                <a:gd name="connsiteY6" fmla="*/ -131 h 27892"/>
                <a:gd name="connsiteX7" fmla="*/ 13296 w 207798"/>
                <a:gd name="connsiteY7" fmla="*/ -131 h 2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798" h="27892">
                  <a:moveTo>
                    <a:pt x="193201" y="-131"/>
                  </a:moveTo>
                  <a:cubicBezTo>
                    <a:pt x="200904" y="-131"/>
                    <a:pt x="207148" y="-131"/>
                    <a:pt x="207148" y="-131"/>
                  </a:cubicBezTo>
                  <a:lnTo>
                    <a:pt x="207148" y="27762"/>
                  </a:lnTo>
                  <a:cubicBezTo>
                    <a:pt x="207148" y="27762"/>
                    <a:pt x="200904" y="27762"/>
                    <a:pt x="193201" y="27762"/>
                  </a:cubicBezTo>
                  <a:lnTo>
                    <a:pt x="13296" y="27762"/>
                  </a:lnTo>
                  <a:cubicBezTo>
                    <a:pt x="5593" y="27762"/>
                    <a:pt x="-651" y="27762"/>
                    <a:pt x="-651" y="27762"/>
                  </a:cubicBezTo>
                  <a:lnTo>
                    <a:pt x="-651" y="-131"/>
                  </a:lnTo>
                  <a:cubicBezTo>
                    <a:pt x="-651" y="-131"/>
                    <a:pt x="5593" y="-131"/>
                    <a:pt x="13296" y="-131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7" name="任意多边形: 形状 206">
              <a:extLst>
                <a:ext uri="{FF2B5EF4-FFF2-40B4-BE49-F238E27FC236}">
                  <a16:creationId xmlns:a16="http://schemas.microsoft.com/office/drawing/2014/main" id="{58C2773E-5353-7072-D7CC-8FBA7DC7BE9B}"/>
                </a:ext>
              </a:extLst>
            </p:cNvPr>
            <p:cNvSpPr/>
            <p:nvPr/>
          </p:nvSpPr>
          <p:spPr>
            <a:xfrm>
              <a:off x="2569789" y="4522039"/>
              <a:ext cx="1173044" cy="265547"/>
            </a:xfrm>
            <a:custGeom>
              <a:avLst/>
              <a:gdLst>
                <a:gd name="connsiteX0" fmla="*/ 40559 w 1173044"/>
                <a:gd name="connsiteY0" fmla="*/ 265415 h 265547"/>
                <a:gd name="connsiteX1" fmla="*/ 2449 w 1173044"/>
                <a:gd name="connsiteY1" fmla="*/ 236978 h 265547"/>
                <a:gd name="connsiteX2" fmla="*/ 3537 w 1173044"/>
                <a:gd name="connsiteY2" fmla="*/ 189195 h 265547"/>
                <a:gd name="connsiteX3" fmla="*/ 63907 w 1173044"/>
                <a:gd name="connsiteY3" fmla="*/ 28325 h 265547"/>
                <a:gd name="connsiteX4" fmla="*/ 105280 w 1173044"/>
                <a:gd name="connsiteY4" fmla="*/ 5 h 265547"/>
                <a:gd name="connsiteX5" fmla="*/ 1112611 w 1173044"/>
                <a:gd name="connsiteY5" fmla="*/ 5 h 265547"/>
                <a:gd name="connsiteX6" fmla="*/ 1171583 w 1173044"/>
                <a:gd name="connsiteY6" fmla="*/ 53149 h 265547"/>
                <a:gd name="connsiteX7" fmla="*/ 1171583 w 1173044"/>
                <a:gd name="connsiteY7" fmla="*/ 216311 h 265547"/>
                <a:gd name="connsiteX8" fmla="*/ 1125354 w 1173044"/>
                <a:gd name="connsiteY8" fmla="*/ 256713 h 265547"/>
                <a:gd name="connsiteX9" fmla="*/ 40559 w 1173044"/>
                <a:gd name="connsiteY9" fmla="*/ 265415 h 2655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3044" h="265547">
                  <a:moveTo>
                    <a:pt x="40559" y="265415"/>
                  </a:moveTo>
                  <a:cubicBezTo>
                    <a:pt x="22915" y="265563"/>
                    <a:pt x="7333" y="253935"/>
                    <a:pt x="2449" y="236978"/>
                  </a:cubicBezTo>
                  <a:cubicBezTo>
                    <a:pt x="-2026" y="221307"/>
                    <a:pt x="-1649" y="204645"/>
                    <a:pt x="3537" y="189195"/>
                  </a:cubicBezTo>
                  <a:cubicBezTo>
                    <a:pt x="14492" y="155242"/>
                    <a:pt x="44833" y="77895"/>
                    <a:pt x="63907" y="28325"/>
                  </a:cubicBezTo>
                  <a:cubicBezTo>
                    <a:pt x="70504" y="11228"/>
                    <a:pt x="86956" y="-34"/>
                    <a:pt x="105280" y="5"/>
                  </a:cubicBezTo>
                  <a:lnTo>
                    <a:pt x="1112611" y="5"/>
                  </a:lnTo>
                  <a:cubicBezTo>
                    <a:pt x="1112611" y="5"/>
                    <a:pt x="1169757" y="-5473"/>
                    <a:pt x="1171583" y="53149"/>
                  </a:cubicBezTo>
                  <a:cubicBezTo>
                    <a:pt x="1173409" y="111771"/>
                    <a:pt x="1171583" y="216311"/>
                    <a:pt x="1171583" y="216311"/>
                  </a:cubicBezTo>
                  <a:cubicBezTo>
                    <a:pt x="1171583" y="216311"/>
                    <a:pt x="1178809" y="256402"/>
                    <a:pt x="1125354" y="256713"/>
                  </a:cubicBezTo>
                  <a:cubicBezTo>
                    <a:pt x="1090040" y="256752"/>
                    <a:pt x="195913" y="264133"/>
                    <a:pt x="40559" y="265415"/>
                  </a:cubicBezTo>
                  <a:close/>
                </a:path>
              </a:pathLst>
            </a:custGeom>
            <a:solidFill>
              <a:srgbClr val="BAC5F4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8" name="任意多边形: 形状 207">
              <a:extLst>
                <a:ext uri="{FF2B5EF4-FFF2-40B4-BE49-F238E27FC236}">
                  <a16:creationId xmlns:a16="http://schemas.microsoft.com/office/drawing/2014/main" id="{AC5B6AD5-4F18-A9C0-E76A-AC4F1115890C}"/>
                </a:ext>
              </a:extLst>
            </p:cNvPr>
            <p:cNvSpPr/>
            <p:nvPr/>
          </p:nvSpPr>
          <p:spPr>
            <a:xfrm>
              <a:off x="2571049" y="4479267"/>
              <a:ext cx="1172018" cy="265596"/>
            </a:xfrm>
            <a:custGeom>
              <a:avLst/>
              <a:gdLst>
                <a:gd name="connsiteX0" fmla="*/ 46137 w 1172018"/>
                <a:gd name="connsiteY0" fmla="*/ 265454 h 265596"/>
                <a:gd name="connsiteX1" fmla="*/ 19177 w 1172018"/>
                <a:gd name="connsiteY1" fmla="*/ 259083 h 265596"/>
                <a:gd name="connsiteX2" fmla="*/ 2006 w 1172018"/>
                <a:gd name="connsiteY2" fmla="*/ 212465 h 265596"/>
                <a:gd name="connsiteX3" fmla="*/ 69951 w 1172018"/>
                <a:gd name="connsiteY3" fmla="*/ 28325 h 265596"/>
                <a:gd name="connsiteX4" fmla="*/ 111052 w 1172018"/>
                <a:gd name="connsiteY4" fmla="*/ 5 h 265596"/>
                <a:gd name="connsiteX5" fmla="*/ 1111935 w 1172018"/>
                <a:gd name="connsiteY5" fmla="*/ 5 h 265596"/>
                <a:gd name="connsiteX6" fmla="*/ 1170556 w 1172018"/>
                <a:gd name="connsiteY6" fmla="*/ 53149 h 265596"/>
                <a:gd name="connsiteX7" fmla="*/ 1170556 w 1172018"/>
                <a:gd name="connsiteY7" fmla="*/ 216311 h 265596"/>
                <a:gd name="connsiteX8" fmla="*/ 1124638 w 1172018"/>
                <a:gd name="connsiteY8" fmla="*/ 256713 h 265596"/>
                <a:gd name="connsiteX9" fmla="*/ 46137 w 1172018"/>
                <a:gd name="connsiteY9" fmla="*/ 265454 h 2655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172018" h="265596">
                  <a:moveTo>
                    <a:pt x="46137" y="265454"/>
                  </a:moveTo>
                  <a:cubicBezTo>
                    <a:pt x="36755" y="265648"/>
                    <a:pt x="27479" y="263457"/>
                    <a:pt x="19177" y="259083"/>
                  </a:cubicBezTo>
                  <a:cubicBezTo>
                    <a:pt x="6551" y="252246"/>
                    <a:pt x="-6347" y="238688"/>
                    <a:pt x="2006" y="212465"/>
                  </a:cubicBezTo>
                  <a:cubicBezTo>
                    <a:pt x="12883" y="178512"/>
                    <a:pt x="51032" y="77895"/>
                    <a:pt x="69951" y="28325"/>
                  </a:cubicBezTo>
                  <a:cubicBezTo>
                    <a:pt x="76458" y="11278"/>
                    <a:pt x="92805" y="13"/>
                    <a:pt x="111052" y="5"/>
                  </a:cubicBezTo>
                  <a:lnTo>
                    <a:pt x="1111935" y="5"/>
                  </a:lnTo>
                  <a:cubicBezTo>
                    <a:pt x="1111935" y="5"/>
                    <a:pt x="1168731" y="-5473"/>
                    <a:pt x="1170556" y="53149"/>
                  </a:cubicBezTo>
                  <a:cubicBezTo>
                    <a:pt x="1172382" y="111771"/>
                    <a:pt x="1170556" y="216311"/>
                    <a:pt x="1170556" y="216311"/>
                  </a:cubicBezTo>
                  <a:cubicBezTo>
                    <a:pt x="1170556" y="216311"/>
                    <a:pt x="1177704" y="256402"/>
                    <a:pt x="1124638" y="256713"/>
                  </a:cubicBezTo>
                  <a:cubicBezTo>
                    <a:pt x="1088160" y="256791"/>
                    <a:pt x="144268" y="264638"/>
                    <a:pt x="46137" y="265454"/>
                  </a:cubicBezTo>
                  <a:close/>
                </a:path>
              </a:pathLst>
            </a:custGeom>
            <a:solidFill>
              <a:srgbClr val="F5F5FC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9" name="任意多边形: 形状 208">
              <a:extLst>
                <a:ext uri="{FF2B5EF4-FFF2-40B4-BE49-F238E27FC236}">
                  <a16:creationId xmlns:a16="http://schemas.microsoft.com/office/drawing/2014/main" id="{64C2E8A6-7575-AD04-D40B-46ACE107BF68}"/>
                </a:ext>
              </a:extLst>
            </p:cNvPr>
            <p:cNvSpPr/>
            <p:nvPr/>
          </p:nvSpPr>
          <p:spPr>
            <a:xfrm>
              <a:off x="2643865" y="4507801"/>
              <a:ext cx="273568" cy="204574"/>
            </a:xfrm>
            <a:custGeom>
              <a:avLst/>
              <a:gdLst>
                <a:gd name="connsiteX0" fmla="*/ 273568 w 273568"/>
                <a:gd name="connsiteY0" fmla="*/ 102287 h 204574"/>
                <a:gd name="connsiteX1" fmla="*/ 136784 w 273568"/>
                <a:gd name="connsiteY1" fmla="*/ 204574 h 204574"/>
                <a:gd name="connsiteX2" fmla="*/ 0 w 273568"/>
                <a:gd name="connsiteY2" fmla="*/ 102287 h 204574"/>
                <a:gd name="connsiteX3" fmla="*/ 136784 w 273568"/>
                <a:gd name="connsiteY3" fmla="*/ 0 h 204574"/>
                <a:gd name="connsiteX4" fmla="*/ 273568 w 273568"/>
                <a:gd name="connsiteY4" fmla="*/ 102287 h 2045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73568" h="204574">
                  <a:moveTo>
                    <a:pt x="273568" y="102287"/>
                  </a:moveTo>
                  <a:cubicBezTo>
                    <a:pt x="273568" y="158779"/>
                    <a:pt x="212328" y="204574"/>
                    <a:pt x="136784" y="204574"/>
                  </a:cubicBezTo>
                  <a:cubicBezTo>
                    <a:pt x="61240" y="204574"/>
                    <a:pt x="0" y="158779"/>
                    <a:pt x="0" y="102287"/>
                  </a:cubicBezTo>
                  <a:cubicBezTo>
                    <a:pt x="0" y="45795"/>
                    <a:pt x="61240" y="0"/>
                    <a:pt x="136784" y="0"/>
                  </a:cubicBezTo>
                  <a:cubicBezTo>
                    <a:pt x="212328" y="0"/>
                    <a:pt x="273568" y="45795"/>
                    <a:pt x="273568" y="102287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0" name="任意多边形: 形状 209">
              <a:extLst>
                <a:ext uri="{FF2B5EF4-FFF2-40B4-BE49-F238E27FC236}">
                  <a16:creationId xmlns:a16="http://schemas.microsoft.com/office/drawing/2014/main" id="{B04CD35A-C39A-53D6-3437-B68AA7A7D27B}"/>
                </a:ext>
              </a:extLst>
            </p:cNvPr>
            <p:cNvSpPr/>
            <p:nvPr/>
          </p:nvSpPr>
          <p:spPr>
            <a:xfrm>
              <a:off x="2973258" y="4520815"/>
              <a:ext cx="691962" cy="40013"/>
            </a:xfrm>
            <a:custGeom>
              <a:avLst/>
              <a:gdLst>
                <a:gd name="connsiteX0" fmla="*/ 671955 w 691962"/>
                <a:gd name="connsiteY0" fmla="*/ 0 h 40013"/>
                <a:gd name="connsiteX1" fmla="*/ 691962 w 691962"/>
                <a:gd name="connsiteY1" fmla="*/ 0 h 40013"/>
                <a:gd name="connsiteX2" fmla="*/ 691962 w 691962"/>
                <a:gd name="connsiteY2" fmla="*/ 40013 h 40013"/>
                <a:gd name="connsiteX3" fmla="*/ 671955 w 691962"/>
                <a:gd name="connsiteY3" fmla="*/ 40013 h 40013"/>
                <a:gd name="connsiteX4" fmla="*/ 20007 w 691962"/>
                <a:gd name="connsiteY4" fmla="*/ 40013 h 40013"/>
                <a:gd name="connsiteX5" fmla="*/ 0 w 691962"/>
                <a:gd name="connsiteY5" fmla="*/ 40013 h 40013"/>
                <a:gd name="connsiteX6" fmla="*/ 0 w 691962"/>
                <a:gd name="connsiteY6" fmla="*/ 0 h 40013"/>
                <a:gd name="connsiteX7" fmla="*/ 20007 w 691962"/>
                <a:gd name="connsiteY7" fmla="*/ 0 h 400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91962" h="40013">
                  <a:moveTo>
                    <a:pt x="671955" y="0"/>
                  </a:moveTo>
                  <a:cubicBezTo>
                    <a:pt x="683005" y="0"/>
                    <a:pt x="691962" y="0"/>
                    <a:pt x="691962" y="0"/>
                  </a:cubicBezTo>
                  <a:lnTo>
                    <a:pt x="691962" y="40013"/>
                  </a:lnTo>
                  <a:cubicBezTo>
                    <a:pt x="691962" y="40013"/>
                    <a:pt x="683005" y="40013"/>
                    <a:pt x="671955" y="40013"/>
                  </a:cubicBezTo>
                  <a:lnTo>
                    <a:pt x="20007" y="40013"/>
                  </a:lnTo>
                  <a:cubicBezTo>
                    <a:pt x="8957" y="40013"/>
                    <a:pt x="0" y="40013"/>
                    <a:pt x="0" y="40013"/>
                  </a:cubicBezTo>
                  <a:lnTo>
                    <a:pt x="0" y="0"/>
                  </a:lnTo>
                  <a:cubicBezTo>
                    <a:pt x="0" y="0"/>
                    <a:pt x="8957" y="0"/>
                    <a:pt x="20007" y="0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1" name="任意多边形: 形状 210">
              <a:extLst>
                <a:ext uri="{FF2B5EF4-FFF2-40B4-BE49-F238E27FC236}">
                  <a16:creationId xmlns:a16="http://schemas.microsoft.com/office/drawing/2014/main" id="{9605284E-8E07-4FB6-5DBA-B5D52392BD4C}"/>
                </a:ext>
              </a:extLst>
            </p:cNvPr>
            <p:cNvSpPr/>
            <p:nvPr/>
          </p:nvSpPr>
          <p:spPr>
            <a:xfrm>
              <a:off x="2961603" y="4590469"/>
              <a:ext cx="528256" cy="34108"/>
            </a:xfrm>
            <a:custGeom>
              <a:avLst/>
              <a:gdLst>
                <a:gd name="connsiteX0" fmla="*/ 511202 w 528256"/>
                <a:gd name="connsiteY0" fmla="*/ 0 h 34108"/>
                <a:gd name="connsiteX1" fmla="*/ 528256 w 528256"/>
                <a:gd name="connsiteY1" fmla="*/ 0 h 34108"/>
                <a:gd name="connsiteX2" fmla="*/ 528256 w 528256"/>
                <a:gd name="connsiteY2" fmla="*/ 34109 h 34108"/>
                <a:gd name="connsiteX3" fmla="*/ 511202 w 528256"/>
                <a:gd name="connsiteY3" fmla="*/ 34109 h 34108"/>
                <a:gd name="connsiteX4" fmla="*/ 17054 w 528256"/>
                <a:gd name="connsiteY4" fmla="*/ 34109 h 34108"/>
                <a:gd name="connsiteX5" fmla="*/ 0 w 528256"/>
                <a:gd name="connsiteY5" fmla="*/ 34109 h 34108"/>
                <a:gd name="connsiteX6" fmla="*/ 0 w 528256"/>
                <a:gd name="connsiteY6" fmla="*/ 0 h 34108"/>
                <a:gd name="connsiteX7" fmla="*/ 17054 w 528256"/>
                <a:gd name="connsiteY7" fmla="*/ 0 h 341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8256" h="34108">
                  <a:moveTo>
                    <a:pt x="511202" y="0"/>
                  </a:moveTo>
                  <a:cubicBezTo>
                    <a:pt x="520621" y="0"/>
                    <a:pt x="528256" y="0"/>
                    <a:pt x="528256" y="0"/>
                  </a:cubicBezTo>
                  <a:lnTo>
                    <a:pt x="528256" y="34109"/>
                  </a:lnTo>
                  <a:cubicBezTo>
                    <a:pt x="528256" y="34109"/>
                    <a:pt x="520621" y="34109"/>
                    <a:pt x="511202" y="34109"/>
                  </a:cubicBezTo>
                  <a:lnTo>
                    <a:pt x="17054" y="34109"/>
                  </a:lnTo>
                  <a:cubicBezTo>
                    <a:pt x="7635" y="34109"/>
                    <a:pt x="0" y="34109"/>
                    <a:pt x="0" y="34109"/>
                  </a:cubicBezTo>
                  <a:lnTo>
                    <a:pt x="0" y="0"/>
                  </a:lnTo>
                  <a:cubicBezTo>
                    <a:pt x="0" y="0"/>
                    <a:pt x="7635" y="0"/>
                    <a:pt x="17054" y="0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2" name="任意多边形: 形状 211">
              <a:extLst>
                <a:ext uri="{FF2B5EF4-FFF2-40B4-BE49-F238E27FC236}">
                  <a16:creationId xmlns:a16="http://schemas.microsoft.com/office/drawing/2014/main" id="{7E3948D6-D808-CFC9-8B09-D728401A6634}"/>
                </a:ext>
              </a:extLst>
            </p:cNvPr>
            <p:cNvSpPr/>
            <p:nvPr/>
          </p:nvSpPr>
          <p:spPr>
            <a:xfrm>
              <a:off x="2951581" y="4674187"/>
              <a:ext cx="207798" cy="27892"/>
            </a:xfrm>
            <a:custGeom>
              <a:avLst/>
              <a:gdLst>
                <a:gd name="connsiteX0" fmla="*/ 193852 w 207798"/>
                <a:gd name="connsiteY0" fmla="*/ 0 h 27892"/>
                <a:gd name="connsiteX1" fmla="*/ 207798 w 207798"/>
                <a:gd name="connsiteY1" fmla="*/ 0 h 27892"/>
                <a:gd name="connsiteX2" fmla="*/ 207798 w 207798"/>
                <a:gd name="connsiteY2" fmla="*/ 27893 h 27892"/>
                <a:gd name="connsiteX3" fmla="*/ 193852 w 207798"/>
                <a:gd name="connsiteY3" fmla="*/ 27893 h 27892"/>
                <a:gd name="connsiteX4" fmla="*/ 13946 w 207798"/>
                <a:gd name="connsiteY4" fmla="*/ 27893 h 27892"/>
                <a:gd name="connsiteX5" fmla="*/ 0 w 207798"/>
                <a:gd name="connsiteY5" fmla="*/ 27893 h 27892"/>
                <a:gd name="connsiteX6" fmla="*/ 0 w 207798"/>
                <a:gd name="connsiteY6" fmla="*/ 0 h 27892"/>
                <a:gd name="connsiteX7" fmla="*/ 13946 w 207798"/>
                <a:gd name="connsiteY7" fmla="*/ 0 h 278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07798" h="27892">
                  <a:moveTo>
                    <a:pt x="193852" y="0"/>
                  </a:moveTo>
                  <a:cubicBezTo>
                    <a:pt x="201554" y="0"/>
                    <a:pt x="207798" y="0"/>
                    <a:pt x="207798" y="0"/>
                  </a:cubicBezTo>
                  <a:lnTo>
                    <a:pt x="207798" y="27893"/>
                  </a:lnTo>
                  <a:cubicBezTo>
                    <a:pt x="207798" y="27893"/>
                    <a:pt x="201554" y="27893"/>
                    <a:pt x="193852" y="27893"/>
                  </a:cubicBezTo>
                  <a:lnTo>
                    <a:pt x="13946" y="27893"/>
                  </a:lnTo>
                  <a:cubicBezTo>
                    <a:pt x="6244" y="27893"/>
                    <a:pt x="0" y="27893"/>
                    <a:pt x="0" y="27893"/>
                  </a:cubicBezTo>
                  <a:lnTo>
                    <a:pt x="0" y="0"/>
                  </a:lnTo>
                  <a:cubicBezTo>
                    <a:pt x="0" y="0"/>
                    <a:pt x="6244" y="0"/>
                    <a:pt x="13946" y="0"/>
                  </a:cubicBezTo>
                  <a:close/>
                </a:path>
              </a:pathLst>
            </a:custGeom>
            <a:solidFill>
              <a:srgbClr val="FFFFFF"/>
            </a:solidFill>
            <a:ln w="387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1" name="文本框 20">
            <a:extLst>
              <a:ext uri="{FF2B5EF4-FFF2-40B4-BE49-F238E27FC236}">
                <a16:creationId xmlns:a16="http://schemas.microsoft.com/office/drawing/2014/main" id="{997DC5A5-3D7C-3B2F-9198-BEB124088EC7}"/>
              </a:ext>
            </a:extLst>
          </p:cNvPr>
          <p:cNvSpPr txBox="1"/>
          <p:nvPr/>
        </p:nvSpPr>
        <p:spPr>
          <a:xfrm>
            <a:off x="1024070" y="5473470"/>
            <a:ext cx="389627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根据需要添加内容，此处详细文本描述，建议与标题相关，尽量简洁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C768B9B0-A0DC-FC54-59A8-4E940CDA8317}"/>
              </a:ext>
            </a:extLst>
          </p:cNvPr>
          <p:cNvGrpSpPr/>
          <p:nvPr/>
        </p:nvGrpSpPr>
        <p:grpSpPr>
          <a:xfrm>
            <a:off x="5195437" y="1371776"/>
            <a:ext cx="5907991" cy="1264463"/>
            <a:chOff x="5053923" y="1208486"/>
            <a:chExt cx="5907991" cy="1264463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748C360C-AB66-0ABE-D5EE-5DA305BDE4DC}"/>
                </a:ext>
              </a:extLst>
            </p:cNvPr>
            <p:cNvSpPr/>
            <p:nvPr/>
          </p:nvSpPr>
          <p:spPr>
            <a:xfrm>
              <a:off x="5053923" y="1208486"/>
              <a:ext cx="5907991" cy="1264463"/>
            </a:xfrm>
            <a:prstGeom prst="roundRect">
              <a:avLst>
                <a:gd name="adj" fmla="val 9987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F7ACCCDA-0CB9-F715-A184-C2943B3B74D1}"/>
                </a:ext>
              </a:extLst>
            </p:cNvPr>
            <p:cNvSpPr txBox="1"/>
            <p:nvPr/>
          </p:nvSpPr>
          <p:spPr>
            <a:xfrm>
              <a:off x="6141981" y="1396436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ea"/>
                  <a:ea typeface="+mj-ea"/>
                </a:rPr>
                <a:t>…</a:t>
              </a:r>
              <a:r>
                <a:rPr lang="zh-CN" altLang="en-US" sz="2000" dirty="0">
                  <a:latin typeface="+mj-ea"/>
                  <a:ea typeface="+mj-ea"/>
                </a:rPr>
                <a:t>项目简介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C0A8B285-AF40-5023-4413-23334FE4050D}"/>
                </a:ext>
              </a:extLst>
            </p:cNvPr>
            <p:cNvSpPr txBox="1"/>
            <p:nvPr/>
          </p:nvSpPr>
          <p:spPr>
            <a:xfrm>
              <a:off x="6141981" y="1765768"/>
              <a:ext cx="47520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  <p:pic>
          <p:nvPicPr>
            <p:cNvPr id="25" name="图形 24">
              <a:extLst>
                <a:ext uri="{FF2B5EF4-FFF2-40B4-BE49-F238E27FC236}">
                  <a16:creationId xmlns:a16="http://schemas.microsoft.com/office/drawing/2014/main" id="{FFA3676E-E956-AD77-E0B6-504DFB333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61791" y="1532262"/>
              <a:ext cx="616910" cy="616910"/>
            </a:xfrm>
            <a:prstGeom prst="rect">
              <a:avLst/>
            </a:prstGeom>
          </p:spPr>
        </p:pic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94316F84-AA48-12EA-2501-670D434D907B}"/>
              </a:ext>
            </a:extLst>
          </p:cNvPr>
          <p:cNvGrpSpPr/>
          <p:nvPr/>
        </p:nvGrpSpPr>
        <p:grpSpPr>
          <a:xfrm>
            <a:off x="5195437" y="2958881"/>
            <a:ext cx="5907991" cy="1264463"/>
            <a:chOff x="5053923" y="1208486"/>
            <a:chExt cx="5907991" cy="1264463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1E417D79-B63C-7976-A300-BB36C347566C}"/>
                </a:ext>
              </a:extLst>
            </p:cNvPr>
            <p:cNvSpPr/>
            <p:nvPr/>
          </p:nvSpPr>
          <p:spPr>
            <a:xfrm>
              <a:off x="5053923" y="1208486"/>
              <a:ext cx="5907991" cy="1264463"/>
            </a:xfrm>
            <a:prstGeom prst="roundRect">
              <a:avLst>
                <a:gd name="adj" fmla="val 9987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B5142E49-F848-737D-9FDB-B30B1D73ACAE}"/>
                </a:ext>
              </a:extLst>
            </p:cNvPr>
            <p:cNvSpPr txBox="1"/>
            <p:nvPr/>
          </p:nvSpPr>
          <p:spPr>
            <a:xfrm>
              <a:off x="6141981" y="1396436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ea"/>
                  <a:ea typeface="+mj-ea"/>
                </a:rPr>
                <a:t>…</a:t>
              </a:r>
              <a:r>
                <a:rPr lang="zh-CN" altLang="en-US" sz="2000" dirty="0">
                  <a:latin typeface="+mj-ea"/>
                  <a:ea typeface="+mj-ea"/>
                </a:rPr>
                <a:t>项目简介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8687FAC-5BB6-DAF6-067F-93252FD5B6AB}"/>
                </a:ext>
              </a:extLst>
            </p:cNvPr>
            <p:cNvSpPr txBox="1"/>
            <p:nvPr/>
          </p:nvSpPr>
          <p:spPr>
            <a:xfrm>
              <a:off x="6141981" y="1765768"/>
              <a:ext cx="47520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  <p:pic>
          <p:nvPicPr>
            <p:cNvPr id="34" name="图形 33">
              <a:extLst>
                <a:ext uri="{FF2B5EF4-FFF2-40B4-BE49-F238E27FC236}">
                  <a16:creationId xmlns:a16="http://schemas.microsoft.com/office/drawing/2014/main" id="{23A7DEA8-928E-0490-4F8D-C0AAA404C5B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61791" y="1532262"/>
              <a:ext cx="616910" cy="616910"/>
            </a:xfrm>
            <a:prstGeom prst="rect">
              <a:avLst/>
            </a:prstGeom>
          </p:spPr>
        </p:pic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3E84AB11-92B5-4791-3369-9EBE1286D72B}"/>
              </a:ext>
            </a:extLst>
          </p:cNvPr>
          <p:cNvGrpSpPr/>
          <p:nvPr/>
        </p:nvGrpSpPr>
        <p:grpSpPr>
          <a:xfrm>
            <a:off x="5195437" y="4545986"/>
            <a:ext cx="5907991" cy="1264463"/>
            <a:chOff x="5053923" y="1208486"/>
            <a:chExt cx="5907991" cy="1264463"/>
          </a:xfrm>
        </p:grpSpPr>
        <p:sp>
          <p:nvSpPr>
            <p:cNvPr id="36" name="矩形: 圆角 35">
              <a:extLst>
                <a:ext uri="{FF2B5EF4-FFF2-40B4-BE49-F238E27FC236}">
                  <a16:creationId xmlns:a16="http://schemas.microsoft.com/office/drawing/2014/main" id="{60834E2B-F3C6-464B-E98A-84F757E151A3}"/>
                </a:ext>
              </a:extLst>
            </p:cNvPr>
            <p:cNvSpPr/>
            <p:nvPr/>
          </p:nvSpPr>
          <p:spPr>
            <a:xfrm>
              <a:off x="5053923" y="1208486"/>
              <a:ext cx="5907991" cy="1264463"/>
            </a:xfrm>
            <a:prstGeom prst="roundRect">
              <a:avLst>
                <a:gd name="adj" fmla="val 9987"/>
              </a:avLst>
            </a:prstGeom>
            <a:solidFill>
              <a:schemeClr val="bg1"/>
            </a:solidFill>
            <a:ln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89725B81-8722-73F6-478A-885B0C288B48}"/>
                </a:ext>
              </a:extLst>
            </p:cNvPr>
            <p:cNvSpPr txBox="1"/>
            <p:nvPr/>
          </p:nvSpPr>
          <p:spPr>
            <a:xfrm>
              <a:off x="6141981" y="1396436"/>
              <a:ext cx="146706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000" dirty="0">
                  <a:latin typeface="+mj-ea"/>
                  <a:ea typeface="+mj-ea"/>
                </a:rPr>
                <a:t>…</a:t>
              </a:r>
              <a:r>
                <a:rPr lang="zh-CN" altLang="en-US" sz="2000" dirty="0">
                  <a:latin typeface="+mj-ea"/>
                  <a:ea typeface="+mj-ea"/>
                </a:rPr>
                <a:t>项目简介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B6B4E6FD-8122-7017-BEBD-9178ECEFA8B2}"/>
                </a:ext>
              </a:extLst>
            </p:cNvPr>
            <p:cNvSpPr txBox="1"/>
            <p:nvPr/>
          </p:nvSpPr>
          <p:spPr>
            <a:xfrm>
              <a:off x="6141981" y="1765768"/>
              <a:ext cx="4752000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根据需要添加内容，此处详细文本描述，建议与标题相关，尽量简洁</a:t>
              </a:r>
            </a:p>
          </p:txBody>
        </p:sp>
        <p:pic>
          <p:nvPicPr>
            <p:cNvPr id="39" name="图形 38">
              <a:extLst>
                <a:ext uri="{FF2B5EF4-FFF2-40B4-BE49-F238E27FC236}">
                  <a16:creationId xmlns:a16="http://schemas.microsoft.com/office/drawing/2014/main" id="{26AA664E-46AB-EFC7-6F4B-83ACABF2B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5361791" y="1532262"/>
              <a:ext cx="616910" cy="61691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98323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占位符 15">
            <a:extLst>
              <a:ext uri="{FF2B5EF4-FFF2-40B4-BE49-F238E27FC236}">
                <a16:creationId xmlns:a16="http://schemas.microsoft.com/office/drawing/2014/main" id="{4F819075-60F4-D3B6-0939-F92DADDFC8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dirty="0"/>
              <a:t>工作成效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3D436D88-1F10-28B6-8C47-514F87F7F520}"/>
              </a:ext>
            </a:extLst>
          </p:cNvPr>
          <p:cNvGrpSpPr/>
          <p:nvPr/>
        </p:nvGrpSpPr>
        <p:grpSpPr>
          <a:xfrm>
            <a:off x="1429677" y="3411914"/>
            <a:ext cx="2894796" cy="1036671"/>
            <a:chOff x="965701" y="3234109"/>
            <a:chExt cx="2894796" cy="1036671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2833C748-D4E3-3F4A-6F62-E6492D1C0D59}"/>
                </a:ext>
              </a:extLst>
            </p:cNvPr>
            <p:cNvGrpSpPr/>
            <p:nvPr/>
          </p:nvGrpSpPr>
          <p:grpSpPr>
            <a:xfrm>
              <a:off x="965701" y="3234109"/>
              <a:ext cx="2327842" cy="1036671"/>
              <a:chOff x="965701" y="3234109"/>
              <a:chExt cx="2327842" cy="1036671"/>
            </a:xfrm>
          </p:grpSpPr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770FBDCD-2E09-F290-7779-F6E1445795DE}"/>
                  </a:ext>
                </a:extLst>
              </p:cNvPr>
              <p:cNvSpPr txBox="1"/>
              <p:nvPr/>
            </p:nvSpPr>
            <p:spPr>
              <a:xfrm>
                <a:off x="980518" y="3234109"/>
                <a:ext cx="1723549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2000" dirty="0">
                    <a:latin typeface="+mj-ea"/>
                    <a:ea typeface="+mj-ea"/>
                  </a:rPr>
                  <a:t>对</a:t>
                </a:r>
                <a:r>
                  <a:rPr lang="en-US" altLang="zh-CN" sz="2000" dirty="0">
                    <a:latin typeface="+mj-ea"/>
                    <a:ea typeface="+mj-ea"/>
                  </a:rPr>
                  <a:t>…</a:t>
                </a:r>
                <a:r>
                  <a:rPr lang="zh-CN" altLang="en-US" sz="2000" dirty="0">
                    <a:latin typeface="+mj-ea"/>
                    <a:ea typeface="+mj-ea"/>
                  </a:rPr>
                  <a:t>工作的</a:t>
                </a:r>
                <a:r>
                  <a:rPr lang="en-US" altLang="zh-CN" sz="2000" dirty="0">
                    <a:latin typeface="+mj-ea"/>
                    <a:ea typeface="+mj-ea"/>
                  </a:rPr>
                  <a:t>…</a:t>
                </a:r>
              </a:p>
            </p:txBody>
          </p:sp>
          <p:sp>
            <p:nvSpPr>
              <p:cNvPr id="9" name="文本框 8">
                <a:extLst>
                  <a:ext uri="{FF2B5EF4-FFF2-40B4-BE49-F238E27FC236}">
                    <a16:creationId xmlns:a16="http://schemas.microsoft.com/office/drawing/2014/main" id="{E64C9BDE-A79A-CA9F-8A60-32C4DA4A299A}"/>
                  </a:ext>
                </a:extLst>
              </p:cNvPr>
              <p:cNvSpPr txBox="1"/>
              <p:nvPr/>
            </p:nvSpPr>
            <p:spPr>
              <a:xfrm>
                <a:off x="965701" y="3686005"/>
                <a:ext cx="2327842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/>
                  <a:t>根据需要添加内容，此处详细文本描述</a:t>
                </a:r>
              </a:p>
            </p:txBody>
          </p:sp>
        </p:grpSp>
        <p:cxnSp>
          <p:nvCxnSpPr>
            <p:cNvPr id="180" name="直接连接符 179">
              <a:extLst>
                <a:ext uri="{FF2B5EF4-FFF2-40B4-BE49-F238E27FC236}">
                  <a16:creationId xmlns:a16="http://schemas.microsoft.com/office/drawing/2014/main" id="{7F4F1D9E-4832-E457-058B-FB49047692BD}"/>
                </a:ext>
              </a:extLst>
            </p:cNvPr>
            <p:cNvCxnSpPr/>
            <p:nvPr/>
          </p:nvCxnSpPr>
          <p:spPr>
            <a:xfrm>
              <a:off x="965701" y="3622555"/>
              <a:ext cx="2894796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EE6D5404-71D0-8447-98FF-037DF000C4E5}"/>
              </a:ext>
            </a:extLst>
          </p:cNvPr>
          <p:cNvGrpSpPr/>
          <p:nvPr/>
        </p:nvGrpSpPr>
        <p:grpSpPr>
          <a:xfrm>
            <a:off x="7710784" y="1740789"/>
            <a:ext cx="2894796" cy="1074818"/>
            <a:chOff x="7314544" y="1537583"/>
            <a:chExt cx="2894796" cy="1074818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ADA52A59-8319-CD97-7163-1DEFC47B9ED9}"/>
                </a:ext>
              </a:extLst>
            </p:cNvPr>
            <p:cNvSpPr txBox="1"/>
            <p:nvPr/>
          </p:nvSpPr>
          <p:spPr>
            <a:xfrm>
              <a:off x="7822226" y="2027626"/>
              <a:ext cx="23439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根据需要添加内容，此处详细文本描述</a:t>
              </a:r>
            </a:p>
          </p:txBody>
        </p:sp>
        <p:sp>
          <p:nvSpPr>
            <p:cNvPr id="2" name="文本框 1">
              <a:extLst>
                <a:ext uri="{FF2B5EF4-FFF2-40B4-BE49-F238E27FC236}">
                  <a16:creationId xmlns:a16="http://schemas.microsoft.com/office/drawing/2014/main" id="{4B09F270-74ED-3A4A-B4D1-47B2027C9F17}"/>
                </a:ext>
              </a:extLst>
            </p:cNvPr>
            <p:cNvSpPr txBox="1"/>
            <p:nvPr/>
          </p:nvSpPr>
          <p:spPr>
            <a:xfrm>
              <a:off x="7834222" y="1537583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对</a:t>
              </a:r>
              <a:r>
                <a:rPr lang="en-US" altLang="zh-CN" sz="2000" dirty="0">
                  <a:latin typeface="+mj-ea"/>
                  <a:ea typeface="+mj-ea"/>
                </a:rPr>
                <a:t>…</a:t>
              </a:r>
              <a:r>
                <a:rPr lang="zh-CN" altLang="en-US" sz="2000" dirty="0">
                  <a:latin typeface="+mj-ea"/>
                  <a:ea typeface="+mj-ea"/>
                </a:rPr>
                <a:t>工作的</a:t>
              </a:r>
              <a:r>
                <a:rPr lang="en-US" altLang="zh-CN" sz="2000" dirty="0">
                  <a:latin typeface="+mj-ea"/>
                  <a:ea typeface="+mj-ea"/>
                </a:rPr>
                <a:t>…</a:t>
              </a:r>
            </a:p>
          </p:txBody>
        </p:sp>
        <p:cxnSp>
          <p:nvCxnSpPr>
            <p:cNvPr id="181" name="直接连接符 180">
              <a:extLst>
                <a:ext uri="{FF2B5EF4-FFF2-40B4-BE49-F238E27FC236}">
                  <a16:creationId xmlns:a16="http://schemas.microsoft.com/office/drawing/2014/main" id="{A45027C1-682E-053D-EE02-D6AE63EDBDE4}"/>
                </a:ext>
              </a:extLst>
            </p:cNvPr>
            <p:cNvCxnSpPr/>
            <p:nvPr/>
          </p:nvCxnSpPr>
          <p:spPr>
            <a:xfrm>
              <a:off x="7314544" y="1962584"/>
              <a:ext cx="2894796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6CC0AF47-0719-0313-DE59-7AE17394A38C}"/>
              </a:ext>
            </a:extLst>
          </p:cNvPr>
          <p:cNvGrpSpPr/>
          <p:nvPr/>
        </p:nvGrpSpPr>
        <p:grpSpPr>
          <a:xfrm>
            <a:off x="7769963" y="4344497"/>
            <a:ext cx="2894796" cy="1074090"/>
            <a:chOff x="7373723" y="4175159"/>
            <a:chExt cx="2894796" cy="1074090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313EDEBE-3F56-137E-6864-9EE3AC201A1E}"/>
                </a:ext>
              </a:extLst>
            </p:cNvPr>
            <p:cNvSpPr txBox="1"/>
            <p:nvPr/>
          </p:nvSpPr>
          <p:spPr>
            <a:xfrm>
              <a:off x="7805230" y="4664474"/>
              <a:ext cx="234391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/>
                <a:t>根据需要添加内容，此处详细文本描述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215E307F-1C2B-39D3-8F4E-19D191960E7D}"/>
                </a:ext>
              </a:extLst>
            </p:cNvPr>
            <p:cNvSpPr txBox="1"/>
            <p:nvPr/>
          </p:nvSpPr>
          <p:spPr>
            <a:xfrm>
              <a:off x="7869698" y="4175159"/>
              <a:ext cx="1723549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latin typeface="+mj-ea"/>
                  <a:ea typeface="+mj-ea"/>
                </a:rPr>
                <a:t>对</a:t>
              </a:r>
              <a:r>
                <a:rPr lang="en-US" altLang="zh-CN" sz="2000" dirty="0">
                  <a:latin typeface="+mj-ea"/>
                  <a:ea typeface="+mj-ea"/>
                </a:rPr>
                <a:t>…</a:t>
              </a:r>
              <a:r>
                <a:rPr lang="zh-CN" altLang="en-US" sz="2000" dirty="0">
                  <a:latin typeface="+mj-ea"/>
                  <a:ea typeface="+mj-ea"/>
                </a:rPr>
                <a:t>工作的</a:t>
              </a:r>
              <a:r>
                <a:rPr lang="en-US" altLang="zh-CN" sz="2000" dirty="0">
                  <a:latin typeface="+mj-ea"/>
                  <a:ea typeface="+mj-ea"/>
                </a:rPr>
                <a:t>…</a:t>
              </a:r>
            </a:p>
          </p:txBody>
        </p:sp>
        <p:cxnSp>
          <p:nvCxnSpPr>
            <p:cNvPr id="184" name="直接连接符 183">
              <a:extLst>
                <a:ext uri="{FF2B5EF4-FFF2-40B4-BE49-F238E27FC236}">
                  <a16:creationId xmlns:a16="http://schemas.microsoft.com/office/drawing/2014/main" id="{A8E1AC42-2D6F-B07C-6872-A2BBA49D0689}"/>
                </a:ext>
              </a:extLst>
            </p:cNvPr>
            <p:cNvCxnSpPr/>
            <p:nvPr/>
          </p:nvCxnSpPr>
          <p:spPr>
            <a:xfrm>
              <a:off x="7373723" y="4569428"/>
              <a:ext cx="2894796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6" name="组合 185">
            <a:extLst>
              <a:ext uri="{FF2B5EF4-FFF2-40B4-BE49-F238E27FC236}">
                <a16:creationId xmlns:a16="http://schemas.microsoft.com/office/drawing/2014/main" id="{BDA677EC-8A12-6109-33E7-924CF6E8507D}"/>
              </a:ext>
            </a:extLst>
          </p:cNvPr>
          <p:cNvGrpSpPr/>
          <p:nvPr/>
        </p:nvGrpSpPr>
        <p:grpSpPr>
          <a:xfrm>
            <a:off x="4128784" y="1643938"/>
            <a:ext cx="4018977" cy="4114579"/>
            <a:chOff x="3732544" y="1440732"/>
            <a:chExt cx="4018977" cy="4114579"/>
          </a:xfrm>
        </p:grpSpPr>
        <p:grpSp>
          <p:nvGrpSpPr>
            <p:cNvPr id="19" name="图形 16">
              <a:extLst>
                <a:ext uri="{FF2B5EF4-FFF2-40B4-BE49-F238E27FC236}">
                  <a16:creationId xmlns:a16="http://schemas.microsoft.com/office/drawing/2014/main" id="{586A40E0-23F2-38DF-5EA3-0194C1B34C28}"/>
                </a:ext>
              </a:extLst>
            </p:cNvPr>
            <p:cNvGrpSpPr/>
            <p:nvPr/>
          </p:nvGrpSpPr>
          <p:grpSpPr>
            <a:xfrm>
              <a:off x="3732544" y="1440732"/>
              <a:ext cx="4018977" cy="4114579"/>
              <a:chOff x="2853053" y="-82"/>
              <a:chExt cx="6434220" cy="6855838"/>
            </a:xfrm>
            <a:solidFill>
              <a:srgbClr val="F8F8FF"/>
            </a:solidFill>
          </p:grpSpPr>
          <p:sp>
            <p:nvSpPr>
              <p:cNvPr id="20" name="任意多边形: 形状 19">
                <a:extLst>
                  <a:ext uri="{FF2B5EF4-FFF2-40B4-BE49-F238E27FC236}">
                    <a16:creationId xmlns:a16="http://schemas.microsoft.com/office/drawing/2014/main" id="{60D8EC1A-3F79-E7A7-49D9-7C8B5EBFBDDA}"/>
                  </a:ext>
                </a:extLst>
              </p:cNvPr>
              <p:cNvSpPr/>
              <p:nvPr/>
            </p:nvSpPr>
            <p:spPr>
              <a:xfrm>
                <a:off x="3261008" y="-82"/>
                <a:ext cx="5660976" cy="6855838"/>
              </a:xfrm>
              <a:custGeom>
                <a:avLst/>
                <a:gdLst>
                  <a:gd name="connsiteX0" fmla="*/ 1915271 w 5660976"/>
                  <a:gd name="connsiteY0" fmla="*/ 467079 h 6855838"/>
                  <a:gd name="connsiteX1" fmla="*/ 361855 w 5660976"/>
                  <a:gd name="connsiteY1" fmla="*/ 1408260 h 6855838"/>
                  <a:gd name="connsiteX2" fmla="*/ 81222 w 5660976"/>
                  <a:gd name="connsiteY2" fmla="*/ 3348702 h 6855838"/>
                  <a:gd name="connsiteX3" fmla="*/ 1269543 w 5660976"/>
                  <a:gd name="connsiteY3" fmla="*/ 5872938 h 6855838"/>
                  <a:gd name="connsiteX4" fmla="*/ 2736304 w 5660976"/>
                  <a:gd name="connsiteY4" fmla="*/ 6774180 h 6855838"/>
                  <a:gd name="connsiteX5" fmla="*/ 5231500 w 5660976"/>
                  <a:gd name="connsiteY5" fmla="*/ 5961986 h 6855838"/>
                  <a:gd name="connsiteX6" fmla="*/ 5336629 w 5660976"/>
                  <a:gd name="connsiteY6" fmla="*/ 2923134 h 6855838"/>
                  <a:gd name="connsiteX7" fmla="*/ 3879902 w 5660976"/>
                  <a:gd name="connsiteY7" fmla="*/ 37524 h 6855838"/>
                  <a:gd name="connsiteX8" fmla="*/ 1915271 w 5660976"/>
                  <a:gd name="connsiteY8" fmla="*/ 467079 h 68558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660976" h="6855838">
                    <a:moveTo>
                      <a:pt x="1915271" y="467079"/>
                    </a:moveTo>
                    <a:cubicBezTo>
                      <a:pt x="1184416" y="1201257"/>
                      <a:pt x="824039" y="691094"/>
                      <a:pt x="361855" y="1408260"/>
                    </a:cubicBezTo>
                    <a:cubicBezTo>
                      <a:pt x="62814" y="1871972"/>
                      <a:pt x="-112225" y="2505208"/>
                      <a:pt x="81222" y="3348702"/>
                    </a:cubicBezTo>
                    <a:cubicBezTo>
                      <a:pt x="606736" y="5639288"/>
                      <a:pt x="565867" y="5405637"/>
                      <a:pt x="1269543" y="5872938"/>
                    </a:cubicBezTo>
                    <a:cubicBezTo>
                      <a:pt x="1973219" y="6340239"/>
                      <a:pt x="1778311" y="7107976"/>
                      <a:pt x="2736304" y="6774180"/>
                    </a:cubicBezTo>
                    <a:cubicBezTo>
                      <a:pt x="3694298" y="6440384"/>
                      <a:pt x="4876705" y="7208188"/>
                      <a:pt x="5231500" y="5961986"/>
                    </a:cubicBezTo>
                    <a:cubicBezTo>
                      <a:pt x="5586295" y="4715783"/>
                      <a:pt x="4666645" y="3611725"/>
                      <a:pt x="5336629" y="2923134"/>
                    </a:cubicBezTo>
                    <a:cubicBezTo>
                      <a:pt x="6006613" y="2234543"/>
                      <a:pt x="5693285" y="104310"/>
                      <a:pt x="3879902" y="37524"/>
                    </a:cubicBezTo>
                    <a:cubicBezTo>
                      <a:pt x="2871138" y="376"/>
                      <a:pt x="2507372" y="-127812"/>
                      <a:pt x="1915271" y="467079"/>
                    </a:cubicBezTo>
                    <a:close/>
                  </a:path>
                </a:pathLst>
              </a:custGeom>
              <a:solidFill>
                <a:srgbClr val="F8F8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32B98B7E-48CB-74B4-11CF-F11C29341D8F}"/>
                  </a:ext>
                </a:extLst>
              </p:cNvPr>
              <p:cNvSpPr/>
              <p:nvPr/>
            </p:nvSpPr>
            <p:spPr>
              <a:xfrm>
                <a:off x="2853053" y="981534"/>
                <a:ext cx="6434220" cy="4686805"/>
              </a:xfrm>
              <a:custGeom>
                <a:avLst/>
                <a:gdLst>
                  <a:gd name="connsiteX0" fmla="*/ 2176762 w 6434220"/>
                  <a:gd name="connsiteY0" fmla="*/ 319321 h 4686805"/>
                  <a:gd name="connsiteX1" fmla="*/ 411226 w 6434220"/>
                  <a:gd name="connsiteY1" fmla="*/ 962723 h 4686805"/>
                  <a:gd name="connsiteX2" fmla="*/ 92249 w 6434220"/>
                  <a:gd name="connsiteY2" fmla="*/ 2289135 h 4686805"/>
                  <a:gd name="connsiteX3" fmla="*/ 1442850 w 6434220"/>
                  <a:gd name="connsiteY3" fmla="*/ 4014799 h 4686805"/>
                  <a:gd name="connsiteX4" fmla="*/ 3109902 w 6434220"/>
                  <a:gd name="connsiteY4" fmla="*/ 4630956 h 4686805"/>
                  <a:gd name="connsiteX5" fmla="*/ 5945871 w 6434220"/>
                  <a:gd name="connsiteY5" fmla="*/ 4075671 h 4686805"/>
                  <a:gd name="connsiteX6" fmla="*/ 6065488 w 6434220"/>
                  <a:gd name="connsiteY6" fmla="*/ 1998202 h 4686805"/>
                  <a:gd name="connsiteX7" fmla="*/ 4410065 w 6434220"/>
                  <a:gd name="connsiteY7" fmla="*/ 25463 h 4686805"/>
                  <a:gd name="connsiteX8" fmla="*/ 2176762 w 6434220"/>
                  <a:gd name="connsiteY8" fmla="*/ 319321 h 46868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434220" h="4686805">
                    <a:moveTo>
                      <a:pt x="2176762" y="319321"/>
                    </a:moveTo>
                    <a:cubicBezTo>
                      <a:pt x="1346094" y="821111"/>
                      <a:pt x="936541" y="472164"/>
                      <a:pt x="411226" y="962723"/>
                    </a:cubicBezTo>
                    <a:cubicBezTo>
                      <a:pt x="71649" y="1279706"/>
                      <a:pt x="-127579" y="1712651"/>
                      <a:pt x="92249" y="2289135"/>
                    </a:cubicBezTo>
                    <a:cubicBezTo>
                      <a:pt x="689600" y="3855111"/>
                      <a:pt x="643149" y="3695158"/>
                      <a:pt x="1442850" y="4014799"/>
                    </a:cubicBezTo>
                    <a:cubicBezTo>
                      <a:pt x="2242551" y="4334441"/>
                      <a:pt x="2020995" y="4859157"/>
                      <a:pt x="3109902" y="4630956"/>
                    </a:cubicBezTo>
                    <a:cubicBezTo>
                      <a:pt x="4198809" y="4402755"/>
                      <a:pt x="5542698" y="4927605"/>
                      <a:pt x="5945871" y="4075671"/>
                    </a:cubicBezTo>
                    <a:cubicBezTo>
                      <a:pt x="6349045" y="3223737"/>
                      <a:pt x="5303798" y="2468958"/>
                      <a:pt x="6065488" y="1998202"/>
                    </a:cubicBezTo>
                    <a:cubicBezTo>
                      <a:pt x="6827177" y="1527445"/>
                      <a:pt x="6470854" y="71050"/>
                      <a:pt x="4410065" y="25463"/>
                    </a:cubicBezTo>
                    <a:cubicBezTo>
                      <a:pt x="3263144" y="344"/>
                      <a:pt x="2849737" y="-87375"/>
                      <a:pt x="2176762" y="319321"/>
                    </a:cubicBezTo>
                    <a:close/>
                  </a:path>
                </a:pathLst>
              </a:custGeom>
              <a:solidFill>
                <a:srgbClr val="F8F8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2" name="图形 16">
              <a:extLst>
                <a:ext uri="{FF2B5EF4-FFF2-40B4-BE49-F238E27FC236}">
                  <a16:creationId xmlns:a16="http://schemas.microsoft.com/office/drawing/2014/main" id="{79EE4158-13CA-E195-E823-4A90CC5CC667}"/>
                </a:ext>
              </a:extLst>
            </p:cNvPr>
            <p:cNvGrpSpPr/>
            <p:nvPr/>
          </p:nvGrpSpPr>
          <p:grpSpPr>
            <a:xfrm>
              <a:off x="4393012" y="2186488"/>
              <a:ext cx="2697310" cy="1968110"/>
              <a:chOff x="4303683" y="1789326"/>
              <a:chExt cx="3532002" cy="2458779"/>
            </a:xfrm>
          </p:grpSpPr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57844DA-488F-18FB-4C76-40DB36E98B22}"/>
                  </a:ext>
                </a:extLst>
              </p:cNvPr>
              <p:cNvSpPr/>
              <p:nvPr/>
            </p:nvSpPr>
            <p:spPr>
              <a:xfrm>
                <a:off x="4549560" y="1789326"/>
                <a:ext cx="3286124" cy="2266063"/>
              </a:xfrm>
              <a:custGeom>
                <a:avLst/>
                <a:gdLst>
                  <a:gd name="connsiteX0" fmla="*/ 0 w 3286124"/>
                  <a:gd name="connsiteY0" fmla="*/ 93035 h 2266063"/>
                  <a:gd name="connsiteX1" fmla="*/ 0 w 3286124"/>
                  <a:gd name="connsiteY1" fmla="*/ 2266064 h 2266063"/>
                  <a:gd name="connsiteX2" fmla="*/ 3282802 w 3286124"/>
                  <a:gd name="connsiteY2" fmla="*/ 2266064 h 2266063"/>
                  <a:gd name="connsiteX3" fmla="*/ 3286125 w 3286124"/>
                  <a:gd name="connsiteY3" fmla="*/ 3323 h 2266063"/>
                  <a:gd name="connsiteX4" fmla="*/ 0 w 3286124"/>
                  <a:gd name="connsiteY4" fmla="*/ 0 h 2266063"/>
                  <a:gd name="connsiteX5" fmla="*/ 0 w 3286124"/>
                  <a:gd name="connsiteY5" fmla="*/ 93035 h 2266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6124" h="2266063">
                    <a:moveTo>
                      <a:pt x="0" y="93035"/>
                    </a:moveTo>
                    <a:lnTo>
                      <a:pt x="0" y="2266064"/>
                    </a:lnTo>
                    <a:lnTo>
                      <a:pt x="3282802" y="2266064"/>
                    </a:lnTo>
                    <a:lnTo>
                      <a:pt x="3286125" y="3323"/>
                    </a:lnTo>
                    <a:lnTo>
                      <a:pt x="0" y="0"/>
                    </a:lnTo>
                    <a:lnTo>
                      <a:pt x="0" y="93035"/>
                    </a:lnTo>
                    <a:close/>
                  </a:path>
                </a:pathLst>
              </a:custGeom>
              <a:solidFill>
                <a:srgbClr val="E1E6FB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84B0C5A8-4D1D-B5E3-25A8-FC41D63F1273}"/>
                  </a:ext>
                </a:extLst>
              </p:cNvPr>
              <p:cNvSpPr/>
              <p:nvPr/>
            </p:nvSpPr>
            <p:spPr>
              <a:xfrm>
                <a:off x="4303683" y="1982041"/>
                <a:ext cx="3286124" cy="2266063"/>
              </a:xfrm>
              <a:custGeom>
                <a:avLst/>
                <a:gdLst>
                  <a:gd name="connsiteX0" fmla="*/ 0 w 3286124"/>
                  <a:gd name="connsiteY0" fmla="*/ 93035 h 2266063"/>
                  <a:gd name="connsiteX1" fmla="*/ 0 w 3286124"/>
                  <a:gd name="connsiteY1" fmla="*/ 2266064 h 2266063"/>
                  <a:gd name="connsiteX2" fmla="*/ 3282802 w 3286124"/>
                  <a:gd name="connsiteY2" fmla="*/ 2266064 h 2266063"/>
                  <a:gd name="connsiteX3" fmla="*/ 3286125 w 3286124"/>
                  <a:gd name="connsiteY3" fmla="*/ 3323 h 2266063"/>
                  <a:gd name="connsiteX4" fmla="*/ 0 w 3286124"/>
                  <a:gd name="connsiteY4" fmla="*/ 0 h 2266063"/>
                  <a:gd name="connsiteX5" fmla="*/ 0 w 3286124"/>
                  <a:gd name="connsiteY5" fmla="*/ 93035 h 22660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6124" h="2266063">
                    <a:moveTo>
                      <a:pt x="0" y="93035"/>
                    </a:moveTo>
                    <a:lnTo>
                      <a:pt x="0" y="2266064"/>
                    </a:lnTo>
                    <a:lnTo>
                      <a:pt x="3282802" y="2266064"/>
                    </a:lnTo>
                    <a:lnTo>
                      <a:pt x="3286125" y="3323"/>
                    </a:lnTo>
                    <a:lnTo>
                      <a:pt x="0" y="0"/>
                    </a:lnTo>
                    <a:lnTo>
                      <a:pt x="0" y="93035"/>
                    </a:lnTo>
                    <a:close/>
                  </a:path>
                </a:pathLst>
              </a:custGeom>
              <a:solidFill>
                <a:srgbClr val="EAEDFB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796C79AC-3E78-05A8-7943-74FD71C7FC93}"/>
                  </a:ext>
                </a:extLst>
              </p:cNvPr>
              <p:cNvSpPr/>
              <p:nvPr/>
            </p:nvSpPr>
            <p:spPr>
              <a:xfrm>
                <a:off x="4400040" y="2158143"/>
                <a:ext cx="99680" cy="99680"/>
              </a:xfrm>
              <a:custGeom>
                <a:avLst/>
                <a:gdLst>
                  <a:gd name="connsiteX0" fmla="*/ 49840 w 99680"/>
                  <a:gd name="connsiteY0" fmla="*/ 0 h 99680"/>
                  <a:gd name="connsiteX1" fmla="*/ 99680 w 99680"/>
                  <a:gd name="connsiteY1" fmla="*/ 0 h 99680"/>
                  <a:gd name="connsiteX2" fmla="*/ 99680 w 99680"/>
                  <a:gd name="connsiteY2" fmla="*/ 99680 h 99680"/>
                  <a:gd name="connsiteX3" fmla="*/ 49840 w 99680"/>
                  <a:gd name="connsiteY3" fmla="*/ 99680 h 99680"/>
                  <a:gd name="connsiteX4" fmla="*/ 49840 w 99680"/>
                  <a:gd name="connsiteY4" fmla="*/ 99680 h 99680"/>
                  <a:gd name="connsiteX5" fmla="*/ 0 w 99680"/>
                  <a:gd name="connsiteY5" fmla="*/ 99680 h 99680"/>
                  <a:gd name="connsiteX6" fmla="*/ 0 w 99680"/>
                  <a:gd name="connsiteY6" fmla="*/ 0 h 99680"/>
                  <a:gd name="connsiteX7" fmla="*/ 49840 w 99680"/>
                  <a:gd name="connsiteY7" fmla="*/ 0 h 9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680" h="99680">
                    <a:moveTo>
                      <a:pt x="49840" y="0"/>
                    </a:moveTo>
                    <a:cubicBezTo>
                      <a:pt x="77366" y="0"/>
                      <a:pt x="99680" y="0"/>
                      <a:pt x="99680" y="0"/>
                    </a:cubicBezTo>
                    <a:lnTo>
                      <a:pt x="99680" y="99680"/>
                    </a:lnTo>
                    <a:cubicBezTo>
                      <a:pt x="99680" y="99680"/>
                      <a:pt x="77366" y="99680"/>
                      <a:pt x="49840" y="99680"/>
                    </a:cubicBezTo>
                    <a:lnTo>
                      <a:pt x="49840" y="99680"/>
                    </a:lnTo>
                    <a:cubicBezTo>
                      <a:pt x="22314" y="99680"/>
                      <a:pt x="0" y="99680"/>
                      <a:pt x="0" y="99680"/>
                    </a:cubicBezTo>
                    <a:lnTo>
                      <a:pt x="0" y="0"/>
                    </a:lnTo>
                    <a:cubicBezTo>
                      <a:pt x="0" y="0"/>
                      <a:pt x="22314" y="0"/>
                      <a:pt x="49840" y="0"/>
                    </a:cubicBezTo>
                    <a:close/>
                  </a:path>
                </a:pathLst>
              </a:custGeom>
              <a:solidFill>
                <a:srgbClr val="BAC5F4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19ECBAF8-9124-4507-BE64-A6636FF7A3FF}"/>
                  </a:ext>
                </a:extLst>
              </p:cNvPr>
              <p:cNvSpPr/>
              <p:nvPr/>
            </p:nvSpPr>
            <p:spPr>
              <a:xfrm>
                <a:off x="4552883" y="2158143"/>
                <a:ext cx="99680" cy="99680"/>
              </a:xfrm>
              <a:custGeom>
                <a:avLst/>
                <a:gdLst>
                  <a:gd name="connsiteX0" fmla="*/ 49840 w 99680"/>
                  <a:gd name="connsiteY0" fmla="*/ 0 h 99680"/>
                  <a:gd name="connsiteX1" fmla="*/ 99680 w 99680"/>
                  <a:gd name="connsiteY1" fmla="*/ 0 h 99680"/>
                  <a:gd name="connsiteX2" fmla="*/ 99680 w 99680"/>
                  <a:gd name="connsiteY2" fmla="*/ 99680 h 99680"/>
                  <a:gd name="connsiteX3" fmla="*/ 49840 w 99680"/>
                  <a:gd name="connsiteY3" fmla="*/ 99680 h 99680"/>
                  <a:gd name="connsiteX4" fmla="*/ 49840 w 99680"/>
                  <a:gd name="connsiteY4" fmla="*/ 99680 h 99680"/>
                  <a:gd name="connsiteX5" fmla="*/ 0 w 99680"/>
                  <a:gd name="connsiteY5" fmla="*/ 99680 h 99680"/>
                  <a:gd name="connsiteX6" fmla="*/ 0 w 99680"/>
                  <a:gd name="connsiteY6" fmla="*/ 0 h 99680"/>
                  <a:gd name="connsiteX7" fmla="*/ 49840 w 99680"/>
                  <a:gd name="connsiteY7" fmla="*/ 0 h 9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680" h="99680">
                    <a:moveTo>
                      <a:pt x="49840" y="0"/>
                    </a:moveTo>
                    <a:cubicBezTo>
                      <a:pt x="77366" y="0"/>
                      <a:pt x="99680" y="0"/>
                      <a:pt x="99680" y="0"/>
                    </a:cubicBezTo>
                    <a:lnTo>
                      <a:pt x="99680" y="99680"/>
                    </a:lnTo>
                    <a:cubicBezTo>
                      <a:pt x="99680" y="99680"/>
                      <a:pt x="77366" y="99680"/>
                      <a:pt x="49840" y="99680"/>
                    </a:cubicBezTo>
                    <a:lnTo>
                      <a:pt x="49840" y="99680"/>
                    </a:lnTo>
                    <a:cubicBezTo>
                      <a:pt x="22314" y="99680"/>
                      <a:pt x="0" y="99680"/>
                      <a:pt x="0" y="99680"/>
                    </a:cubicBezTo>
                    <a:lnTo>
                      <a:pt x="0" y="0"/>
                    </a:lnTo>
                    <a:cubicBezTo>
                      <a:pt x="0" y="0"/>
                      <a:pt x="22314" y="0"/>
                      <a:pt x="49840" y="0"/>
                    </a:cubicBezTo>
                    <a:close/>
                  </a:path>
                </a:pathLst>
              </a:custGeom>
              <a:solidFill>
                <a:srgbClr val="BAC5F4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EA4A9C72-0627-D338-79F9-4E0963EF451D}"/>
                  </a:ext>
                </a:extLst>
              </p:cNvPr>
              <p:cNvSpPr/>
              <p:nvPr/>
            </p:nvSpPr>
            <p:spPr>
              <a:xfrm>
                <a:off x="4705726" y="2158143"/>
                <a:ext cx="99680" cy="99680"/>
              </a:xfrm>
              <a:custGeom>
                <a:avLst/>
                <a:gdLst>
                  <a:gd name="connsiteX0" fmla="*/ 49840 w 99680"/>
                  <a:gd name="connsiteY0" fmla="*/ 0 h 99680"/>
                  <a:gd name="connsiteX1" fmla="*/ 99680 w 99680"/>
                  <a:gd name="connsiteY1" fmla="*/ 0 h 99680"/>
                  <a:gd name="connsiteX2" fmla="*/ 99680 w 99680"/>
                  <a:gd name="connsiteY2" fmla="*/ 99680 h 99680"/>
                  <a:gd name="connsiteX3" fmla="*/ 49840 w 99680"/>
                  <a:gd name="connsiteY3" fmla="*/ 99680 h 99680"/>
                  <a:gd name="connsiteX4" fmla="*/ 49840 w 99680"/>
                  <a:gd name="connsiteY4" fmla="*/ 99680 h 99680"/>
                  <a:gd name="connsiteX5" fmla="*/ 0 w 99680"/>
                  <a:gd name="connsiteY5" fmla="*/ 99680 h 99680"/>
                  <a:gd name="connsiteX6" fmla="*/ 0 w 99680"/>
                  <a:gd name="connsiteY6" fmla="*/ 0 h 99680"/>
                  <a:gd name="connsiteX7" fmla="*/ 49840 w 99680"/>
                  <a:gd name="connsiteY7" fmla="*/ 0 h 996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99680" h="99680">
                    <a:moveTo>
                      <a:pt x="49840" y="0"/>
                    </a:moveTo>
                    <a:cubicBezTo>
                      <a:pt x="77366" y="0"/>
                      <a:pt x="99680" y="0"/>
                      <a:pt x="99680" y="0"/>
                    </a:cubicBezTo>
                    <a:lnTo>
                      <a:pt x="99680" y="99680"/>
                    </a:lnTo>
                    <a:cubicBezTo>
                      <a:pt x="99680" y="99680"/>
                      <a:pt x="77366" y="99680"/>
                      <a:pt x="49840" y="99680"/>
                    </a:cubicBezTo>
                    <a:lnTo>
                      <a:pt x="49840" y="99680"/>
                    </a:lnTo>
                    <a:cubicBezTo>
                      <a:pt x="22314" y="99680"/>
                      <a:pt x="0" y="99680"/>
                      <a:pt x="0" y="99680"/>
                    </a:cubicBezTo>
                    <a:lnTo>
                      <a:pt x="0" y="0"/>
                    </a:lnTo>
                    <a:cubicBezTo>
                      <a:pt x="0" y="0"/>
                      <a:pt x="22314" y="0"/>
                      <a:pt x="49840" y="0"/>
                    </a:cubicBezTo>
                    <a:close/>
                  </a:path>
                </a:pathLst>
              </a:custGeom>
              <a:solidFill>
                <a:srgbClr val="BAC5F4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28" name="图形 16">
                <a:extLst>
                  <a:ext uri="{FF2B5EF4-FFF2-40B4-BE49-F238E27FC236}">
                    <a16:creationId xmlns:a16="http://schemas.microsoft.com/office/drawing/2014/main" id="{D5F4BF68-FCCD-C62A-562D-720F76CB0EB9}"/>
                  </a:ext>
                </a:extLst>
              </p:cNvPr>
              <p:cNvGrpSpPr/>
              <p:nvPr/>
            </p:nvGrpSpPr>
            <p:grpSpPr>
              <a:xfrm>
                <a:off x="4479784" y="2483765"/>
                <a:ext cx="2272709" cy="1528430"/>
                <a:chOff x="4479784" y="2483765"/>
                <a:chExt cx="2272709" cy="1528430"/>
              </a:xfrm>
              <a:solidFill>
                <a:srgbClr val="FFFFFF"/>
              </a:solidFill>
            </p:grpSpPr>
            <p:grpSp>
              <p:nvGrpSpPr>
                <p:cNvPr id="29" name="图形 16">
                  <a:extLst>
                    <a:ext uri="{FF2B5EF4-FFF2-40B4-BE49-F238E27FC236}">
                      <a16:creationId xmlns:a16="http://schemas.microsoft.com/office/drawing/2014/main" id="{BF3FD59C-3A2E-876A-C103-BCA4D2C936A9}"/>
                    </a:ext>
                  </a:extLst>
                </p:cNvPr>
                <p:cNvGrpSpPr/>
                <p:nvPr/>
              </p:nvGrpSpPr>
              <p:grpSpPr>
                <a:xfrm>
                  <a:off x="4479784" y="2483765"/>
                  <a:ext cx="684470" cy="677825"/>
                  <a:chOff x="4479784" y="2483765"/>
                  <a:chExt cx="684470" cy="677825"/>
                </a:xfrm>
                <a:solidFill>
                  <a:srgbClr val="FFFFFF"/>
                </a:solidFill>
              </p:grpSpPr>
              <p:sp>
                <p:nvSpPr>
                  <p:cNvPr id="30" name="任意多边形: 形状 29">
                    <a:extLst>
                      <a:ext uri="{FF2B5EF4-FFF2-40B4-BE49-F238E27FC236}">
                        <a16:creationId xmlns:a16="http://schemas.microsoft.com/office/drawing/2014/main" id="{010858E8-B36F-13AF-B24C-F76E2EDAA0C4}"/>
                      </a:ext>
                    </a:extLst>
                  </p:cNvPr>
                  <p:cNvSpPr/>
                  <p:nvPr/>
                </p:nvSpPr>
                <p:spPr>
                  <a:xfrm>
                    <a:off x="4479784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1" name="任意多边形: 形状 30">
                    <a:extLst>
                      <a:ext uri="{FF2B5EF4-FFF2-40B4-BE49-F238E27FC236}">
                        <a16:creationId xmlns:a16="http://schemas.microsoft.com/office/drawing/2014/main" id="{1A4A6883-3A12-8D10-5BEA-05108EA4A391}"/>
                      </a:ext>
                    </a:extLst>
                  </p:cNvPr>
                  <p:cNvSpPr/>
                  <p:nvPr/>
                </p:nvSpPr>
                <p:spPr>
                  <a:xfrm>
                    <a:off x="4539592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2" name="任意多边形: 形状 31">
                    <a:extLst>
                      <a:ext uri="{FF2B5EF4-FFF2-40B4-BE49-F238E27FC236}">
                        <a16:creationId xmlns:a16="http://schemas.microsoft.com/office/drawing/2014/main" id="{91DD530B-5A38-DB0B-EAD1-DA81FA004E6F}"/>
                      </a:ext>
                    </a:extLst>
                  </p:cNvPr>
                  <p:cNvSpPr/>
                  <p:nvPr/>
                </p:nvSpPr>
                <p:spPr>
                  <a:xfrm>
                    <a:off x="4592755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3" name="任意多边形: 形状 32">
                    <a:extLst>
                      <a:ext uri="{FF2B5EF4-FFF2-40B4-BE49-F238E27FC236}">
                        <a16:creationId xmlns:a16="http://schemas.microsoft.com/office/drawing/2014/main" id="{7AB38C0C-C99F-5EF0-1414-E7E935C43E1D}"/>
                      </a:ext>
                    </a:extLst>
                  </p:cNvPr>
                  <p:cNvSpPr/>
                  <p:nvPr/>
                </p:nvSpPr>
                <p:spPr>
                  <a:xfrm>
                    <a:off x="4652563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4" name="任意多边形: 形状 33">
                    <a:extLst>
                      <a:ext uri="{FF2B5EF4-FFF2-40B4-BE49-F238E27FC236}">
                        <a16:creationId xmlns:a16="http://schemas.microsoft.com/office/drawing/2014/main" id="{87E7DE3E-7C55-8892-E447-1339858360C0}"/>
                      </a:ext>
                    </a:extLst>
                  </p:cNvPr>
                  <p:cNvSpPr/>
                  <p:nvPr/>
                </p:nvSpPr>
                <p:spPr>
                  <a:xfrm>
                    <a:off x="4705726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5" name="任意多边形: 形状 34">
                    <a:extLst>
                      <a:ext uri="{FF2B5EF4-FFF2-40B4-BE49-F238E27FC236}">
                        <a16:creationId xmlns:a16="http://schemas.microsoft.com/office/drawing/2014/main" id="{E5331CE9-309D-F284-AA34-FDEC9D9F0B56}"/>
                      </a:ext>
                    </a:extLst>
                  </p:cNvPr>
                  <p:cNvSpPr/>
                  <p:nvPr/>
                </p:nvSpPr>
                <p:spPr>
                  <a:xfrm>
                    <a:off x="4765534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6" name="任意多边形: 形状 35">
                    <a:extLst>
                      <a:ext uri="{FF2B5EF4-FFF2-40B4-BE49-F238E27FC236}">
                        <a16:creationId xmlns:a16="http://schemas.microsoft.com/office/drawing/2014/main" id="{C4B1FC2F-E4C9-7125-EBBE-97DCD3ECF325}"/>
                      </a:ext>
                    </a:extLst>
                  </p:cNvPr>
                  <p:cNvSpPr/>
                  <p:nvPr/>
                </p:nvSpPr>
                <p:spPr>
                  <a:xfrm>
                    <a:off x="4818697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7" name="任意多边形: 形状 36">
                    <a:extLst>
                      <a:ext uri="{FF2B5EF4-FFF2-40B4-BE49-F238E27FC236}">
                        <a16:creationId xmlns:a16="http://schemas.microsoft.com/office/drawing/2014/main" id="{22CA9A26-1ACE-C88F-8C98-EB7EEDA7CF1F}"/>
                      </a:ext>
                    </a:extLst>
                  </p:cNvPr>
                  <p:cNvSpPr/>
                  <p:nvPr/>
                </p:nvSpPr>
                <p:spPr>
                  <a:xfrm>
                    <a:off x="4871860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任意多边形: 形状 37">
                    <a:extLst>
                      <a:ext uri="{FF2B5EF4-FFF2-40B4-BE49-F238E27FC236}">
                        <a16:creationId xmlns:a16="http://schemas.microsoft.com/office/drawing/2014/main" id="{33D4825E-2B64-C62B-2E6D-544BF0A269CA}"/>
                      </a:ext>
                    </a:extLst>
                  </p:cNvPr>
                  <p:cNvSpPr/>
                  <p:nvPr/>
                </p:nvSpPr>
                <p:spPr>
                  <a:xfrm>
                    <a:off x="4925023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任意多边形: 形状 38">
                    <a:extLst>
                      <a:ext uri="{FF2B5EF4-FFF2-40B4-BE49-F238E27FC236}">
                        <a16:creationId xmlns:a16="http://schemas.microsoft.com/office/drawing/2014/main" id="{984D5B82-10FB-8D35-171D-1E28E2C8C8EE}"/>
                      </a:ext>
                    </a:extLst>
                  </p:cNvPr>
                  <p:cNvSpPr/>
                  <p:nvPr/>
                </p:nvSpPr>
                <p:spPr>
                  <a:xfrm>
                    <a:off x="4984831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任意多边形: 形状 39">
                    <a:extLst>
                      <a:ext uri="{FF2B5EF4-FFF2-40B4-BE49-F238E27FC236}">
                        <a16:creationId xmlns:a16="http://schemas.microsoft.com/office/drawing/2014/main" id="{B4786A9C-098A-6185-BB04-276CD6636EC1}"/>
                      </a:ext>
                    </a:extLst>
                  </p:cNvPr>
                  <p:cNvSpPr/>
                  <p:nvPr/>
                </p:nvSpPr>
                <p:spPr>
                  <a:xfrm>
                    <a:off x="5037994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任意多边形: 形状 40">
                    <a:extLst>
                      <a:ext uri="{FF2B5EF4-FFF2-40B4-BE49-F238E27FC236}">
                        <a16:creationId xmlns:a16="http://schemas.microsoft.com/office/drawing/2014/main" id="{BF6B8458-D7B0-7F3C-E3E6-BBFA9145DD51}"/>
                      </a:ext>
                    </a:extLst>
                  </p:cNvPr>
                  <p:cNvSpPr/>
                  <p:nvPr/>
                </p:nvSpPr>
                <p:spPr>
                  <a:xfrm>
                    <a:off x="5097802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任意多边形: 形状 41">
                    <a:extLst>
                      <a:ext uri="{FF2B5EF4-FFF2-40B4-BE49-F238E27FC236}">
                        <a16:creationId xmlns:a16="http://schemas.microsoft.com/office/drawing/2014/main" id="{ED96301A-3BFC-6F2F-A462-5444F46F4555}"/>
                      </a:ext>
                    </a:extLst>
                  </p:cNvPr>
                  <p:cNvSpPr/>
                  <p:nvPr/>
                </p:nvSpPr>
                <p:spPr>
                  <a:xfrm>
                    <a:off x="5150965" y="2483765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任意多边形: 形状 42">
                    <a:extLst>
                      <a:ext uri="{FF2B5EF4-FFF2-40B4-BE49-F238E27FC236}">
                        <a16:creationId xmlns:a16="http://schemas.microsoft.com/office/drawing/2014/main" id="{0913E951-E1A4-24D9-A47B-8E8F1D419CE2}"/>
                      </a:ext>
                    </a:extLst>
                  </p:cNvPr>
                  <p:cNvSpPr/>
                  <p:nvPr/>
                </p:nvSpPr>
                <p:spPr>
                  <a:xfrm>
                    <a:off x="4479784" y="2483765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任意多边形: 形状 43">
                    <a:extLst>
                      <a:ext uri="{FF2B5EF4-FFF2-40B4-BE49-F238E27FC236}">
                        <a16:creationId xmlns:a16="http://schemas.microsoft.com/office/drawing/2014/main" id="{9B8957A4-BE5A-97BB-C1D4-FF83FFA64CC0}"/>
                      </a:ext>
                    </a:extLst>
                  </p:cNvPr>
                  <p:cNvSpPr/>
                  <p:nvPr/>
                </p:nvSpPr>
                <p:spPr>
                  <a:xfrm>
                    <a:off x="4479784" y="2550219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任意多边形: 形状 44">
                    <a:extLst>
                      <a:ext uri="{FF2B5EF4-FFF2-40B4-BE49-F238E27FC236}">
                        <a16:creationId xmlns:a16="http://schemas.microsoft.com/office/drawing/2014/main" id="{C1752B05-1A50-5F29-BD99-014504AD3072}"/>
                      </a:ext>
                    </a:extLst>
                  </p:cNvPr>
                  <p:cNvSpPr/>
                  <p:nvPr/>
                </p:nvSpPr>
                <p:spPr>
                  <a:xfrm>
                    <a:off x="4479784" y="2616672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任意多边形: 形状 45">
                    <a:extLst>
                      <a:ext uri="{FF2B5EF4-FFF2-40B4-BE49-F238E27FC236}">
                        <a16:creationId xmlns:a16="http://schemas.microsoft.com/office/drawing/2014/main" id="{B9662242-8194-F111-11C8-EB866E435F1E}"/>
                      </a:ext>
                    </a:extLst>
                  </p:cNvPr>
                  <p:cNvSpPr/>
                  <p:nvPr/>
                </p:nvSpPr>
                <p:spPr>
                  <a:xfrm>
                    <a:off x="4479784" y="2683126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任意多边形: 形状 46">
                    <a:extLst>
                      <a:ext uri="{FF2B5EF4-FFF2-40B4-BE49-F238E27FC236}">
                        <a16:creationId xmlns:a16="http://schemas.microsoft.com/office/drawing/2014/main" id="{7E19EFC1-B7CC-F578-2964-52048AF9793F}"/>
                      </a:ext>
                    </a:extLst>
                  </p:cNvPr>
                  <p:cNvSpPr/>
                  <p:nvPr/>
                </p:nvSpPr>
                <p:spPr>
                  <a:xfrm>
                    <a:off x="4479784" y="2749579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任意多边形: 形状 47">
                    <a:extLst>
                      <a:ext uri="{FF2B5EF4-FFF2-40B4-BE49-F238E27FC236}">
                        <a16:creationId xmlns:a16="http://schemas.microsoft.com/office/drawing/2014/main" id="{BB11E437-85C7-0B38-009D-B749040A693F}"/>
                      </a:ext>
                    </a:extLst>
                  </p:cNvPr>
                  <p:cNvSpPr/>
                  <p:nvPr/>
                </p:nvSpPr>
                <p:spPr>
                  <a:xfrm>
                    <a:off x="4479784" y="2816033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9" name="任意多边形: 形状 48">
                    <a:extLst>
                      <a:ext uri="{FF2B5EF4-FFF2-40B4-BE49-F238E27FC236}">
                        <a16:creationId xmlns:a16="http://schemas.microsoft.com/office/drawing/2014/main" id="{A0682BD0-5BB6-145B-C082-B4AEC58DF627}"/>
                      </a:ext>
                    </a:extLst>
                  </p:cNvPr>
                  <p:cNvSpPr/>
                  <p:nvPr/>
                </p:nvSpPr>
                <p:spPr>
                  <a:xfrm>
                    <a:off x="4479784" y="2882486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0" name="任意多边形: 形状 49">
                    <a:extLst>
                      <a:ext uri="{FF2B5EF4-FFF2-40B4-BE49-F238E27FC236}">
                        <a16:creationId xmlns:a16="http://schemas.microsoft.com/office/drawing/2014/main" id="{30974377-604F-4B84-71B7-B6B6DDBD6AC9}"/>
                      </a:ext>
                    </a:extLst>
                  </p:cNvPr>
                  <p:cNvSpPr/>
                  <p:nvPr/>
                </p:nvSpPr>
                <p:spPr>
                  <a:xfrm>
                    <a:off x="4479784" y="2948940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1" name="任意多边形: 形状 50">
                    <a:extLst>
                      <a:ext uri="{FF2B5EF4-FFF2-40B4-BE49-F238E27FC236}">
                        <a16:creationId xmlns:a16="http://schemas.microsoft.com/office/drawing/2014/main" id="{EADB15B8-F507-B0C6-FD98-50FB139A178D}"/>
                      </a:ext>
                    </a:extLst>
                  </p:cNvPr>
                  <p:cNvSpPr/>
                  <p:nvPr/>
                </p:nvSpPr>
                <p:spPr>
                  <a:xfrm>
                    <a:off x="4479784" y="3015393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2" name="任意多边形: 形状 51">
                    <a:extLst>
                      <a:ext uri="{FF2B5EF4-FFF2-40B4-BE49-F238E27FC236}">
                        <a16:creationId xmlns:a16="http://schemas.microsoft.com/office/drawing/2014/main" id="{5C501075-6C78-3717-7D69-28D6DEB368AD}"/>
                      </a:ext>
                    </a:extLst>
                  </p:cNvPr>
                  <p:cNvSpPr/>
                  <p:nvPr/>
                </p:nvSpPr>
                <p:spPr>
                  <a:xfrm>
                    <a:off x="4479784" y="3081846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3" name="任意多边形: 形状 52">
                    <a:extLst>
                      <a:ext uri="{FF2B5EF4-FFF2-40B4-BE49-F238E27FC236}">
                        <a16:creationId xmlns:a16="http://schemas.microsoft.com/office/drawing/2014/main" id="{3B07C37E-0116-C1D4-2DDF-9531CC2087B2}"/>
                      </a:ext>
                    </a:extLst>
                  </p:cNvPr>
                  <p:cNvSpPr/>
                  <p:nvPr/>
                </p:nvSpPr>
                <p:spPr>
                  <a:xfrm>
                    <a:off x="4479784" y="3148300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54" name="图形 16">
                  <a:extLst>
                    <a:ext uri="{FF2B5EF4-FFF2-40B4-BE49-F238E27FC236}">
                      <a16:creationId xmlns:a16="http://schemas.microsoft.com/office/drawing/2014/main" id="{7A0DA4BA-AE6C-9AF9-1E4F-75BC71532246}"/>
                    </a:ext>
                  </a:extLst>
                </p:cNvPr>
                <p:cNvGrpSpPr/>
                <p:nvPr/>
              </p:nvGrpSpPr>
              <p:grpSpPr>
                <a:xfrm>
                  <a:off x="5317098" y="3334370"/>
                  <a:ext cx="684470" cy="677825"/>
                  <a:chOff x="5317098" y="3334370"/>
                  <a:chExt cx="684470" cy="677825"/>
                </a:xfrm>
                <a:solidFill>
                  <a:srgbClr val="FFFFFF"/>
                </a:solidFill>
              </p:grpSpPr>
              <p:sp>
                <p:nvSpPr>
                  <p:cNvPr id="55" name="任意多边形: 形状 54">
                    <a:extLst>
                      <a:ext uri="{FF2B5EF4-FFF2-40B4-BE49-F238E27FC236}">
                        <a16:creationId xmlns:a16="http://schemas.microsoft.com/office/drawing/2014/main" id="{800CCF0E-AA60-4C88-61E7-749C51BFE8F5}"/>
                      </a:ext>
                    </a:extLst>
                  </p:cNvPr>
                  <p:cNvSpPr/>
                  <p:nvPr/>
                </p:nvSpPr>
                <p:spPr>
                  <a:xfrm>
                    <a:off x="5317098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" name="任意多边形: 形状 55">
                    <a:extLst>
                      <a:ext uri="{FF2B5EF4-FFF2-40B4-BE49-F238E27FC236}">
                        <a16:creationId xmlns:a16="http://schemas.microsoft.com/office/drawing/2014/main" id="{88772263-5CD4-DA76-FE43-EFF643A503A1}"/>
                      </a:ext>
                    </a:extLst>
                  </p:cNvPr>
                  <p:cNvSpPr/>
                  <p:nvPr/>
                </p:nvSpPr>
                <p:spPr>
                  <a:xfrm>
                    <a:off x="5376906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" name="任意多边形: 形状 56">
                    <a:extLst>
                      <a:ext uri="{FF2B5EF4-FFF2-40B4-BE49-F238E27FC236}">
                        <a16:creationId xmlns:a16="http://schemas.microsoft.com/office/drawing/2014/main" id="{CE99D753-67D7-503A-DDFA-450C8A0E65F1}"/>
                      </a:ext>
                    </a:extLst>
                  </p:cNvPr>
                  <p:cNvSpPr/>
                  <p:nvPr/>
                </p:nvSpPr>
                <p:spPr>
                  <a:xfrm>
                    <a:off x="5430069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" name="任意多边形: 形状 57">
                    <a:extLst>
                      <a:ext uri="{FF2B5EF4-FFF2-40B4-BE49-F238E27FC236}">
                        <a16:creationId xmlns:a16="http://schemas.microsoft.com/office/drawing/2014/main" id="{F9268486-6414-76BF-B550-D182207321B1}"/>
                      </a:ext>
                    </a:extLst>
                  </p:cNvPr>
                  <p:cNvSpPr/>
                  <p:nvPr/>
                </p:nvSpPr>
                <p:spPr>
                  <a:xfrm>
                    <a:off x="5489877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" name="任意多边形: 形状 58">
                    <a:extLst>
                      <a:ext uri="{FF2B5EF4-FFF2-40B4-BE49-F238E27FC236}">
                        <a16:creationId xmlns:a16="http://schemas.microsoft.com/office/drawing/2014/main" id="{714CBD19-7B3C-BD0C-46A4-F9DD3A4DB6EC}"/>
                      </a:ext>
                    </a:extLst>
                  </p:cNvPr>
                  <p:cNvSpPr/>
                  <p:nvPr/>
                </p:nvSpPr>
                <p:spPr>
                  <a:xfrm>
                    <a:off x="5543040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" name="任意多边形: 形状 59">
                    <a:extLst>
                      <a:ext uri="{FF2B5EF4-FFF2-40B4-BE49-F238E27FC236}">
                        <a16:creationId xmlns:a16="http://schemas.microsoft.com/office/drawing/2014/main" id="{391C5800-D308-3B0E-0A17-CA41FB2B7315}"/>
                      </a:ext>
                    </a:extLst>
                  </p:cNvPr>
                  <p:cNvSpPr/>
                  <p:nvPr/>
                </p:nvSpPr>
                <p:spPr>
                  <a:xfrm>
                    <a:off x="5602848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1" name="任意多边形: 形状 60">
                    <a:extLst>
                      <a:ext uri="{FF2B5EF4-FFF2-40B4-BE49-F238E27FC236}">
                        <a16:creationId xmlns:a16="http://schemas.microsoft.com/office/drawing/2014/main" id="{FF0CEF4E-D0BB-AAB9-A7A9-DE95726BA601}"/>
                      </a:ext>
                    </a:extLst>
                  </p:cNvPr>
                  <p:cNvSpPr/>
                  <p:nvPr/>
                </p:nvSpPr>
                <p:spPr>
                  <a:xfrm>
                    <a:off x="5656011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2" name="任意多边形: 形状 61">
                    <a:extLst>
                      <a:ext uri="{FF2B5EF4-FFF2-40B4-BE49-F238E27FC236}">
                        <a16:creationId xmlns:a16="http://schemas.microsoft.com/office/drawing/2014/main" id="{3AED7FAF-A537-3476-9964-7CF35AE31F72}"/>
                      </a:ext>
                    </a:extLst>
                  </p:cNvPr>
                  <p:cNvSpPr/>
                  <p:nvPr/>
                </p:nvSpPr>
                <p:spPr>
                  <a:xfrm>
                    <a:off x="5709174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" name="任意多边形: 形状 62">
                    <a:extLst>
                      <a:ext uri="{FF2B5EF4-FFF2-40B4-BE49-F238E27FC236}">
                        <a16:creationId xmlns:a16="http://schemas.microsoft.com/office/drawing/2014/main" id="{184376FE-DA84-E402-6457-39C86BF6BE00}"/>
                      </a:ext>
                    </a:extLst>
                  </p:cNvPr>
                  <p:cNvSpPr/>
                  <p:nvPr/>
                </p:nvSpPr>
                <p:spPr>
                  <a:xfrm>
                    <a:off x="5762337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4" name="任意多边形: 形状 63">
                    <a:extLst>
                      <a:ext uri="{FF2B5EF4-FFF2-40B4-BE49-F238E27FC236}">
                        <a16:creationId xmlns:a16="http://schemas.microsoft.com/office/drawing/2014/main" id="{B62FC606-5617-56CD-67FF-27C0EE47B681}"/>
                      </a:ext>
                    </a:extLst>
                  </p:cNvPr>
                  <p:cNvSpPr/>
                  <p:nvPr/>
                </p:nvSpPr>
                <p:spPr>
                  <a:xfrm>
                    <a:off x="5822145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5" name="任意多边形: 形状 64">
                    <a:extLst>
                      <a:ext uri="{FF2B5EF4-FFF2-40B4-BE49-F238E27FC236}">
                        <a16:creationId xmlns:a16="http://schemas.microsoft.com/office/drawing/2014/main" id="{A95ED809-4DB4-A7FF-B974-98C000F07AAD}"/>
                      </a:ext>
                    </a:extLst>
                  </p:cNvPr>
                  <p:cNvSpPr/>
                  <p:nvPr/>
                </p:nvSpPr>
                <p:spPr>
                  <a:xfrm>
                    <a:off x="5875307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" name="任意多边形: 形状 65">
                    <a:extLst>
                      <a:ext uri="{FF2B5EF4-FFF2-40B4-BE49-F238E27FC236}">
                        <a16:creationId xmlns:a16="http://schemas.microsoft.com/office/drawing/2014/main" id="{D08CDB85-2C12-9E45-1794-4C24D3959958}"/>
                      </a:ext>
                    </a:extLst>
                  </p:cNvPr>
                  <p:cNvSpPr/>
                  <p:nvPr/>
                </p:nvSpPr>
                <p:spPr>
                  <a:xfrm>
                    <a:off x="5935116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" name="任意多边形: 形状 66">
                    <a:extLst>
                      <a:ext uri="{FF2B5EF4-FFF2-40B4-BE49-F238E27FC236}">
                        <a16:creationId xmlns:a16="http://schemas.microsoft.com/office/drawing/2014/main" id="{731A0F90-99FB-452D-01E4-DDAFF8788A0B}"/>
                      </a:ext>
                    </a:extLst>
                  </p:cNvPr>
                  <p:cNvSpPr/>
                  <p:nvPr/>
                </p:nvSpPr>
                <p:spPr>
                  <a:xfrm>
                    <a:off x="5988278" y="3334370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任意多边形: 形状 67">
                    <a:extLst>
                      <a:ext uri="{FF2B5EF4-FFF2-40B4-BE49-F238E27FC236}">
                        <a16:creationId xmlns:a16="http://schemas.microsoft.com/office/drawing/2014/main" id="{9B825C3D-93BA-6464-3C7F-261DD46DBB82}"/>
                      </a:ext>
                    </a:extLst>
                  </p:cNvPr>
                  <p:cNvSpPr/>
                  <p:nvPr/>
                </p:nvSpPr>
                <p:spPr>
                  <a:xfrm>
                    <a:off x="5317098" y="3334370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任意多边形: 形状 68">
                    <a:extLst>
                      <a:ext uri="{FF2B5EF4-FFF2-40B4-BE49-F238E27FC236}">
                        <a16:creationId xmlns:a16="http://schemas.microsoft.com/office/drawing/2014/main" id="{46C230DD-CBB9-00C5-FD8E-081D2B798346}"/>
                      </a:ext>
                    </a:extLst>
                  </p:cNvPr>
                  <p:cNvSpPr/>
                  <p:nvPr/>
                </p:nvSpPr>
                <p:spPr>
                  <a:xfrm>
                    <a:off x="5317098" y="3400823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" name="任意多边形: 形状 69">
                    <a:extLst>
                      <a:ext uri="{FF2B5EF4-FFF2-40B4-BE49-F238E27FC236}">
                        <a16:creationId xmlns:a16="http://schemas.microsoft.com/office/drawing/2014/main" id="{6AAFA6A8-10DD-B264-C795-A630A3DD51B8}"/>
                      </a:ext>
                    </a:extLst>
                  </p:cNvPr>
                  <p:cNvSpPr/>
                  <p:nvPr/>
                </p:nvSpPr>
                <p:spPr>
                  <a:xfrm>
                    <a:off x="5317098" y="3467277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" name="任意多边形: 形状 70">
                    <a:extLst>
                      <a:ext uri="{FF2B5EF4-FFF2-40B4-BE49-F238E27FC236}">
                        <a16:creationId xmlns:a16="http://schemas.microsoft.com/office/drawing/2014/main" id="{D42D3047-39D5-D56D-A106-EE6DAE526758}"/>
                      </a:ext>
                    </a:extLst>
                  </p:cNvPr>
                  <p:cNvSpPr/>
                  <p:nvPr/>
                </p:nvSpPr>
                <p:spPr>
                  <a:xfrm>
                    <a:off x="5317098" y="3533730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" name="任意多边形: 形状 71">
                    <a:extLst>
                      <a:ext uri="{FF2B5EF4-FFF2-40B4-BE49-F238E27FC236}">
                        <a16:creationId xmlns:a16="http://schemas.microsoft.com/office/drawing/2014/main" id="{1CE24B3D-AC3B-8FD0-5FC4-DE0C5E7E7125}"/>
                      </a:ext>
                    </a:extLst>
                  </p:cNvPr>
                  <p:cNvSpPr/>
                  <p:nvPr/>
                </p:nvSpPr>
                <p:spPr>
                  <a:xfrm>
                    <a:off x="5317098" y="3600184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" name="任意多边形: 形状 72">
                    <a:extLst>
                      <a:ext uri="{FF2B5EF4-FFF2-40B4-BE49-F238E27FC236}">
                        <a16:creationId xmlns:a16="http://schemas.microsoft.com/office/drawing/2014/main" id="{A31B31A8-F80D-3B4C-A9BA-224A70FD2553}"/>
                      </a:ext>
                    </a:extLst>
                  </p:cNvPr>
                  <p:cNvSpPr/>
                  <p:nvPr/>
                </p:nvSpPr>
                <p:spPr>
                  <a:xfrm>
                    <a:off x="5317098" y="3666637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" name="任意多边形: 形状 73">
                    <a:extLst>
                      <a:ext uri="{FF2B5EF4-FFF2-40B4-BE49-F238E27FC236}">
                        <a16:creationId xmlns:a16="http://schemas.microsoft.com/office/drawing/2014/main" id="{FFD81AD5-E396-8A6A-6EAE-B9842138B21C}"/>
                      </a:ext>
                    </a:extLst>
                  </p:cNvPr>
                  <p:cNvSpPr/>
                  <p:nvPr/>
                </p:nvSpPr>
                <p:spPr>
                  <a:xfrm>
                    <a:off x="5317098" y="3733091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" name="任意多边形: 形状 74">
                    <a:extLst>
                      <a:ext uri="{FF2B5EF4-FFF2-40B4-BE49-F238E27FC236}">
                        <a16:creationId xmlns:a16="http://schemas.microsoft.com/office/drawing/2014/main" id="{42FCD918-715A-E51B-F206-E3CCF0562C83}"/>
                      </a:ext>
                    </a:extLst>
                  </p:cNvPr>
                  <p:cNvSpPr/>
                  <p:nvPr/>
                </p:nvSpPr>
                <p:spPr>
                  <a:xfrm>
                    <a:off x="5317098" y="3799544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" name="任意多边形: 形状 75">
                    <a:extLst>
                      <a:ext uri="{FF2B5EF4-FFF2-40B4-BE49-F238E27FC236}">
                        <a16:creationId xmlns:a16="http://schemas.microsoft.com/office/drawing/2014/main" id="{FE9B8BB3-CB4E-3C4B-1EEA-4BDF64FF5AE6}"/>
                      </a:ext>
                    </a:extLst>
                  </p:cNvPr>
                  <p:cNvSpPr/>
                  <p:nvPr/>
                </p:nvSpPr>
                <p:spPr>
                  <a:xfrm>
                    <a:off x="5317098" y="3865998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" name="任意多边形: 形状 76">
                    <a:extLst>
                      <a:ext uri="{FF2B5EF4-FFF2-40B4-BE49-F238E27FC236}">
                        <a16:creationId xmlns:a16="http://schemas.microsoft.com/office/drawing/2014/main" id="{BFE65C01-7FB7-F757-96E8-3751CCCB0A41}"/>
                      </a:ext>
                    </a:extLst>
                  </p:cNvPr>
                  <p:cNvSpPr/>
                  <p:nvPr/>
                </p:nvSpPr>
                <p:spPr>
                  <a:xfrm>
                    <a:off x="5317098" y="3932451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" name="任意多边形: 形状 77">
                    <a:extLst>
                      <a:ext uri="{FF2B5EF4-FFF2-40B4-BE49-F238E27FC236}">
                        <a16:creationId xmlns:a16="http://schemas.microsoft.com/office/drawing/2014/main" id="{3C37E11C-A00B-15C3-AC4A-4FF0FD39DFCE}"/>
                      </a:ext>
                    </a:extLst>
                  </p:cNvPr>
                  <p:cNvSpPr/>
                  <p:nvPr/>
                </p:nvSpPr>
                <p:spPr>
                  <a:xfrm>
                    <a:off x="5317098" y="3998905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79" name="图形 16">
                  <a:extLst>
                    <a:ext uri="{FF2B5EF4-FFF2-40B4-BE49-F238E27FC236}">
                      <a16:creationId xmlns:a16="http://schemas.microsoft.com/office/drawing/2014/main" id="{D3BAE7D1-CF9D-A829-5341-B199033DF269}"/>
                    </a:ext>
                  </a:extLst>
                </p:cNvPr>
                <p:cNvGrpSpPr/>
                <p:nvPr/>
              </p:nvGrpSpPr>
              <p:grpSpPr>
                <a:xfrm>
                  <a:off x="6068023" y="2556864"/>
                  <a:ext cx="684470" cy="677825"/>
                  <a:chOff x="6068023" y="2556864"/>
                  <a:chExt cx="684470" cy="677825"/>
                </a:xfrm>
                <a:solidFill>
                  <a:srgbClr val="FFFFFF"/>
                </a:solidFill>
              </p:grpSpPr>
              <p:sp>
                <p:nvSpPr>
                  <p:cNvPr id="80" name="任意多边形: 形状 79">
                    <a:extLst>
                      <a:ext uri="{FF2B5EF4-FFF2-40B4-BE49-F238E27FC236}">
                        <a16:creationId xmlns:a16="http://schemas.microsoft.com/office/drawing/2014/main" id="{2C35A432-0BEF-5FEA-F4B8-E9657F012121}"/>
                      </a:ext>
                    </a:extLst>
                  </p:cNvPr>
                  <p:cNvSpPr/>
                  <p:nvPr/>
                </p:nvSpPr>
                <p:spPr>
                  <a:xfrm>
                    <a:off x="6068023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" name="任意多边形: 形状 80">
                    <a:extLst>
                      <a:ext uri="{FF2B5EF4-FFF2-40B4-BE49-F238E27FC236}">
                        <a16:creationId xmlns:a16="http://schemas.microsoft.com/office/drawing/2014/main" id="{B9C7D67D-9FF3-E37F-3F2A-29B6B0A9AE2D}"/>
                      </a:ext>
                    </a:extLst>
                  </p:cNvPr>
                  <p:cNvSpPr/>
                  <p:nvPr/>
                </p:nvSpPr>
                <p:spPr>
                  <a:xfrm>
                    <a:off x="6127831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" name="任意多边形: 形状 81">
                    <a:extLst>
                      <a:ext uri="{FF2B5EF4-FFF2-40B4-BE49-F238E27FC236}">
                        <a16:creationId xmlns:a16="http://schemas.microsoft.com/office/drawing/2014/main" id="{11D7DD18-CF8A-2997-2A36-154C207818C5}"/>
                      </a:ext>
                    </a:extLst>
                  </p:cNvPr>
                  <p:cNvSpPr/>
                  <p:nvPr/>
                </p:nvSpPr>
                <p:spPr>
                  <a:xfrm>
                    <a:off x="6180994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" name="任意多边形: 形状 82">
                    <a:extLst>
                      <a:ext uri="{FF2B5EF4-FFF2-40B4-BE49-F238E27FC236}">
                        <a16:creationId xmlns:a16="http://schemas.microsoft.com/office/drawing/2014/main" id="{297E9B3D-B884-A833-B8CA-AD55234A87DD}"/>
                      </a:ext>
                    </a:extLst>
                  </p:cNvPr>
                  <p:cNvSpPr/>
                  <p:nvPr/>
                </p:nvSpPr>
                <p:spPr>
                  <a:xfrm>
                    <a:off x="6240802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" name="任意多边形: 形状 83">
                    <a:extLst>
                      <a:ext uri="{FF2B5EF4-FFF2-40B4-BE49-F238E27FC236}">
                        <a16:creationId xmlns:a16="http://schemas.microsoft.com/office/drawing/2014/main" id="{1B491019-3BA0-7C8F-85F6-4552157302D8}"/>
                      </a:ext>
                    </a:extLst>
                  </p:cNvPr>
                  <p:cNvSpPr/>
                  <p:nvPr/>
                </p:nvSpPr>
                <p:spPr>
                  <a:xfrm>
                    <a:off x="6293964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" name="任意多边形: 形状 84">
                    <a:extLst>
                      <a:ext uri="{FF2B5EF4-FFF2-40B4-BE49-F238E27FC236}">
                        <a16:creationId xmlns:a16="http://schemas.microsoft.com/office/drawing/2014/main" id="{F6A2119A-E2AE-E15E-0512-26B71DD435D5}"/>
                      </a:ext>
                    </a:extLst>
                  </p:cNvPr>
                  <p:cNvSpPr/>
                  <p:nvPr/>
                </p:nvSpPr>
                <p:spPr>
                  <a:xfrm>
                    <a:off x="6353773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" name="任意多边形: 形状 85">
                    <a:extLst>
                      <a:ext uri="{FF2B5EF4-FFF2-40B4-BE49-F238E27FC236}">
                        <a16:creationId xmlns:a16="http://schemas.microsoft.com/office/drawing/2014/main" id="{8FE4C799-5F42-14A3-8C31-70FA0DDBD9CB}"/>
                      </a:ext>
                    </a:extLst>
                  </p:cNvPr>
                  <p:cNvSpPr/>
                  <p:nvPr/>
                </p:nvSpPr>
                <p:spPr>
                  <a:xfrm>
                    <a:off x="6406935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7" name="任意多边形: 形状 86">
                    <a:extLst>
                      <a:ext uri="{FF2B5EF4-FFF2-40B4-BE49-F238E27FC236}">
                        <a16:creationId xmlns:a16="http://schemas.microsoft.com/office/drawing/2014/main" id="{14AE1F5F-8F16-FD07-A5F6-D0DE2818B41F}"/>
                      </a:ext>
                    </a:extLst>
                  </p:cNvPr>
                  <p:cNvSpPr/>
                  <p:nvPr/>
                </p:nvSpPr>
                <p:spPr>
                  <a:xfrm>
                    <a:off x="6460098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8" name="任意多边形: 形状 87">
                    <a:extLst>
                      <a:ext uri="{FF2B5EF4-FFF2-40B4-BE49-F238E27FC236}">
                        <a16:creationId xmlns:a16="http://schemas.microsoft.com/office/drawing/2014/main" id="{E54990F6-7FC9-3278-15E3-99BBBD0732BD}"/>
                      </a:ext>
                    </a:extLst>
                  </p:cNvPr>
                  <p:cNvSpPr/>
                  <p:nvPr/>
                </p:nvSpPr>
                <p:spPr>
                  <a:xfrm>
                    <a:off x="6513261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9" name="任意多边形: 形状 88">
                    <a:extLst>
                      <a:ext uri="{FF2B5EF4-FFF2-40B4-BE49-F238E27FC236}">
                        <a16:creationId xmlns:a16="http://schemas.microsoft.com/office/drawing/2014/main" id="{DBF4028B-D4B8-39EC-2178-5CF138C5C6E4}"/>
                      </a:ext>
                    </a:extLst>
                  </p:cNvPr>
                  <p:cNvSpPr/>
                  <p:nvPr/>
                </p:nvSpPr>
                <p:spPr>
                  <a:xfrm>
                    <a:off x="6573069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0" name="任意多边形: 形状 89">
                    <a:extLst>
                      <a:ext uri="{FF2B5EF4-FFF2-40B4-BE49-F238E27FC236}">
                        <a16:creationId xmlns:a16="http://schemas.microsoft.com/office/drawing/2014/main" id="{BE4F382C-987A-2749-A739-678B91C977BD}"/>
                      </a:ext>
                    </a:extLst>
                  </p:cNvPr>
                  <p:cNvSpPr/>
                  <p:nvPr/>
                </p:nvSpPr>
                <p:spPr>
                  <a:xfrm>
                    <a:off x="6626232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1" name="任意多边形: 形状 90">
                    <a:extLst>
                      <a:ext uri="{FF2B5EF4-FFF2-40B4-BE49-F238E27FC236}">
                        <a16:creationId xmlns:a16="http://schemas.microsoft.com/office/drawing/2014/main" id="{D9A832AC-F737-8595-94F4-2A547F808DEB}"/>
                      </a:ext>
                    </a:extLst>
                  </p:cNvPr>
                  <p:cNvSpPr/>
                  <p:nvPr/>
                </p:nvSpPr>
                <p:spPr>
                  <a:xfrm>
                    <a:off x="6686040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2" name="任意多边形: 形状 91">
                    <a:extLst>
                      <a:ext uri="{FF2B5EF4-FFF2-40B4-BE49-F238E27FC236}">
                        <a16:creationId xmlns:a16="http://schemas.microsoft.com/office/drawing/2014/main" id="{623AA9E0-1F5D-A3ED-8B7C-2586461CE0D5}"/>
                      </a:ext>
                    </a:extLst>
                  </p:cNvPr>
                  <p:cNvSpPr/>
                  <p:nvPr/>
                </p:nvSpPr>
                <p:spPr>
                  <a:xfrm>
                    <a:off x="6739203" y="2556864"/>
                    <a:ext cx="13290" cy="677825"/>
                  </a:xfrm>
                  <a:custGeom>
                    <a:avLst/>
                    <a:gdLst>
                      <a:gd name="connsiteX0" fmla="*/ 0 w 13290"/>
                      <a:gd name="connsiteY0" fmla="*/ 0 h 677825"/>
                      <a:gd name="connsiteX1" fmla="*/ 13291 w 13290"/>
                      <a:gd name="connsiteY1" fmla="*/ 0 h 677825"/>
                      <a:gd name="connsiteX2" fmla="*/ 13291 w 13290"/>
                      <a:gd name="connsiteY2" fmla="*/ 677826 h 677825"/>
                      <a:gd name="connsiteX3" fmla="*/ 0 w 13290"/>
                      <a:gd name="connsiteY3" fmla="*/ 677826 h 677825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13290" h="677825">
                        <a:moveTo>
                          <a:pt x="0" y="0"/>
                        </a:moveTo>
                        <a:lnTo>
                          <a:pt x="13291" y="0"/>
                        </a:lnTo>
                        <a:lnTo>
                          <a:pt x="13291" y="677826"/>
                        </a:lnTo>
                        <a:lnTo>
                          <a:pt x="0" y="677826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3" name="任意多边形: 形状 92">
                    <a:extLst>
                      <a:ext uri="{FF2B5EF4-FFF2-40B4-BE49-F238E27FC236}">
                        <a16:creationId xmlns:a16="http://schemas.microsoft.com/office/drawing/2014/main" id="{B8D7FE76-F3C9-E4D8-71C6-0852EA970121}"/>
                      </a:ext>
                    </a:extLst>
                  </p:cNvPr>
                  <p:cNvSpPr/>
                  <p:nvPr/>
                </p:nvSpPr>
                <p:spPr>
                  <a:xfrm>
                    <a:off x="6068023" y="2556864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4" name="任意多边形: 形状 93">
                    <a:extLst>
                      <a:ext uri="{FF2B5EF4-FFF2-40B4-BE49-F238E27FC236}">
                        <a16:creationId xmlns:a16="http://schemas.microsoft.com/office/drawing/2014/main" id="{B5A7E14D-FC68-B292-B42B-57FADF3A6D5E}"/>
                      </a:ext>
                    </a:extLst>
                  </p:cNvPr>
                  <p:cNvSpPr/>
                  <p:nvPr/>
                </p:nvSpPr>
                <p:spPr>
                  <a:xfrm>
                    <a:off x="6068023" y="2623317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5" name="任意多边形: 形状 94">
                    <a:extLst>
                      <a:ext uri="{FF2B5EF4-FFF2-40B4-BE49-F238E27FC236}">
                        <a16:creationId xmlns:a16="http://schemas.microsoft.com/office/drawing/2014/main" id="{BF41A883-E089-A572-A496-9AB0C28BEB9C}"/>
                      </a:ext>
                    </a:extLst>
                  </p:cNvPr>
                  <p:cNvSpPr/>
                  <p:nvPr/>
                </p:nvSpPr>
                <p:spPr>
                  <a:xfrm>
                    <a:off x="6068023" y="2689771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6" name="任意多边形: 形状 95">
                    <a:extLst>
                      <a:ext uri="{FF2B5EF4-FFF2-40B4-BE49-F238E27FC236}">
                        <a16:creationId xmlns:a16="http://schemas.microsoft.com/office/drawing/2014/main" id="{790AB48F-BBA5-CF1F-6745-8B7E3AB55E8E}"/>
                      </a:ext>
                    </a:extLst>
                  </p:cNvPr>
                  <p:cNvSpPr/>
                  <p:nvPr/>
                </p:nvSpPr>
                <p:spPr>
                  <a:xfrm>
                    <a:off x="6068023" y="2756224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7" name="任意多边形: 形状 96">
                    <a:extLst>
                      <a:ext uri="{FF2B5EF4-FFF2-40B4-BE49-F238E27FC236}">
                        <a16:creationId xmlns:a16="http://schemas.microsoft.com/office/drawing/2014/main" id="{8D282F87-585D-5062-4893-B9E498D95C55}"/>
                      </a:ext>
                    </a:extLst>
                  </p:cNvPr>
                  <p:cNvSpPr/>
                  <p:nvPr/>
                </p:nvSpPr>
                <p:spPr>
                  <a:xfrm>
                    <a:off x="6068023" y="2822678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任意多边形: 形状 97">
                    <a:extLst>
                      <a:ext uri="{FF2B5EF4-FFF2-40B4-BE49-F238E27FC236}">
                        <a16:creationId xmlns:a16="http://schemas.microsoft.com/office/drawing/2014/main" id="{D97DA7D7-D7F8-E1C7-5ACB-CF29B9DADE0F}"/>
                      </a:ext>
                    </a:extLst>
                  </p:cNvPr>
                  <p:cNvSpPr/>
                  <p:nvPr/>
                </p:nvSpPr>
                <p:spPr>
                  <a:xfrm>
                    <a:off x="6068023" y="2889131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任意多边形: 形状 98">
                    <a:extLst>
                      <a:ext uri="{FF2B5EF4-FFF2-40B4-BE49-F238E27FC236}">
                        <a16:creationId xmlns:a16="http://schemas.microsoft.com/office/drawing/2014/main" id="{BDDAF390-97C6-015C-2B26-3EFDAF12FAC5}"/>
                      </a:ext>
                    </a:extLst>
                  </p:cNvPr>
                  <p:cNvSpPr/>
                  <p:nvPr/>
                </p:nvSpPr>
                <p:spPr>
                  <a:xfrm>
                    <a:off x="6068023" y="2955585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0" name="任意多边形: 形状 99">
                    <a:extLst>
                      <a:ext uri="{FF2B5EF4-FFF2-40B4-BE49-F238E27FC236}">
                        <a16:creationId xmlns:a16="http://schemas.microsoft.com/office/drawing/2014/main" id="{57B320F4-1EBB-2D18-FB19-7F25329270C9}"/>
                      </a:ext>
                    </a:extLst>
                  </p:cNvPr>
                  <p:cNvSpPr/>
                  <p:nvPr/>
                </p:nvSpPr>
                <p:spPr>
                  <a:xfrm>
                    <a:off x="6068023" y="3022038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1" name="任意多边形: 形状 100">
                    <a:extLst>
                      <a:ext uri="{FF2B5EF4-FFF2-40B4-BE49-F238E27FC236}">
                        <a16:creationId xmlns:a16="http://schemas.microsoft.com/office/drawing/2014/main" id="{193C266D-14F8-AED4-1516-3D11A2595C82}"/>
                      </a:ext>
                    </a:extLst>
                  </p:cNvPr>
                  <p:cNvSpPr/>
                  <p:nvPr/>
                </p:nvSpPr>
                <p:spPr>
                  <a:xfrm>
                    <a:off x="6068023" y="3088492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2" name="任意多边形: 形状 101">
                    <a:extLst>
                      <a:ext uri="{FF2B5EF4-FFF2-40B4-BE49-F238E27FC236}">
                        <a16:creationId xmlns:a16="http://schemas.microsoft.com/office/drawing/2014/main" id="{DDB06215-58F0-6629-2F3D-9B96C649245F}"/>
                      </a:ext>
                    </a:extLst>
                  </p:cNvPr>
                  <p:cNvSpPr/>
                  <p:nvPr/>
                </p:nvSpPr>
                <p:spPr>
                  <a:xfrm>
                    <a:off x="6068023" y="3154945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03" name="任意多边形: 形状 102">
                    <a:extLst>
                      <a:ext uri="{FF2B5EF4-FFF2-40B4-BE49-F238E27FC236}">
                        <a16:creationId xmlns:a16="http://schemas.microsoft.com/office/drawing/2014/main" id="{955BFAA0-01E4-0A8B-E611-34E9891945E6}"/>
                      </a:ext>
                    </a:extLst>
                  </p:cNvPr>
                  <p:cNvSpPr/>
                  <p:nvPr/>
                </p:nvSpPr>
                <p:spPr>
                  <a:xfrm>
                    <a:off x="6068023" y="3221399"/>
                    <a:ext cx="684470" cy="13290"/>
                  </a:xfrm>
                  <a:custGeom>
                    <a:avLst/>
                    <a:gdLst>
                      <a:gd name="connsiteX0" fmla="*/ 0 w 684470"/>
                      <a:gd name="connsiteY0" fmla="*/ 0 h 13290"/>
                      <a:gd name="connsiteX1" fmla="*/ 684471 w 684470"/>
                      <a:gd name="connsiteY1" fmla="*/ 0 h 13290"/>
                      <a:gd name="connsiteX2" fmla="*/ 684471 w 684470"/>
                      <a:gd name="connsiteY2" fmla="*/ 13291 h 13290"/>
                      <a:gd name="connsiteX3" fmla="*/ 0 w 684470"/>
                      <a:gd name="connsiteY3" fmla="*/ 13291 h 1329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</a:cxnLst>
                    <a:rect l="l" t="t" r="r" b="b"/>
                    <a:pathLst>
                      <a:path w="684470" h="13290">
                        <a:moveTo>
                          <a:pt x="0" y="0"/>
                        </a:moveTo>
                        <a:lnTo>
                          <a:pt x="684471" y="0"/>
                        </a:lnTo>
                        <a:lnTo>
                          <a:pt x="684471" y="13291"/>
                        </a:lnTo>
                        <a:lnTo>
                          <a:pt x="0" y="13291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6636" cap="flat">
                    <a:noFill/>
                    <a:prstDash val="solid"/>
                    <a:miter/>
                  </a:ln>
                </p:spPr>
                <p:txBody>
                  <a:bodyPr rtlCol="0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104" name="任意多边形: 形状 103">
                <a:extLst>
                  <a:ext uri="{FF2B5EF4-FFF2-40B4-BE49-F238E27FC236}">
                    <a16:creationId xmlns:a16="http://schemas.microsoft.com/office/drawing/2014/main" id="{C608B5D6-8629-BE50-AC1D-328BA69B38E6}"/>
                  </a:ext>
                </a:extLst>
              </p:cNvPr>
              <p:cNvSpPr/>
              <p:nvPr/>
            </p:nvSpPr>
            <p:spPr>
              <a:xfrm>
                <a:off x="4805406" y="2696416"/>
                <a:ext cx="976866" cy="677825"/>
              </a:xfrm>
              <a:custGeom>
                <a:avLst/>
                <a:gdLst>
                  <a:gd name="connsiteX0" fmla="*/ 0 w 976866"/>
                  <a:gd name="connsiteY0" fmla="*/ 0 h 677825"/>
                  <a:gd name="connsiteX1" fmla="*/ 976866 w 976866"/>
                  <a:gd name="connsiteY1" fmla="*/ 0 h 677825"/>
                  <a:gd name="connsiteX2" fmla="*/ 976866 w 976866"/>
                  <a:gd name="connsiteY2" fmla="*/ 677826 h 677825"/>
                  <a:gd name="connsiteX3" fmla="*/ 0 w 976866"/>
                  <a:gd name="connsiteY3" fmla="*/ 677826 h 67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6866" h="677825">
                    <a:moveTo>
                      <a:pt x="0" y="0"/>
                    </a:moveTo>
                    <a:lnTo>
                      <a:pt x="976866" y="0"/>
                    </a:lnTo>
                    <a:lnTo>
                      <a:pt x="976866" y="677826"/>
                    </a:lnTo>
                    <a:lnTo>
                      <a:pt x="0" y="677826"/>
                    </a:lnTo>
                    <a:close/>
                  </a:path>
                </a:pathLst>
              </a:custGeom>
              <a:solidFill>
                <a:srgbClr val="BAC5F4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5" name="任意多边形: 形状 104">
                <a:extLst>
                  <a:ext uri="{FF2B5EF4-FFF2-40B4-BE49-F238E27FC236}">
                    <a16:creationId xmlns:a16="http://schemas.microsoft.com/office/drawing/2014/main" id="{019BCCA3-DA7D-1E07-AE24-094E54861CBC}"/>
                  </a:ext>
                </a:extLst>
              </p:cNvPr>
              <p:cNvSpPr/>
              <p:nvPr/>
            </p:nvSpPr>
            <p:spPr>
              <a:xfrm>
                <a:off x="4905087" y="2782806"/>
                <a:ext cx="976866" cy="677825"/>
              </a:xfrm>
              <a:custGeom>
                <a:avLst/>
                <a:gdLst>
                  <a:gd name="connsiteX0" fmla="*/ 0 w 976866"/>
                  <a:gd name="connsiteY0" fmla="*/ 0 h 677825"/>
                  <a:gd name="connsiteX1" fmla="*/ 976866 w 976866"/>
                  <a:gd name="connsiteY1" fmla="*/ 0 h 677825"/>
                  <a:gd name="connsiteX2" fmla="*/ 976866 w 976866"/>
                  <a:gd name="connsiteY2" fmla="*/ 677826 h 677825"/>
                  <a:gd name="connsiteX3" fmla="*/ 0 w 976866"/>
                  <a:gd name="connsiteY3" fmla="*/ 677826 h 677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976866" h="677825">
                    <a:moveTo>
                      <a:pt x="0" y="0"/>
                    </a:moveTo>
                    <a:lnTo>
                      <a:pt x="976866" y="0"/>
                    </a:lnTo>
                    <a:lnTo>
                      <a:pt x="976866" y="677826"/>
                    </a:lnTo>
                    <a:lnTo>
                      <a:pt x="0" y="677826"/>
                    </a:lnTo>
                    <a:close/>
                  </a:path>
                </a:pathLst>
              </a:custGeom>
              <a:solidFill>
                <a:srgbClr val="E1E6FB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6" name="任意多边形: 形状 105">
                <a:extLst>
                  <a:ext uri="{FF2B5EF4-FFF2-40B4-BE49-F238E27FC236}">
                    <a16:creationId xmlns:a16="http://schemas.microsoft.com/office/drawing/2014/main" id="{3811730F-6189-D199-54D5-7E19E91097B5}"/>
                  </a:ext>
                </a:extLst>
              </p:cNvPr>
              <p:cNvSpPr/>
              <p:nvPr/>
            </p:nvSpPr>
            <p:spPr>
              <a:xfrm>
                <a:off x="5104447" y="2875841"/>
                <a:ext cx="558209" cy="13290"/>
              </a:xfrm>
              <a:custGeom>
                <a:avLst/>
                <a:gdLst>
                  <a:gd name="connsiteX0" fmla="*/ 0 w 558209"/>
                  <a:gd name="connsiteY0" fmla="*/ 0 h 13290"/>
                  <a:gd name="connsiteX1" fmla="*/ 558209 w 558209"/>
                  <a:gd name="connsiteY1" fmla="*/ 0 h 13290"/>
                  <a:gd name="connsiteX2" fmla="*/ 558209 w 558209"/>
                  <a:gd name="connsiteY2" fmla="*/ 13291 h 13290"/>
                  <a:gd name="connsiteX3" fmla="*/ 0 w 558209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58209" h="13290">
                    <a:moveTo>
                      <a:pt x="0" y="0"/>
                    </a:moveTo>
                    <a:lnTo>
                      <a:pt x="558209" y="0"/>
                    </a:lnTo>
                    <a:lnTo>
                      <a:pt x="558209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7" name="任意多边形: 形状 106">
                <a:extLst>
                  <a:ext uri="{FF2B5EF4-FFF2-40B4-BE49-F238E27FC236}">
                    <a16:creationId xmlns:a16="http://schemas.microsoft.com/office/drawing/2014/main" id="{38A6D050-8E56-D32D-8CF6-1FD9DDA92A31}"/>
                  </a:ext>
                </a:extLst>
              </p:cNvPr>
              <p:cNvSpPr/>
              <p:nvPr/>
            </p:nvSpPr>
            <p:spPr>
              <a:xfrm>
                <a:off x="5104447" y="2909067"/>
                <a:ext cx="458529" cy="13290"/>
              </a:xfrm>
              <a:custGeom>
                <a:avLst/>
                <a:gdLst>
                  <a:gd name="connsiteX0" fmla="*/ 0 w 458529"/>
                  <a:gd name="connsiteY0" fmla="*/ 0 h 13290"/>
                  <a:gd name="connsiteX1" fmla="*/ 458529 w 458529"/>
                  <a:gd name="connsiteY1" fmla="*/ 0 h 13290"/>
                  <a:gd name="connsiteX2" fmla="*/ 458529 w 458529"/>
                  <a:gd name="connsiteY2" fmla="*/ 13291 h 13290"/>
                  <a:gd name="connsiteX3" fmla="*/ 0 w 458529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58529" h="13290">
                    <a:moveTo>
                      <a:pt x="0" y="0"/>
                    </a:moveTo>
                    <a:lnTo>
                      <a:pt x="458529" y="0"/>
                    </a:lnTo>
                    <a:lnTo>
                      <a:pt x="458529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8" name="任意多边形: 形状 107">
                <a:extLst>
                  <a:ext uri="{FF2B5EF4-FFF2-40B4-BE49-F238E27FC236}">
                    <a16:creationId xmlns:a16="http://schemas.microsoft.com/office/drawing/2014/main" id="{61AA40DD-DAEA-C906-9FC5-68E12805EF6E}"/>
                  </a:ext>
                </a:extLst>
              </p:cNvPr>
              <p:cNvSpPr/>
              <p:nvPr/>
            </p:nvSpPr>
            <p:spPr>
              <a:xfrm>
                <a:off x="5104447" y="2935649"/>
                <a:ext cx="604726" cy="13290"/>
              </a:xfrm>
              <a:custGeom>
                <a:avLst/>
                <a:gdLst>
                  <a:gd name="connsiteX0" fmla="*/ 0 w 604726"/>
                  <a:gd name="connsiteY0" fmla="*/ 0 h 13290"/>
                  <a:gd name="connsiteX1" fmla="*/ 604727 w 604726"/>
                  <a:gd name="connsiteY1" fmla="*/ 0 h 13290"/>
                  <a:gd name="connsiteX2" fmla="*/ 604727 w 604726"/>
                  <a:gd name="connsiteY2" fmla="*/ 13291 h 13290"/>
                  <a:gd name="connsiteX3" fmla="*/ 0 w 604726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4726" h="13290">
                    <a:moveTo>
                      <a:pt x="0" y="0"/>
                    </a:moveTo>
                    <a:lnTo>
                      <a:pt x="604727" y="0"/>
                    </a:lnTo>
                    <a:lnTo>
                      <a:pt x="604727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9" name="任意多边形: 形状 108">
                <a:extLst>
                  <a:ext uri="{FF2B5EF4-FFF2-40B4-BE49-F238E27FC236}">
                    <a16:creationId xmlns:a16="http://schemas.microsoft.com/office/drawing/2014/main" id="{6D593767-9C20-6915-C6C3-F04972E0A0D8}"/>
                  </a:ext>
                </a:extLst>
              </p:cNvPr>
              <p:cNvSpPr/>
              <p:nvPr/>
            </p:nvSpPr>
            <p:spPr>
              <a:xfrm>
                <a:off x="5104447" y="3022038"/>
                <a:ext cx="265813" cy="13290"/>
              </a:xfrm>
              <a:custGeom>
                <a:avLst/>
                <a:gdLst>
                  <a:gd name="connsiteX0" fmla="*/ 0 w 265813"/>
                  <a:gd name="connsiteY0" fmla="*/ 0 h 13290"/>
                  <a:gd name="connsiteX1" fmla="*/ 265814 w 265813"/>
                  <a:gd name="connsiteY1" fmla="*/ 0 h 13290"/>
                  <a:gd name="connsiteX2" fmla="*/ 265814 w 265813"/>
                  <a:gd name="connsiteY2" fmla="*/ 13291 h 13290"/>
                  <a:gd name="connsiteX3" fmla="*/ 0 w 265813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813" h="13290">
                    <a:moveTo>
                      <a:pt x="0" y="0"/>
                    </a:moveTo>
                    <a:lnTo>
                      <a:pt x="265814" y="0"/>
                    </a:lnTo>
                    <a:lnTo>
                      <a:pt x="265814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7E45F2D-2220-A05C-E021-CB7316E99819}"/>
                  </a:ext>
                </a:extLst>
              </p:cNvPr>
              <p:cNvSpPr/>
              <p:nvPr/>
            </p:nvSpPr>
            <p:spPr>
              <a:xfrm>
                <a:off x="5104447" y="3055265"/>
                <a:ext cx="405366" cy="13290"/>
              </a:xfrm>
              <a:custGeom>
                <a:avLst/>
                <a:gdLst>
                  <a:gd name="connsiteX0" fmla="*/ 0 w 405366"/>
                  <a:gd name="connsiteY0" fmla="*/ 0 h 13290"/>
                  <a:gd name="connsiteX1" fmla="*/ 405366 w 405366"/>
                  <a:gd name="connsiteY1" fmla="*/ 0 h 13290"/>
                  <a:gd name="connsiteX2" fmla="*/ 405366 w 405366"/>
                  <a:gd name="connsiteY2" fmla="*/ 13291 h 13290"/>
                  <a:gd name="connsiteX3" fmla="*/ 0 w 405366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366" h="13290">
                    <a:moveTo>
                      <a:pt x="0" y="0"/>
                    </a:moveTo>
                    <a:lnTo>
                      <a:pt x="405366" y="0"/>
                    </a:lnTo>
                    <a:lnTo>
                      <a:pt x="405366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69199DAA-A92F-8FA1-E4FF-EABCF678EAE5}"/>
                  </a:ext>
                </a:extLst>
              </p:cNvPr>
              <p:cNvSpPr/>
              <p:nvPr/>
            </p:nvSpPr>
            <p:spPr>
              <a:xfrm>
                <a:off x="5104447" y="3081846"/>
                <a:ext cx="378784" cy="13290"/>
              </a:xfrm>
              <a:custGeom>
                <a:avLst/>
                <a:gdLst>
                  <a:gd name="connsiteX0" fmla="*/ 0 w 378784"/>
                  <a:gd name="connsiteY0" fmla="*/ 0 h 13290"/>
                  <a:gd name="connsiteX1" fmla="*/ 378785 w 378784"/>
                  <a:gd name="connsiteY1" fmla="*/ 0 h 13290"/>
                  <a:gd name="connsiteX2" fmla="*/ 378785 w 378784"/>
                  <a:gd name="connsiteY2" fmla="*/ 13291 h 13290"/>
                  <a:gd name="connsiteX3" fmla="*/ 0 w 378784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784" h="13290">
                    <a:moveTo>
                      <a:pt x="0" y="0"/>
                    </a:moveTo>
                    <a:lnTo>
                      <a:pt x="378785" y="0"/>
                    </a:lnTo>
                    <a:lnTo>
                      <a:pt x="378785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FBBDEDE5-0F3F-040C-B37A-7F8D2FCDCCF9}"/>
                  </a:ext>
                </a:extLst>
              </p:cNvPr>
              <p:cNvSpPr/>
              <p:nvPr/>
            </p:nvSpPr>
            <p:spPr>
              <a:xfrm>
                <a:off x="5104447" y="3174881"/>
                <a:ext cx="265813" cy="13290"/>
              </a:xfrm>
              <a:custGeom>
                <a:avLst/>
                <a:gdLst>
                  <a:gd name="connsiteX0" fmla="*/ 0 w 265813"/>
                  <a:gd name="connsiteY0" fmla="*/ 0 h 13290"/>
                  <a:gd name="connsiteX1" fmla="*/ 265814 w 265813"/>
                  <a:gd name="connsiteY1" fmla="*/ 0 h 13290"/>
                  <a:gd name="connsiteX2" fmla="*/ 265814 w 265813"/>
                  <a:gd name="connsiteY2" fmla="*/ 13291 h 13290"/>
                  <a:gd name="connsiteX3" fmla="*/ 0 w 265813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65813" h="13290">
                    <a:moveTo>
                      <a:pt x="0" y="0"/>
                    </a:moveTo>
                    <a:lnTo>
                      <a:pt x="265814" y="0"/>
                    </a:lnTo>
                    <a:lnTo>
                      <a:pt x="265814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3" name="任意多边形: 形状 112">
                <a:extLst>
                  <a:ext uri="{FF2B5EF4-FFF2-40B4-BE49-F238E27FC236}">
                    <a16:creationId xmlns:a16="http://schemas.microsoft.com/office/drawing/2014/main" id="{7BA13BF5-8E37-07CA-CC1E-70E074433F2E}"/>
                  </a:ext>
                </a:extLst>
              </p:cNvPr>
              <p:cNvSpPr/>
              <p:nvPr/>
            </p:nvSpPr>
            <p:spPr>
              <a:xfrm>
                <a:off x="5104447" y="3208108"/>
                <a:ext cx="405366" cy="13290"/>
              </a:xfrm>
              <a:custGeom>
                <a:avLst/>
                <a:gdLst>
                  <a:gd name="connsiteX0" fmla="*/ 0 w 405366"/>
                  <a:gd name="connsiteY0" fmla="*/ 0 h 13290"/>
                  <a:gd name="connsiteX1" fmla="*/ 405366 w 405366"/>
                  <a:gd name="connsiteY1" fmla="*/ 0 h 13290"/>
                  <a:gd name="connsiteX2" fmla="*/ 405366 w 405366"/>
                  <a:gd name="connsiteY2" fmla="*/ 13291 h 13290"/>
                  <a:gd name="connsiteX3" fmla="*/ 0 w 405366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05366" h="13290">
                    <a:moveTo>
                      <a:pt x="0" y="0"/>
                    </a:moveTo>
                    <a:lnTo>
                      <a:pt x="405366" y="0"/>
                    </a:lnTo>
                    <a:lnTo>
                      <a:pt x="405366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4" name="任意多边形: 形状 113">
                <a:extLst>
                  <a:ext uri="{FF2B5EF4-FFF2-40B4-BE49-F238E27FC236}">
                    <a16:creationId xmlns:a16="http://schemas.microsoft.com/office/drawing/2014/main" id="{5E89D8C9-BD6F-7EAC-ECEC-D41597D93DD3}"/>
                  </a:ext>
                </a:extLst>
              </p:cNvPr>
              <p:cNvSpPr/>
              <p:nvPr/>
            </p:nvSpPr>
            <p:spPr>
              <a:xfrm>
                <a:off x="5104447" y="3234690"/>
                <a:ext cx="378784" cy="13290"/>
              </a:xfrm>
              <a:custGeom>
                <a:avLst/>
                <a:gdLst>
                  <a:gd name="connsiteX0" fmla="*/ 0 w 378784"/>
                  <a:gd name="connsiteY0" fmla="*/ 0 h 13290"/>
                  <a:gd name="connsiteX1" fmla="*/ 378785 w 378784"/>
                  <a:gd name="connsiteY1" fmla="*/ 0 h 13290"/>
                  <a:gd name="connsiteX2" fmla="*/ 378785 w 378784"/>
                  <a:gd name="connsiteY2" fmla="*/ 13291 h 13290"/>
                  <a:gd name="connsiteX3" fmla="*/ 0 w 378784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78784" h="13290">
                    <a:moveTo>
                      <a:pt x="0" y="0"/>
                    </a:moveTo>
                    <a:lnTo>
                      <a:pt x="378785" y="0"/>
                    </a:lnTo>
                    <a:lnTo>
                      <a:pt x="378785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5" name="任意多边形: 形状 114">
                <a:extLst>
                  <a:ext uri="{FF2B5EF4-FFF2-40B4-BE49-F238E27FC236}">
                    <a16:creationId xmlns:a16="http://schemas.microsoft.com/office/drawing/2014/main" id="{968E4F84-8C25-A700-C970-C791332DC4A4}"/>
                  </a:ext>
                </a:extLst>
              </p:cNvPr>
              <p:cNvSpPr/>
              <p:nvPr/>
            </p:nvSpPr>
            <p:spPr>
              <a:xfrm>
                <a:off x="4978185" y="2869195"/>
                <a:ext cx="86389" cy="86389"/>
              </a:xfrm>
              <a:custGeom>
                <a:avLst/>
                <a:gdLst>
                  <a:gd name="connsiteX0" fmla="*/ 86390 w 86389"/>
                  <a:gd name="connsiteY0" fmla="*/ 43195 h 86389"/>
                  <a:gd name="connsiteX1" fmla="*/ 43195 w 86389"/>
                  <a:gd name="connsiteY1" fmla="*/ 86390 h 86389"/>
                  <a:gd name="connsiteX2" fmla="*/ 0 w 86389"/>
                  <a:gd name="connsiteY2" fmla="*/ 43195 h 86389"/>
                  <a:gd name="connsiteX3" fmla="*/ 43195 w 86389"/>
                  <a:gd name="connsiteY3" fmla="*/ 0 h 86389"/>
                  <a:gd name="connsiteX4" fmla="*/ 86390 w 86389"/>
                  <a:gd name="connsiteY4" fmla="*/ 43195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89" h="86389">
                    <a:moveTo>
                      <a:pt x="86390" y="43195"/>
                    </a:moveTo>
                    <a:cubicBezTo>
                      <a:pt x="86390" y="67051"/>
                      <a:pt x="67051" y="86390"/>
                      <a:pt x="43195" y="86390"/>
                    </a:cubicBezTo>
                    <a:cubicBezTo>
                      <a:pt x="19339" y="86390"/>
                      <a:pt x="0" y="67051"/>
                      <a:pt x="0" y="43195"/>
                    </a:cubicBezTo>
                    <a:cubicBezTo>
                      <a:pt x="0" y="19339"/>
                      <a:pt x="19339" y="0"/>
                      <a:pt x="43195" y="0"/>
                    </a:cubicBezTo>
                    <a:cubicBezTo>
                      <a:pt x="67051" y="0"/>
                      <a:pt x="86390" y="19339"/>
                      <a:pt x="86390" y="431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147A3DB1-1155-8807-B5DB-E85BBFFC82E8}"/>
                  </a:ext>
                </a:extLst>
              </p:cNvPr>
              <p:cNvSpPr/>
              <p:nvPr/>
            </p:nvSpPr>
            <p:spPr>
              <a:xfrm>
                <a:off x="4978185" y="3008748"/>
                <a:ext cx="86389" cy="86389"/>
              </a:xfrm>
              <a:custGeom>
                <a:avLst/>
                <a:gdLst>
                  <a:gd name="connsiteX0" fmla="*/ 86390 w 86389"/>
                  <a:gd name="connsiteY0" fmla="*/ 43195 h 86389"/>
                  <a:gd name="connsiteX1" fmla="*/ 43195 w 86389"/>
                  <a:gd name="connsiteY1" fmla="*/ 86390 h 86389"/>
                  <a:gd name="connsiteX2" fmla="*/ 0 w 86389"/>
                  <a:gd name="connsiteY2" fmla="*/ 43195 h 86389"/>
                  <a:gd name="connsiteX3" fmla="*/ 43195 w 86389"/>
                  <a:gd name="connsiteY3" fmla="*/ 0 h 86389"/>
                  <a:gd name="connsiteX4" fmla="*/ 86390 w 86389"/>
                  <a:gd name="connsiteY4" fmla="*/ 43195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89" h="86389">
                    <a:moveTo>
                      <a:pt x="86390" y="43195"/>
                    </a:moveTo>
                    <a:cubicBezTo>
                      <a:pt x="86390" y="67051"/>
                      <a:pt x="67051" y="86390"/>
                      <a:pt x="43195" y="86390"/>
                    </a:cubicBezTo>
                    <a:cubicBezTo>
                      <a:pt x="19339" y="86390"/>
                      <a:pt x="0" y="67051"/>
                      <a:pt x="0" y="43195"/>
                    </a:cubicBezTo>
                    <a:cubicBezTo>
                      <a:pt x="0" y="19339"/>
                      <a:pt x="19339" y="0"/>
                      <a:pt x="43195" y="0"/>
                    </a:cubicBezTo>
                    <a:cubicBezTo>
                      <a:pt x="67051" y="0"/>
                      <a:pt x="86390" y="19339"/>
                      <a:pt x="86390" y="431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A2A6DAFC-F5D2-906B-8AAD-33D3EC87ED41}"/>
                  </a:ext>
                </a:extLst>
              </p:cNvPr>
              <p:cNvSpPr/>
              <p:nvPr/>
            </p:nvSpPr>
            <p:spPr>
              <a:xfrm>
                <a:off x="4984831" y="3168236"/>
                <a:ext cx="86389" cy="86389"/>
              </a:xfrm>
              <a:custGeom>
                <a:avLst/>
                <a:gdLst>
                  <a:gd name="connsiteX0" fmla="*/ 86390 w 86389"/>
                  <a:gd name="connsiteY0" fmla="*/ 43195 h 86389"/>
                  <a:gd name="connsiteX1" fmla="*/ 43195 w 86389"/>
                  <a:gd name="connsiteY1" fmla="*/ 86390 h 86389"/>
                  <a:gd name="connsiteX2" fmla="*/ 0 w 86389"/>
                  <a:gd name="connsiteY2" fmla="*/ 43195 h 86389"/>
                  <a:gd name="connsiteX3" fmla="*/ 43195 w 86389"/>
                  <a:gd name="connsiteY3" fmla="*/ 0 h 86389"/>
                  <a:gd name="connsiteX4" fmla="*/ 86390 w 86389"/>
                  <a:gd name="connsiteY4" fmla="*/ 43195 h 863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6389" h="86389">
                    <a:moveTo>
                      <a:pt x="86390" y="43195"/>
                    </a:moveTo>
                    <a:cubicBezTo>
                      <a:pt x="86390" y="67051"/>
                      <a:pt x="67051" y="86390"/>
                      <a:pt x="43195" y="86390"/>
                    </a:cubicBezTo>
                    <a:cubicBezTo>
                      <a:pt x="19339" y="86390"/>
                      <a:pt x="0" y="67051"/>
                      <a:pt x="0" y="43195"/>
                    </a:cubicBezTo>
                    <a:cubicBezTo>
                      <a:pt x="0" y="19339"/>
                      <a:pt x="19339" y="0"/>
                      <a:pt x="43195" y="0"/>
                    </a:cubicBezTo>
                    <a:cubicBezTo>
                      <a:pt x="67051" y="0"/>
                      <a:pt x="86390" y="19339"/>
                      <a:pt x="86390" y="43195"/>
                    </a:cubicBez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F2DBBAF3-FC6E-C4EE-1F1F-96C541B59DAD}"/>
                  </a:ext>
                </a:extLst>
              </p:cNvPr>
              <p:cNvSpPr/>
              <p:nvPr/>
            </p:nvSpPr>
            <p:spPr>
              <a:xfrm>
                <a:off x="6898691" y="2782806"/>
                <a:ext cx="485110" cy="13290"/>
              </a:xfrm>
              <a:custGeom>
                <a:avLst/>
                <a:gdLst>
                  <a:gd name="connsiteX0" fmla="*/ 0 w 485110"/>
                  <a:gd name="connsiteY0" fmla="*/ 0 h 13290"/>
                  <a:gd name="connsiteX1" fmla="*/ 485110 w 485110"/>
                  <a:gd name="connsiteY1" fmla="*/ 0 h 13290"/>
                  <a:gd name="connsiteX2" fmla="*/ 485110 w 485110"/>
                  <a:gd name="connsiteY2" fmla="*/ 13291 h 13290"/>
                  <a:gd name="connsiteX3" fmla="*/ 0 w 485110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110" h="13290">
                    <a:moveTo>
                      <a:pt x="0" y="0"/>
                    </a:moveTo>
                    <a:lnTo>
                      <a:pt x="485110" y="0"/>
                    </a:lnTo>
                    <a:lnTo>
                      <a:pt x="485110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23FAE142-1746-2AAF-A026-B8E59812E6ED}"/>
                  </a:ext>
                </a:extLst>
              </p:cNvPr>
              <p:cNvSpPr/>
              <p:nvPr/>
            </p:nvSpPr>
            <p:spPr>
              <a:xfrm>
                <a:off x="6898691" y="2855905"/>
                <a:ext cx="485110" cy="13290"/>
              </a:xfrm>
              <a:custGeom>
                <a:avLst/>
                <a:gdLst>
                  <a:gd name="connsiteX0" fmla="*/ 0 w 485110"/>
                  <a:gd name="connsiteY0" fmla="*/ 0 h 13290"/>
                  <a:gd name="connsiteX1" fmla="*/ 485110 w 485110"/>
                  <a:gd name="connsiteY1" fmla="*/ 0 h 13290"/>
                  <a:gd name="connsiteX2" fmla="*/ 485110 w 485110"/>
                  <a:gd name="connsiteY2" fmla="*/ 13291 h 13290"/>
                  <a:gd name="connsiteX3" fmla="*/ 0 w 485110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110" h="13290">
                    <a:moveTo>
                      <a:pt x="0" y="0"/>
                    </a:moveTo>
                    <a:lnTo>
                      <a:pt x="485110" y="0"/>
                    </a:lnTo>
                    <a:lnTo>
                      <a:pt x="485110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74756C92-A4BD-6F51-F996-9BCD0CF08358}"/>
                  </a:ext>
                </a:extLst>
              </p:cNvPr>
              <p:cNvSpPr/>
              <p:nvPr/>
            </p:nvSpPr>
            <p:spPr>
              <a:xfrm>
                <a:off x="6898691" y="2929003"/>
                <a:ext cx="485110" cy="13290"/>
              </a:xfrm>
              <a:custGeom>
                <a:avLst/>
                <a:gdLst>
                  <a:gd name="connsiteX0" fmla="*/ 0 w 485110"/>
                  <a:gd name="connsiteY0" fmla="*/ 0 h 13290"/>
                  <a:gd name="connsiteX1" fmla="*/ 485110 w 485110"/>
                  <a:gd name="connsiteY1" fmla="*/ 0 h 13290"/>
                  <a:gd name="connsiteX2" fmla="*/ 485110 w 485110"/>
                  <a:gd name="connsiteY2" fmla="*/ 13291 h 13290"/>
                  <a:gd name="connsiteX3" fmla="*/ 0 w 485110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110" h="13290">
                    <a:moveTo>
                      <a:pt x="0" y="0"/>
                    </a:moveTo>
                    <a:lnTo>
                      <a:pt x="485110" y="0"/>
                    </a:lnTo>
                    <a:lnTo>
                      <a:pt x="485110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097C3738-4983-2D20-8D2B-BCEC595076B0}"/>
                  </a:ext>
                </a:extLst>
              </p:cNvPr>
              <p:cNvSpPr/>
              <p:nvPr/>
            </p:nvSpPr>
            <p:spPr>
              <a:xfrm>
                <a:off x="6898691" y="3002102"/>
                <a:ext cx="485110" cy="13290"/>
              </a:xfrm>
              <a:custGeom>
                <a:avLst/>
                <a:gdLst>
                  <a:gd name="connsiteX0" fmla="*/ 0 w 485110"/>
                  <a:gd name="connsiteY0" fmla="*/ 0 h 13290"/>
                  <a:gd name="connsiteX1" fmla="*/ 485110 w 485110"/>
                  <a:gd name="connsiteY1" fmla="*/ 0 h 13290"/>
                  <a:gd name="connsiteX2" fmla="*/ 485110 w 485110"/>
                  <a:gd name="connsiteY2" fmla="*/ 13291 h 13290"/>
                  <a:gd name="connsiteX3" fmla="*/ 0 w 485110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110" h="13290">
                    <a:moveTo>
                      <a:pt x="0" y="0"/>
                    </a:moveTo>
                    <a:lnTo>
                      <a:pt x="485110" y="0"/>
                    </a:lnTo>
                    <a:lnTo>
                      <a:pt x="485110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2" name="任意多边形: 形状 121">
                <a:extLst>
                  <a:ext uri="{FF2B5EF4-FFF2-40B4-BE49-F238E27FC236}">
                    <a16:creationId xmlns:a16="http://schemas.microsoft.com/office/drawing/2014/main" id="{0C29C38A-9660-2880-308E-0F907145CB83}"/>
                  </a:ext>
                </a:extLst>
              </p:cNvPr>
              <p:cNvSpPr/>
              <p:nvPr/>
            </p:nvSpPr>
            <p:spPr>
              <a:xfrm>
                <a:off x="6898691" y="3075201"/>
                <a:ext cx="485110" cy="13290"/>
              </a:xfrm>
              <a:custGeom>
                <a:avLst/>
                <a:gdLst>
                  <a:gd name="connsiteX0" fmla="*/ 0 w 485110"/>
                  <a:gd name="connsiteY0" fmla="*/ 0 h 13290"/>
                  <a:gd name="connsiteX1" fmla="*/ 485110 w 485110"/>
                  <a:gd name="connsiteY1" fmla="*/ 0 h 13290"/>
                  <a:gd name="connsiteX2" fmla="*/ 485110 w 485110"/>
                  <a:gd name="connsiteY2" fmla="*/ 13291 h 13290"/>
                  <a:gd name="connsiteX3" fmla="*/ 0 w 485110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110" h="13290">
                    <a:moveTo>
                      <a:pt x="0" y="0"/>
                    </a:moveTo>
                    <a:lnTo>
                      <a:pt x="485110" y="0"/>
                    </a:lnTo>
                    <a:lnTo>
                      <a:pt x="485110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3" name="任意多边形: 形状 122">
                <a:extLst>
                  <a:ext uri="{FF2B5EF4-FFF2-40B4-BE49-F238E27FC236}">
                    <a16:creationId xmlns:a16="http://schemas.microsoft.com/office/drawing/2014/main" id="{B86BC664-ABA7-6678-EEE0-E05F65AEFBD6}"/>
                  </a:ext>
                </a:extLst>
              </p:cNvPr>
              <p:cNvSpPr/>
              <p:nvPr/>
            </p:nvSpPr>
            <p:spPr>
              <a:xfrm>
                <a:off x="6898691" y="3148300"/>
                <a:ext cx="485110" cy="13290"/>
              </a:xfrm>
              <a:custGeom>
                <a:avLst/>
                <a:gdLst>
                  <a:gd name="connsiteX0" fmla="*/ 0 w 485110"/>
                  <a:gd name="connsiteY0" fmla="*/ 0 h 13290"/>
                  <a:gd name="connsiteX1" fmla="*/ 485110 w 485110"/>
                  <a:gd name="connsiteY1" fmla="*/ 0 h 13290"/>
                  <a:gd name="connsiteX2" fmla="*/ 485110 w 485110"/>
                  <a:gd name="connsiteY2" fmla="*/ 13291 h 13290"/>
                  <a:gd name="connsiteX3" fmla="*/ 0 w 485110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110" h="13290">
                    <a:moveTo>
                      <a:pt x="0" y="0"/>
                    </a:moveTo>
                    <a:lnTo>
                      <a:pt x="485110" y="0"/>
                    </a:lnTo>
                    <a:lnTo>
                      <a:pt x="485110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4" name="任意多边形: 形状 123">
                <a:extLst>
                  <a:ext uri="{FF2B5EF4-FFF2-40B4-BE49-F238E27FC236}">
                    <a16:creationId xmlns:a16="http://schemas.microsoft.com/office/drawing/2014/main" id="{43C4F75C-DE65-58EC-7B80-221C28DC91D5}"/>
                  </a:ext>
                </a:extLst>
              </p:cNvPr>
              <p:cNvSpPr/>
              <p:nvPr/>
            </p:nvSpPr>
            <p:spPr>
              <a:xfrm>
                <a:off x="6898691" y="3221399"/>
                <a:ext cx="485110" cy="13290"/>
              </a:xfrm>
              <a:custGeom>
                <a:avLst/>
                <a:gdLst>
                  <a:gd name="connsiteX0" fmla="*/ 0 w 485110"/>
                  <a:gd name="connsiteY0" fmla="*/ 0 h 13290"/>
                  <a:gd name="connsiteX1" fmla="*/ 485110 w 485110"/>
                  <a:gd name="connsiteY1" fmla="*/ 0 h 13290"/>
                  <a:gd name="connsiteX2" fmla="*/ 485110 w 485110"/>
                  <a:gd name="connsiteY2" fmla="*/ 13291 h 13290"/>
                  <a:gd name="connsiteX3" fmla="*/ 0 w 485110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110" h="13290">
                    <a:moveTo>
                      <a:pt x="0" y="0"/>
                    </a:moveTo>
                    <a:lnTo>
                      <a:pt x="485110" y="0"/>
                    </a:lnTo>
                    <a:lnTo>
                      <a:pt x="485110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5" name="任意多边形: 形状 124">
                <a:extLst>
                  <a:ext uri="{FF2B5EF4-FFF2-40B4-BE49-F238E27FC236}">
                    <a16:creationId xmlns:a16="http://schemas.microsoft.com/office/drawing/2014/main" id="{81C3C38D-4CD9-AF20-4783-19510CEE1BEA}"/>
                  </a:ext>
                </a:extLst>
              </p:cNvPr>
              <p:cNvSpPr/>
              <p:nvPr/>
            </p:nvSpPr>
            <p:spPr>
              <a:xfrm>
                <a:off x="6898691" y="3294498"/>
                <a:ext cx="485110" cy="13290"/>
              </a:xfrm>
              <a:custGeom>
                <a:avLst/>
                <a:gdLst>
                  <a:gd name="connsiteX0" fmla="*/ 0 w 485110"/>
                  <a:gd name="connsiteY0" fmla="*/ 0 h 13290"/>
                  <a:gd name="connsiteX1" fmla="*/ 485110 w 485110"/>
                  <a:gd name="connsiteY1" fmla="*/ 0 h 13290"/>
                  <a:gd name="connsiteX2" fmla="*/ 485110 w 485110"/>
                  <a:gd name="connsiteY2" fmla="*/ 13291 h 13290"/>
                  <a:gd name="connsiteX3" fmla="*/ 0 w 485110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110" h="13290">
                    <a:moveTo>
                      <a:pt x="0" y="0"/>
                    </a:moveTo>
                    <a:lnTo>
                      <a:pt x="485110" y="0"/>
                    </a:lnTo>
                    <a:lnTo>
                      <a:pt x="485110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6" name="任意多边形: 形状 125">
                <a:extLst>
                  <a:ext uri="{FF2B5EF4-FFF2-40B4-BE49-F238E27FC236}">
                    <a16:creationId xmlns:a16="http://schemas.microsoft.com/office/drawing/2014/main" id="{39B7EC4F-CD18-6B4D-B400-37F07D932670}"/>
                  </a:ext>
                </a:extLst>
              </p:cNvPr>
              <p:cNvSpPr/>
              <p:nvPr/>
            </p:nvSpPr>
            <p:spPr>
              <a:xfrm>
                <a:off x="6898691" y="3367596"/>
                <a:ext cx="485110" cy="13290"/>
              </a:xfrm>
              <a:custGeom>
                <a:avLst/>
                <a:gdLst>
                  <a:gd name="connsiteX0" fmla="*/ 0 w 485110"/>
                  <a:gd name="connsiteY0" fmla="*/ 0 h 13290"/>
                  <a:gd name="connsiteX1" fmla="*/ 485110 w 485110"/>
                  <a:gd name="connsiteY1" fmla="*/ 0 h 13290"/>
                  <a:gd name="connsiteX2" fmla="*/ 485110 w 485110"/>
                  <a:gd name="connsiteY2" fmla="*/ 13291 h 13290"/>
                  <a:gd name="connsiteX3" fmla="*/ 0 w 485110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85110" h="13290">
                    <a:moveTo>
                      <a:pt x="0" y="0"/>
                    </a:moveTo>
                    <a:lnTo>
                      <a:pt x="485110" y="0"/>
                    </a:lnTo>
                    <a:lnTo>
                      <a:pt x="485110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7" name="任意多边形: 形状 126">
                <a:extLst>
                  <a:ext uri="{FF2B5EF4-FFF2-40B4-BE49-F238E27FC236}">
                    <a16:creationId xmlns:a16="http://schemas.microsoft.com/office/drawing/2014/main" id="{5B025CA8-9015-8BF4-8F30-D3E6B3ED7AB5}"/>
                  </a:ext>
                </a:extLst>
              </p:cNvPr>
              <p:cNvSpPr/>
              <p:nvPr/>
            </p:nvSpPr>
            <p:spPr>
              <a:xfrm>
                <a:off x="4380104" y="2310986"/>
                <a:ext cx="3043569" cy="13290"/>
              </a:xfrm>
              <a:custGeom>
                <a:avLst/>
                <a:gdLst>
                  <a:gd name="connsiteX0" fmla="*/ 0 w 3043569"/>
                  <a:gd name="connsiteY0" fmla="*/ 0 h 13290"/>
                  <a:gd name="connsiteX1" fmla="*/ 3043570 w 3043569"/>
                  <a:gd name="connsiteY1" fmla="*/ 0 h 13290"/>
                  <a:gd name="connsiteX2" fmla="*/ 3043570 w 3043569"/>
                  <a:gd name="connsiteY2" fmla="*/ 13291 h 13290"/>
                  <a:gd name="connsiteX3" fmla="*/ 0 w 3043569"/>
                  <a:gd name="connsiteY3" fmla="*/ 13291 h 132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043569" h="13290">
                    <a:moveTo>
                      <a:pt x="0" y="0"/>
                    </a:moveTo>
                    <a:lnTo>
                      <a:pt x="3043570" y="0"/>
                    </a:lnTo>
                    <a:lnTo>
                      <a:pt x="3043570" y="13291"/>
                    </a:lnTo>
                    <a:lnTo>
                      <a:pt x="0" y="13291"/>
                    </a:ln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8" name="任意多边形: 形状 127">
                <a:extLst>
                  <a:ext uri="{FF2B5EF4-FFF2-40B4-BE49-F238E27FC236}">
                    <a16:creationId xmlns:a16="http://schemas.microsoft.com/office/drawing/2014/main" id="{4551B2D0-6B83-BB5C-3232-88EC32144BF0}"/>
                  </a:ext>
                </a:extLst>
              </p:cNvPr>
              <p:cNvSpPr/>
              <p:nvPr/>
            </p:nvSpPr>
            <p:spPr>
              <a:xfrm>
                <a:off x="6991726" y="2404021"/>
                <a:ext cx="299040" cy="299040"/>
              </a:xfrm>
              <a:custGeom>
                <a:avLst/>
                <a:gdLst>
                  <a:gd name="connsiteX0" fmla="*/ 299041 w 299040"/>
                  <a:gd name="connsiteY0" fmla="*/ 149520 h 299040"/>
                  <a:gd name="connsiteX1" fmla="*/ 149520 w 299040"/>
                  <a:gd name="connsiteY1" fmla="*/ 299041 h 299040"/>
                  <a:gd name="connsiteX2" fmla="*/ 0 w 299040"/>
                  <a:gd name="connsiteY2" fmla="*/ 149520 h 299040"/>
                  <a:gd name="connsiteX3" fmla="*/ 149520 w 299040"/>
                  <a:gd name="connsiteY3" fmla="*/ 0 h 299040"/>
                  <a:gd name="connsiteX4" fmla="*/ 299041 w 299040"/>
                  <a:gd name="connsiteY4" fmla="*/ 149520 h 2990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99040" h="299040">
                    <a:moveTo>
                      <a:pt x="299041" y="149520"/>
                    </a:moveTo>
                    <a:cubicBezTo>
                      <a:pt x="299041" y="232098"/>
                      <a:pt x="232098" y="299041"/>
                      <a:pt x="149520" y="299041"/>
                    </a:cubicBezTo>
                    <a:cubicBezTo>
                      <a:pt x="66942" y="299041"/>
                      <a:pt x="0" y="232098"/>
                      <a:pt x="0" y="149520"/>
                    </a:cubicBezTo>
                    <a:cubicBezTo>
                      <a:pt x="0" y="66943"/>
                      <a:pt x="66942" y="0"/>
                      <a:pt x="149520" y="0"/>
                    </a:cubicBezTo>
                    <a:cubicBezTo>
                      <a:pt x="232098" y="0"/>
                      <a:pt x="299041" y="66943"/>
                      <a:pt x="299041" y="1495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2" name="图形 16">
              <a:extLst>
                <a:ext uri="{FF2B5EF4-FFF2-40B4-BE49-F238E27FC236}">
                  <a16:creationId xmlns:a16="http://schemas.microsoft.com/office/drawing/2014/main" id="{1F9B6BB0-00F7-7F55-2DF3-3BF46B599949}"/>
                </a:ext>
              </a:extLst>
            </p:cNvPr>
            <p:cNvGrpSpPr/>
            <p:nvPr/>
          </p:nvGrpSpPr>
          <p:grpSpPr>
            <a:xfrm>
              <a:off x="6789117" y="3077457"/>
              <a:ext cx="716290" cy="436175"/>
              <a:chOff x="7441272" y="2902422"/>
              <a:chExt cx="937948" cy="544918"/>
            </a:xfrm>
          </p:grpSpPr>
          <p:sp>
            <p:nvSpPr>
              <p:cNvPr id="143" name="任意多边形: 形状 142">
                <a:extLst>
                  <a:ext uri="{FF2B5EF4-FFF2-40B4-BE49-F238E27FC236}">
                    <a16:creationId xmlns:a16="http://schemas.microsoft.com/office/drawing/2014/main" id="{1D2998D8-3DE5-CA15-83C4-18DF4F75044B}"/>
                  </a:ext>
                </a:extLst>
              </p:cNvPr>
              <p:cNvSpPr/>
              <p:nvPr/>
            </p:nvSpPr>
            <p:spPr>
              <a:xfrm>
                <a:off x="7494435" y="2902422"/>
                <a:ext cx="884785" cy="544918"/>
              </a:xfrm>
              <a:custGeom>
                <a:avLst/>
                <a:gdLst>
                  <a:gd name="connsiteX0" fmla="*/ 78888 w 884785"/>
                  <a:gd name="connsiteY0" fmla="*/ -38 h 544918"/>
                  <a:gd name="connsiteX1" fmla="*/ 860181 w 884785"/>
                  <a:gd name="connsiteY1" fmla="*/ -38 h 544918"/>
                  <a:gd name="connsiteX2" fmla="*/ 884715 w 884785"/>
                  <a:gd name="connsiteY2" fmla="*/ 24472 h 544918"/>
                  <a:gd name="connsiteX3" fmla="*/ 884570 w 884785"/>
                  <a:gd name="connsiteY3" fmla="*/ 27141 h 544918"/>
                  <a:gd name="connsiteX4" fmla="*/ 830144 w 884785"/>
                  <a:gd name="connsiteY4" fmla="*/ 523017 h 544918"/>
                  <a:gd name="connsiteX5" fmla="*/ 805756 w 884785"/>
                  <a:gd name="connsiteY5" fmla="*/ 544880 h 544918"/>
                  <a:gd name="connsiteX6" fmla="*/ 24462 w 884785"/>
                  <a:gd name="connsiteY6" fmla="*/ 544880 h 544918"/>
                  <a:gd name="connsiteX7" fmla="*/ -71 w 884785"/>
                  <a:gd name="connsiteY7" fmla="*/ 520371 h 544918"/>
                  <a:gd name="connsiteX8" fmla="*/ 74 w 884785"/>
                  <a:gd name="connsiteY8" fmla="*/ 517701 h 544918"/>
                  <a:gd name="connsiteX9" fmla="*/ 54499 w 884785"/>
                  <a:gd name="connsiteY9" fmla="*/ 21825 h 544918"/>
                  <a:gd name="connsiteX10" fmla="*/ 78888 w 884785"/>
                  <a:gd name="connsiteY10" fmla="*/ -38 h 54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4785" h="544918">
                    <a:moveTo>
                      <a:pt x="78888" y="-38"/>
                    </a:moveTo>
                    <a:lnTo>
                      <a:pt x="860181" y="-38"/>
                    </a:lnTo>
                    <a:cubicBezTo>
                      <a:pt x="873724" y="-45"/>
                      <a:pt x="884708" y="10929"/>
                      <a:pt x="884715" y="24472"/>
                    </a:cubicBezTo>
                    <a:cubicBezTo>
                      <a:pt x="884715" y="25363"/>
                      <a:pt x="884667" y="26255"/>
                      <a:pt x="884570" y="27141"/>
                    </a:cubicBezTo>
                    <a:lnTo>
                      <a:pt x="830144" y="523017"/>
                    </a:lnTo>
                    <a:cubicBezTo>
                      <a:pt x="828758" y="535447"/>
                      <a:pt x="818263" y="544856"/>
                      <a:pt x="805756" y="544880"/>
                    </a:cubicBezTo>
                    <a:lnTo>
                      <a:pt x="24462" y="544880"/>
                    </a:lnTo>
                    <a:cubicBezTo>
                      <a:pt x="10920" y="544887"/>
                      <a:pt x="-64" y="533913"/>
                      <a:pt x="-71" y="520371"/>
                    </a:cubicBezTo>
                    <a:cubicBezTo>
                      <a:pt x="-71" y="519479"/>
                      <a:pt x="-23" y="518588"/>
                      <a:pt x="74" y="517701"/>
                    </a:cubicBezTo>
                    <a:lnTo>
                      <a:pt x="54499" y="21825"/>
                    </a:lnTo>
                    <a:cubicBezTo>
                      <a:pt x="55857" y="9380"/>
                      <a:pt x="66369" y="-44"/>
                      <a:pt x="78888" y="-38"/>
                    </a:cubicBezTo>
                    <a:close/>
                  </a:path>
                </a:pathLst>
              </a:custGeom>
              <a:solidFill>
                <a:srgbClr val="E1E6FB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4" name="任意多边形: 形状 143">
                <a:extLst>
                  <a:ext uri="{FF2B5EF4-FFF2-40B4-BE49-F238E27FC236}">
                    <a16:creationId xmlns:a16="http://schemas.microsoft.com/office/drawing/2014/main" id="{EC37B129-1264-ECDF-10D5-CFBF9C2DE233}"/>
                  </a:ext>
                </a:extLst>
              </p:cNvPr>
              <p:cNvSpPr/>
              <p:nvPr/>
            </p:nvSpPr>
            <p:spPr>
              <a:xfrm>
                <a:off x="7441272" y="2902422"/>
                <a:ext cx="884785" cy="544918"/>
              </a:xfrm>
              <a:custGeom>
                <a:avLst/>
                <a:gdLst>
                  <a:gd name="connsiteX0" fmla="*/ 78888 w 884785"/>
                  <a:gd name="connsiteY0" fmla="*/ -38 h 544918"/>
                  <a:gd name="connsiteX1" fmla="*/ 860181 w 884785"/>
                  <a:gd name="connsiteY1" fmla="*/ -38 h 544918"/>
                  <a:gd name="connsiteX2" fmla="*/ 884715 w 884785"/>
                  <a:gd name="connsiteY2" fmla="*/ 24472 h 544918"/>
                  <a:gd name="connsiteX3" fmla="*/ 884570 w 884785"/>
                  <a:gd name="connsiteY3" fmla="*/ 27141 h 544918"/>
                  <a:gd name="connsiteX4" fmla="*/ 830144 w 884785"/>
                  <a:gd name="connsiteY4" fmla="*/ 523017 h 544918"/>
                  <a:gd name="connsiteX5" fmla="*/ 805756 w 884785"/>
                  <a:gd name="connsiteY5" fmla="*/ 544880 h 544918"/>
                  <a:gd name="connsiteX6" fmla="*/ 24462 w 884785"/>
                  <a:gd name="connsiteY6" fmla="*/ 544880 h 544918"/>
                  <a:gd name="connsiteX7" fmla="*/ -71 w 884785"/>
                  <a:gd name="connsiteY7" fmla="*/ 520371 h 544918"/>
                  <a:gd name="connsiteX8" fmla="*/ 74 w 884785"/>
                  <a:gd name="connsiteY8" fmla="*/ 517701 h 544918"/>
                  <a:gd name="connsiteX9" fmla="*/ 54499 w 884785"/>
                  <a:gd name="connsiteY9" fmla="*/ 21825 h 544918"/>
                  <a:gd name="connsiteX10" fmla="*/ 78888 w 884785"/>
                  <a:gd name="connsiteY10" fmla="*/ -38 h 5449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884785" h="544918">
                    <a:moveTo>
                      <a:pt x="78888" y="-38"/>
                    </a:moveTo>
                    <a:lnTo>
                      <a:pt x="860181" y="-38"/>
                    </a:lnTo>
                    <a:cubicBezTo>
                      <a:pt x="873724" y="-45"/>
                      <a:pt x="884708" y="10929"/>
                      <a:pt x="884715" y="24472"/>
                    </a:cubicBezTo>
                    <a:cubicBezTo>
                      <a:pt x="884715" y="25363"/>
                      <a:pt x="884667" y="26255"/>
                      <a:pt x="884570" y="27141"/>
                    </a:cubicBezTo>
                    <a:lnTo>
                      <a:pt x="830144" y="523017"/>
                    </a:lnTo>
                    <a:cubicBezTo>
                      <a:pt x="828758" y="535447"/>
                      <a:pt x="818263" y="544856"/>
                      <a:pt x="805756" y="544880"/>
                    </a:cubicBezTo>
                    <a:lnTo>
                      <a:pt x="24462" y="544880"/>
                    </a:lnTo>
                    <a:cubicBezTo>
                      <a:pt x="10920" y="544887"/>
                      <a:pt x="-64" y="533913"/>
                      <a:pt x="-71" y="520371"/>
                    </a:cubicBezTo>
                    <a:cubicBezTo>
                      <a:pt x="-71" y="519479"/>
                      <a:pt x="-23" y="518588"/>
                      <a:pt x="74" y="517701"/>
                    </a:cubicBezTo>
                    <a:lnTo>
                      <a:pt x="54499" y="21825"/>
                    </a:lnTo>
                    <a:cubicBezTo>
                      <a:pt x="55857" y="9380"/>
                      <a:pt x="66369" y="-44"/>
                      <a:pt x="78888" y="-38"/>
                    </a:cubicBez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5" name="任意多边形: 形状 144">
                <a:extLst>
                  <a:ext uri="{FF2B5EF4-FFF2-40B4-BE49-F238E27FC236}">
                    <a16:creationId xmlns:a16="http://schemas.microsoft.com/office/drawing/2014/main" id="{1CD5C503-E5AA-4D27-B6DA-E1955D1B45CC}"/>
                  </a:ext>
                </a:extLst>
              </p:cNvPr>
              <p:cNvSpPr/>
              <p:nvPr/>
            </p:nvSpPr>
            <p:spPr>
              <a:xfrm>
                <a:off x="7510063" y="2904615"/>
                <a:ext cx="801694" cy="296847"/>
              </a:xfrm>
              <a:custGeom>
                <a:avLst/>
                <a:gdLst>
                  <a:gd name="connsiteX0" fmla="*/ 0 w 801694"/>
                  <a:gd name="connsiteY0" fmla="*/ 0 h 296847"/>
                  <a:gd name="connsiteX1" fmla="*/ 320439 w 801694"/>
                  <a:gd name="connsiteY1" fmla="*/ 296848 h 296847"/>
                  <a:gd name="connsiteX2" fmla="*/ 801695 w 801694"/>
                  <a:gd name="connsiteY2" fmla="*/ 0 h 296847"/>
                  <a:gd name="connsiteX3" fmla="*/ 0 w 801694"/>
                  <a:gd name="connsiteY3" fmla="*/ 0 h 2968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801694" h="296847">
                    <a:moveTo>
                      <a:pt x="0" y="0"/>
                    </a:moveTo>
                    <a:lnTo>
                      <a:pt x="320439" y="296848"/>
                    </a:lnTo>
                    <a:lnTo>
                      <a:pt x="80169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BAC5F4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146" name="图形 16">
              <a:extLst>
                <a:ext uri="{FF2B5EF4-FFF2-40B4-BE49-F238E27FC236}">
                  <a16:creationId xmlns:a16="http://schemas.microsoft.com/office/drawing/2014/main" id="{248B13AD-96B0-DCAE-2BA1-C8C758E9EE51}"/>
                </a:ext>
              </a:extLst>
            </p:cNvPr>
            <p:cNvGrpSpPr/>
            <p:nvPr/>
          </p:nvGrpSpPr>
          <p:grpSpPr>
            <a:xfrm>
              <a:off x="5603061" y="4282154"/>
              <a:ext cx="893767" cy="414899"/>
              <a:chOff x="5888186" y="4407461"/>
              <a:chExt cx="1170345" cy="518337"/>
            </a:xfrm>
          </p:grpSpPr>
          <p:sp>
            <p:nvSpPr>
              <p:cNvPr id="147" name="任意多边形: 形状 146">
                <a:extLst>
                  <a:ext uri="{FF2B5EF4-FFF2-40B4-BE49-F238E27FC236}">
                    <a16:creationId xmlns:a16="http://schemas.microsoft.com/office/drawing/2014/main" id="{5D6EB59F-D728-CE39-CAAA-4FF69DF296EC}"/>
                  </a:ext>
                </a:extLst>
              </p:cNvPr>
              <p:cNvSpPr/>
              <p:nvPr/>
            </p:nvSpPr>
            <p:spPr>
              <a:xfrm>
                <a:off x="5968076" y="4738109"/>
                <a:ext cx="1090455" cy="187688"/>
              </a:xfrm>
              <a:custGeom>
                <a:avLst/>
                <a:gdLst>
                  <a:gd name="connsiteX0" fmla="*/ 990020 w 1090455"/>
                  <a:gd name="connsiteY0" fmla="*/ 187650 h 187688"/>
                  <a:gd name="connsiteX1" fmla="*/ 44586 w 1090455"/>
                  <a:gd name="connsiteY1" fmla="*/ 184461 h 187688"/>
                  <a:gd name="connsiteX2" fmla="*/ -71 w 1090455"/>
                  <a:gd name="connsiteY2" fmla="*/ 158544 h 187688"/>
                  <a:gd name="connsiteX3" fmla="*/ 395 w 1090455"/>
                  <a:gd name="connsiteY3" fmla="*/ 32282 h 187688"/>
                  <a:gd name="connsiteX4" fmla="*/ 44652 w 1090455"/>
                  <a:gd name="connsiteY4" fmla="*/ 11150 h 187688"/>
                  <a:gd name="connsiteX5" fmla="*/ 983973 w 1090455"/>
                  <a:gd name="connsiteY5" fmla="*/ 1714 h 187688"/>
                  <a:gd name="connsiteX6" fmla="*/ 1047967 w 1090455"/>
                  <a:gd name="connsiteY6" fmla="*/ 8359 h 187688"/>
                  <a:gd name="connsiteX7" fmla="*/ 1029892 w 1090455"/>
                  <a:gd name="connsiteY7" fmla="*/ 181537 h 187688"/>
                  <a:gd name="connsiteX8" fmla="*/ 990020 w 1090455"/>
                  <a:gd name="connsiteY8" fmla="*/ 187650 h 1876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90455" h="187688">
                    <a:moveTo>
                      <a:pt x="990020" y="187650"/>
                    </a:moveTo>
                    <a:lnTo>
                      <a:pt x="44586" y="184461"/>
                    </a:lnTo>
                    <a:cubicBezTo>
                      <a:pt x="19865" y="184461"/>
                      <a:pt x="-137" y="183265"/>
                      <a:pt x="-71" y="158544"/>
                    </a:cubicBezTo>
                    <a:lnTo>
                      <a:pt x="395" y="32282"/>
                    </a:lnTo>
                    <a:cubicBezTo>
                      <a:pt x="395" y="7827"/>
                      <a:pt x="20331" y="11416"/>
                      <a:pt x="44652" y="11150"/>
                    </a:cubicBezTo>
                    <a:lnTo>
                      <a:pt x="983973" y="1714"/>
                    </a:lnTo>
                    <a:cubicBezTo>
                      <a:pt x="995735" y="2378"/>
                      <a:pt x="1015472" y="-5796"/>
                      <a:pt x="1047967" y="8359"/>
                    </a:cubicBezTo>
                    <a:cubicBezTo>
                      <a:pt x="1091694" y="27099"/>
                      <a:pt x="1123060" y="141997"/>
                      <a:pt x="1029892" y="181537"/>
                    </a:cubicBezTo>
                    <a:cubicBezTo>
                      <a:pt x="1016881" y="185101"/>
                      <a:pt x="1003502" y="187153"/>
                      <a:pt x="990020" y="187650"/>
                    </a:cubicBezTo>
                    <a:close/>
                  </a:path>
                </a:pathLst>
              </a:custGeom>
              <a:solidFill>
                <a:srgbClr val="BAC5F4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8" name="任意多边形: 形状 147">
                <a:extLst>
                  <a:ext uri="{FF2B5EF4-FFF2-40B4-BE49-F238E27FC236}">
                    <a16:creationId xmlns:a16="http://schemas.microsoft.com/office/drawing/2014/main" id="{7EF56382-AF88-B166-5E9C-85557CDB28BC}"/>
                  </a:ext>
                </a:extLst>
              </p:cNvPr>
              <p:cNvSpPr/>
              <p:nvPr/>
            </p:nvSpPr>
            <p:spPr>
              <a:xfrm>
                <a:off x="5968077" y="4765089"/>
                <a:ext cx="284155" cy="132399"/>
              </a:xfrm>
              <a:custGeom>
                <a:avLst/>
                <a:gdLst>
                  <a:gd name="connsiteX0" fmla="*/ 15480 w 284155"/>
                  <a:gd name="connsiteY0" fmla="*/ 131431 h 132399"/>
                  <a:gd name="connsiteX1" fmla="*/ 268468 w 284155"/>
                  <a:gd name="connsiteY1" fmla="*/ 132361 h 132399"/>
                  <a:gd name="connsiteX2" fmla="*/ 284084 w 284155"/>
                  <a:gd name="connsiteY2" fmla="*/ 116811 h 132399"/>
                  <a:gd name="connsiteX3" fmla="*/ 284084 w 284155"/>
                  <a:gd name="connsiteY3" fmla="*/ 16732 h 132399"/>
                  <a:gd name="connsiteX4" fmla="*/ 268534 w 284155"/>
                  <a:gd name="connsiteY4" fmla="*/ 1116 h 132399"/>
                  <a:gd name="connsiteX5" fmla="*/ 15612 w 284155"/>
                  <a:gd name="connsiteY5" fmla="*/ 252 h 132399"/>
                  <a:gd name="connsiteX6" fmla="*/ 62 w 284155"/>
                  <a:gd name="connsiteY6" fmla="*/ 983 h 132399"/>
                  <a:gd name="connsiteX7" fmla="*/ -71 w 284155"/>
                  <a:gd name="connsiteY7" fmla="*/ 130899 h 132399"/>
                  <a:gd name="connsiteX8" fmla="*/ 15480 w 284155"/>
                  <a:gd name="connsiteY8" fmla="*/ 131431 h 132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155" h="132399">
                    <a:moveTo>
                      <a:pt x="15480" y="131431"/>
                    </a:moveTo>
                    <a:lnTo>
                      <a:pt x="268468" y="132361"/>
                    </a:lnTo>
                    <a:cubicBezTo>
                      <a:pt x="277066" y="132361"/>
                      <a:pt x="284048" y="125410"/>
                      <a:pt x="284084" y="116811"/>
                    </a:cubicBezTo>
                    <a:lnTo>
                      <a:pt x="284084" y="16732"/>
                    </a:lnTo>
                    <a:cubicBezTo>
                      <a:pt x="284084" y="8134"/>
                      <a:pt x="277133" y="1152"/>
                      <a:pt x="268534" y="1116"/>
                    </a:cubicBezTo>
                    <a:lnTo>
                      <a:pt x="15612" y="252"/>
                    </a:lnTo>
                    <a:cubicBezTo>
                      <a:pt x="10422" y="-305"/>
                      <a:pt x="5177" y="-59"/>
                      <a:pt x="62" y="983"/>
                    </a:cubicBezTo>
                    <a:lnTo>
                      <a:pt x="-71" y="130899"/>
                    </a:lnTo>
                    <a:cubicBezTo>
                      <a:pt x="5095" y="131431"/>
                      <a:pt x="10290" y="131608"/>
                      <a:pt x="15480" y="131431"/>
                    </a:cubicBez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49" name="任意多边形: 形状 148">
                <a:extLst>
                  <a:ext uri="{FF2B5EF4-FFF2-40B4-BE49-F238E27FC236}">
                    <a16:creationId xmlns:a16="http://schemas.microsoft.com/office/drawing/2014/main" id="{82FA2416-DA3D-2286-7CC7-4F2B1FADBACE}"/>
                  </a:ext>
                </a:extLst>
              </p:cNvPr>
              <p:cNvSpPr/>
              <p:nvPr/>
            </p:nvSpPr>
            <p:spPr>
              <a:xfrm>
                <a:off x="5968196" y="4564424"/>
                <a:ext cx="1089717" cy="186069"/>
              </a:xfrm>
              <a:custGeom>
                <a:avLst/>
                <a:gdLst>
                  <a:gd name="connsiteX0" fmla="*/ 99490 w 1089717"/>
                  <a:gd name="connsiteY0" fmla="*/ -38 h 186069"/>
                  <a:gd name="connsiteX1" fmla="*/ 1044857 w 1089717"/>
                  <a:gd name="connsiteY1" fmla="*/ -38 h 186069"/>
                  <a:gd name="connsiteX2" fmla="*/ 1089647 w 1089717"/>
                  <a:gd name="connsiteY2" fmla="*/ 25746 h 186069"/>
                  <a:gd name="connsiteX3" fmla="*/ 1089647 w 1089717"/>
                  <a:gd name="connsiteY3" fmla="*/ 152007 h 186069"/>
                  <a:gd name="connsiteX4" fmla="*/ 1045455 w 1089717"/>
                  <a:gd name="connsiteY4" fmla="*/ 173273 h 186069"/>
                  <a:gd name="connsiteX5" fmla="*/ 106135 w 1089717"/>
                  <a:gd name="connsiteY5" fmla="*/ 186032 h 186069"/>
                  <a:gd name="connsiteX6" fmla="*/ 44201 w 1089717"/>
                  <a:gd name="connsiteY6" fmla="*/ 170282 h 186069"/>
                  <a:gd name="connsiteX7" fmla="*/ 59618 w 1089717"/>
                  <a:gd name="connsiteY7" fmla="*/ 6607 h 186069"/>
                  <a:gd name="connsiteX8" fmla="*/ 99490 w 1089717"/>
                  <a:gd name="connsiteY8" fmla="*/ -38 h 18606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9717" h="186069">
                    <a:moveTo>
                      <a:pt x="99490" y="-38"/>
                    </a:moveTo>
                    <a:lnTo>
                      <a:pt x="1044857" y="-38"/>
                    </a:lnTo>
                    <a:cubicBezTo>
                      <a:pt x="1069578" y="-38"/>
                      <a:pt x="1089647" y="1025"/>
                      <a:pt x="1089647" y="25746"/>
                    </a:cubicBezTo>
                    <a:lnTo>
                      <a:pt x="1089647" y="152007"/>
                    </a:lnTo>
                    <a:cubicBezTo>
                      <a:pt x="1089647" y="176462"/>
                      <a:pt x="1069711" y="172940"/>
                      <a:pt x="1045455" y="173273"/>
                    </a:cubicBezTo>
                    <a:lnTo>
                      <a:pt x="106135" y="186032"/>
                    </a:lnTo>
                    <a:cubicBezTo>
                      <a:pt x="94440" y="185500"/>
                      <a:pt x="74637" y="180649"/>
                      <a:pt x="44201" y="170282"/>
                    </a:cubicBezTo>
                    <a:cubicBezTo>
                      <a:pt x="-855" y="154998"/>
                      <a:pt x="-33417" y="46479"/>
                      <a:pt x="59618" y="6607"/>
                    </a:cubicBezTo>
                    <a:cubicBezTo>
                      <a:pt x="72609" y="2864"/>
                      <a:pt x="85988" y="634"/>
                      <a:pt x="99490" y="-38"/>
                    </a:cubicBezTo>
                    <a:close/>
                  </a:path>
                </a:pathLst>
              </a:custGeom>
              <a:solidFill>
                <a:srgbClr val="EAEDFB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0" name="任意多边形: 形状 149">
                <a:extLst>
                  <a:ext uri="{FF2B5EF4-FFF2-40B4-BE49-F238E27FC236}">
                    <a16:creationId xmlns:a16="http://schemas.microsoft.com/office/drawing/2014/main" id="{1BECEA8B-CD3E-64F4-900F-EA785B5436FF}"/>
                  </a:ext>
                </a:extLst>
              </p:cNvPr>
              <p:cNvSpPr/>
              <p:nvPr/>
            </p:nvSpPr>
            <p:spPr>
              <a:xfrm>
                <a:off x="6773825" y="4590188"/>
                <a:ext cx="284088" cy="131653"/>
              </a:xfrm>
              <a:custGeom>
                <a:avLst/>
                <a:gdLst>
                  <a:gd name="connsiteX0" fmla="*/ 268468 w 284088"/>
                  <a:gd name="connsiteY0" fmla="*/ 115 h 131653"/>
                  <a:gd name="connsiteX1" fmla="*/ 15546 w 284088"/>
                  <a:gd name="connsiteY1" fmla="*/ 115 h 131653"/>
                  <a:gd name="connsiteX2" fmla="*/ -71 w 284088"/>
                  <a:gd name="connsiteY2" fmla="*/ 15665 h 131653"/>
                  <a:gd name="connsiteX3" fmla="*/ -71 w 284088"/>
                  <a:gd name="connsiteY3" fmla="*/ 115810 h 131653"/>
                  <a:gd name="connsiteX4" fmla="*/ 15546 w 284088"/>
                  <a:gd name="connsiteY4" fmla="*/ 131360 h 131653"/>
                  <a:gd name="connsiteX5" fmla="*/ 268468 w 284088"/>
                  <a:gd name="connsiteY5" fmla="*/ 131360 h 131653"/>
                  <a:gd name="connsiteX6" fmla="*/ 284018 w 284088"/>
                  <a:gd name="connsiteY6" fmla="*/ 130563 h 131653"/>
                  <a:gd name="connsiteX7" fmla="*/ 284018 w 284088"/>
                  <a:gd name="connsiteY7" fmla="*/ 447 h 131653"/>
                  <a:gd name="connsiteX8" fmla="*/ 268468 w 284088"/>
                  <a:gd name="connsiteY8" fmla="*/ 115 h 1316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284088" h="131653">
                    <a:moveTo>
                      <a:pt x="268468" y="115"/>
                    </a:moveTo>
                    <a:lnTo>
                      <a:pt x="15546" y="115"/>
                    </a:lnTo>
                    <a:cubicBezTo>
                      <a:pt x="6947" y="115"/>
                      <a:pt x="-34" y="7066"/>
                      <a:pt x="-71" y="15665"/>
                    </a:cubicBezTo>
                    <a:lnTo>
                      <a:pt x="-71" y="115810"/>
                    </a:lnTo>
                    <a:cubicBezTo>
                      <a:pt x="-34" y="124409"/>
                      <a:pt x="6947" y="131360"/>
                      <a:pt x="15546" y="131360"/>
                    </a:cubicBezTo>
                    <a:lnTo>
                      <a:pt x="268468" y="131360"/>
                    </a:lnTo>
                    <a:cubicBezTo>
                      <a:pt x="273662" y="131877"/>
                      <a:pt x="278904" y="131608"/>
                      <a:pt x="284018" y="130563"/>
                    </a:cubicBezTo>
                    <a:lnTo>
                      <a:pt x="284018" y="447"/>
                    </a:lnTo>
                    <a:cubicBezTo>
                      <a:pt x="278851" y="-58"/>
                      <a:pt x="273652" y="-169"/>
                      <a:pt x="268468" y="115"/>
                    </a:cubicBezTo>
                    <a:close/>
                  </a:path>
                </a:pathLst>
              </a:custGeom>
              <a:solidFill>
                <a:srgbClr val="B0C0F4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1" name="任意多边形: 形状 150">
                <a:extLst>
                  <a:ext uri="{FF2B5EF4-FFF2-40B4-BE49-F238E27FC236}">
                    <a16:creationId xmlns:a16="http://schemas.microsoft.com/office/drawing/2014/main" id="{55F6B0B3-6E3C-B156-1B9B-A2CDAECC73D5}"/>
                  </a:ext>
                </a:extLst>
              </p:cNvPr>
              <p:cNvSpPr/>
              <p:nvPr/>
            </p:nvSpPr>
            <p:spPr>
              <a:xfrm>
                <a:off x="5888186" y="4407461"/>
                <a:ext cx="1089717" cy="186003"/>
              </a:xfrm>
              <a:custGeom>
                <a:avLst/>
                <a:gdLst>
                  <a:gd name="connsiteX0" fmla="*/ 99490 w 1089717"/>
                  <a:gd name="connsiteY0" fmla="*/ -38 h 186003"/>
                  <a:gd name="connsiteX1" fmla="*/ 1044857 w 1089717"/>
                  <a:gd name="connsiteY1" fmla="*/ -38 h 186003"/>
                  <a:gd name="connsiteX2" fmla="*/ 1089647 w 1089717"/>
                  <a:gd name="connsiteY2" fmla="*/ 25679 h 186003"/>
                  <a:gd name="connsiteX3" fmla="*/ 1089647 w 1089717"/>
                  <a:gd name="connsiteY3" fmla="*/ 151941 h 186003"/>
                  <a:gd name="connsiteX4" fmla="*/ 1045455 w 1089717"/>
                  <a:gd name="connsiteY4" fmla="*/ 173206 h 186003"/>
                  <a:gd name="connsiteX5" fmla="*/ 106136 w 1089717"/>
                  <a:gd name="connsiteY5" fmla="*/ 185965 h 186003"/>
                  <a:gd name="connsiteX6" fmla="*/ 44201 w 1089717"/>
                  <a:gd name="connsiteY6" fmla="*/ 170149 h 186003"/>
                  <a:gd name="connsiteX7" fmla="*/ 59618 w 1089717"/>
                  <a:gd name="connsiteY7" fmla="*/ 6541 h 186003"/>
                  <a:gd name="connsiteX8" fmla="*/ 99490 w 1089717"/>
                  <a:gd name="connsiteY8" fmla="*/ -38 h 1860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1089717" h="186003">
                    <a:moveTo>
                      <a:pt x="99490" y="-38"/>
                    </a:moveTo>
                    <a:lnTo>
                      <a:pt x="1044857" y="-38"/>
                    </a:lnTo>
                    <a:cubicBezTo>
                      <a:pt x="1069645" y="-38"/>
                      <a:pt x="1089647" y="959"/>
                      <a:pt x="1089647" y="25679"/>
                    </a:cubicBezTo>
                    <a:lnTo>
                      <a:pt x="1089647" y="151941"/>
                    </a:lnTo>
                    <a:cubicBezTo>
                      <a:pt x="1089647" y="176462"/>
                      <a:pt x="1069711" y="172874"/>
                      <a:pt x="1045455" y="173206"/>
                    </a:cubicBezTo>
                    <a:lnTo>
                      <a:pt x="106136" y="185965"/>
                    </a:lnTo>
                    <a:cubicBezTo>
                      <a:pt x="94440" y="185367"/>
                      <a:pt x="74636" y="180516"/>
                      <a:pt x="44201" y="170149"/>
                    </a:cubicBezTo>
                    <a:cubicBezTo>
                      <a:pt x="-855" y="154931"/>
                      <a:pt x="-33417" y="46413"/>
                      <a:pt x="59618" y="6541"/>
                    </a:cubicBezTo>
                    <a:cubicBezTo>
                      <a:pt x="72604" y="2788"/>
                      <a:pt x="85987" y="579"/>
                      <a:pt x="99490" y="-38"/>
                    </a:cubicBezTo>
                    <a:close/>
                  </a:path>
                </a:pathLst>
              </a:custGeom>
              <a:solidFill>
                <a:srgbClr val="BAC5F4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52" name="任意多边形: 形状 151">
                <a:extLst>
                  <a:ext uri="{FF2B5EF4-FFF2-40B4-BE49-F238E27FC236}">
                    <a16:creationId xmlns:a16="http://schemas.microsoft.com/office/drawing/2014/main" id="{D8F70EF8-B394-BC2F-D43B-0C548EEF9E80}"/>
                  </a:ext>
                </a:extLst>
              </p:cNvPr>
              <p:cNvSpPr/>
              <p:nvPr/>
            </p:nvSpPr>
            <p:spPr>
              <a:xfrm>
                <a:off x="6693881" y="4433094"/>
                <a:ext cx="284022" cy="131566"/>
              </a:xfrm>
              <a:custGeom>
                <a:avLst/>
                <a:gdLst>
                  <a:gd name="connsiteX0" fmla="*/ 268402 w 284022"/>
                  <a:gd name="connsiteY0" fmla="*/ 46 h 131566"/>
                  <a:gd name="connsiteX1" fmla="*/ 15480 w 284022"/>
                  <a:gd name="connsiteY1" fmla="*/ 46 h 131566"/>
                  <a:gd name="connsiteX2" fmla="*/ -71 w 284022"/>
                  <a:gd name="connsiteY2" fmla="*/ 15596 h 131566"/>
                  <a:gd name="connsiteX3" fmla="*/ -71 w 284022"/>
                  <a:gd name="connsiteY3" fmla="*/ 15662 h 131566"/>
                  <a:gd name="connsiteX4" fmla="*/ -71 w 284022"/>
                  <a:gd name="connsiteY4" fmla="*/ 115742 h 131566"/>
                  <a:gd name="connsiteX5" fmla="*/ 15346 w 284022"/>
                  <a:gd name="connsiteY5" fmla="*/ 131292 h 131566"/>
                  <a:gd name="connsiteX6" fmla="*/ 15479 w 284022"/>
                  <a:gd name="connsiteY6" fmla="*/ 131292 h 131566"/>
                  <a:gd name="connsiteX7" fmla="*/ 268402 w 284022"/>
                  <a:gd name="connsiteY7" fmla="*/ 131292 h 131566"/>
                  <a:gd name="connsiteX8" fmla="*/ 283952 w 284022"/>
                  <a:gd name="connsiteY8" fmla="*/ 130561 h 131566"/>
                  <a:gd name="connsiteX9" fmla="*/ 283952 w 284022"/>
                  <a:gd name="connsiteY9" fmla="*/ 511 h 131566"/>
                  <a:gd name="connsiteX10" fmla="*/ 268402 w 284022"/>
                  <a:gd name="connsiteY10" fmla="*/ 46 h 131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84022" h="131566">
                    <a:moveTo>
                      <a:pt x="268402" y="46"/>
                    </a:moveTo>
                    <a:lnTo>
                      <a:pt x="15480" y="46"/>
                    </a:lnTo>
                    <a:cubicBezTo>
                      <a:pt x="6892" y="46"/>
                      <a:pt x="-71" y="7008"/>
                      <a:pt x="-71" y="15596"/>
                    </a:cubicBezTo>
                    <a:cubicBezTo>
                      <a:pt x="-71" y="15618"/>
                      <a:pt x="-71" y="15640"/>
                      <a:pt x="-71" y="15662"/>
                    </a:cubicBezTo>
                    <a:lnTo>
                      <a:pt x="-71" y="115742"/>
                    </a:lnTo>
                    <a:cubicBezTo>
                      <a:pt x="-108" y="124293"/>
                      <a:pt x="6795" y="131255"/>
                      <a:pt x="15346" y="131292"/>
                    </a:cubicBezTo>
                    <a:cubicBezTo>
                      <a:pt x="15390" y="131292"/>
                      <a:pt x="15435" y="131292"/>
                      <a:pt x="15479" y="131292"/>
                    </a:cubicBezTo>
                    <a:lnTo>
                      <a:pt x="268402" y="131292"/>
                    </a:lnTo>
                    <a:cubicBezTo>
                      <a:pt x="273594" y="131769"/>
                      <a:pt x="278827" y="131523"/>
                      <a:pt x="283952" y="130561"/>
                    </a:cubicBezTo>
                    <a:lnTo>
                      <a:pt x="283952" y="511"/>
                    </a:lnTo>
                    <a:cubicBezTo>
                      <a:pt x="278785" y="2"/>
                      <a:pt x="273590" y="-154"/>
                      <a:pt x="268402" y="46"/>
                    </a:cubicBezTo>
                    <a:close/>
                  </a:path>
                </a:pathLst>
              </a:custGeom>
              <a:solidFill>
                <a:srgbClr val="FFFFFF"/>
              </a:solidFill>
              <a:ln w="6636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0761290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">
  <a:themeElements>
    <a:clrScheme name="51-个人简历1模板用色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EE6F7"/>
      </a:accent1>
      <a:accent2>
        <a:srgbClr val="B2C3FB"/>
      </a:accent2>
      <a:accent3>
        <a:srgbClr val="EDCA55"/>
      </a:accent3>
      <a:accent4>
        <a:srgbClr val="46DBC9"/>
      </a:accent4>
      <a:accent5>
        <a:srgbClr val="1B3C87"/>
      </a:accent5>
      <a:accent6>
        <a:srgbClr val="70AD47"/>
      </a:accent6>
      <a:hlink>
        <a:srgbClr val="0563C1"/>
      </a:hlink>
      <a:folHlink>
        <a:srgbClr val="954F72"/>
      </a:folHlink>
    </a:clrScheme>
    <a:fontScheme name="高颜值PPT课专用">
      <a:majorFont>
        <a:latin typeface="Helvetica85-Heavy"/>
        <a:ea typeface="思源黑体 CN Bold"/>
        <a:cs typeface=""/>
      </a:majorFont>
      <a:minorFont>
        <a:latin typeface="Helvetica"/>
        <a:ea typeface="思源黑体 CN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e0b223f8-5841-42fb-baf5-d5b50bb4a0ca.source-default.zh-Hans" id="{73F4A820-C007-4446-89D8-D266B76AAA83}" vid="{3758F66E-F0EB-214E-B796-69CC723FEF28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iSlide 官方模板</Template>
  <TotalTime>0</TotalTime>
  <Words>511</Words>
  <Application>Microsoft Office PowerPoint</Application>
  <PresentationFormat>宽屏</PresentationFormat>
  <Paragraphs>94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3" baseType="lpstr">
      <vt:lpstr>Helvetica</vt:lpstr>
      <vt:lpstr>OPPOSans H</vt:lpstr>
      <vt:lpstr>Arial</vt:lpstr>
      <vt:lpstr>思源黑体 CN Bold</vt:lpstr>
      <vt:lpstr>思源黑体 CN Regular</vt:lpstr>
      <vt:lpstr>Helvetica85-Heavy</vt:lpstr>
      <vt:lpstr>汉仪雅酷黑 45W</vt:lpstr>
      <vt:lpstr>等线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小清新蓝插画风个人简历ppt模板</dc:title>
  <dc:creator/>
  <cp:keywords>P界达人</cp:keywords>
  <dc:description>www.51pptmoban.com</dc:description>
  <cp:lastModifiedBy/>
  <cp:revision>1</cp:revision>
  <dcterms:created xsi:type="dcterms:W3CDTF">2022-12-01T02:49:34Z</dcterms:created>
  <dcterms:modified xsi:type="dcterms:W3CDTF">2023-02-12T13:51:22Z</dcterms:modified>
</cp:coreProperties>
</file>