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22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65" r:id="rId2"/>
  </p:sldMasterIdLst>
  <p:notesMasterIdLst>
    <p:notesMasterId r:id="rId16"/>
  </p:notesMasterIdLst>
  <p:sldIdLst>
    <p:sldId id="256" r:id="rId3"/>
    <p:sldId id="257" r:id="rId4"/>
    <p:sldId id="258" r:id="rId5"/>
    <p:sldId id="261" r:id="rId6"/>
    <p:sldId id="1127" r:id="rId7"/>
    <p:sldId id="266" r:id="rId8"/>
    <p:sldId id="259" r:id="rId9"/>
    <p:sldId id="269" r:id="rId10"/>
    <p:sldId id="268" r:id="rId11"/>
    <p:sldId id="1128" r:id="rId12"/>
    <p:sldId id="264" r:id="rId13"/>
    <p:sldId id="1126" r:id="rId14"/>
    <p:sldId id="112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FEEF024-CF2F-4485-A740-72094BED5E67}">
          <p14:sldIdLst>
            <p14:sldId id="256"/>
            <p14:sldId id="257"/>
            <p14:sldId id="258"/>
            <p14:sldId id="261"/>
            <p14:sldId id="1127"/>
            <p14:sldId id="266"/>
            <p14:sldId id="259"/>
            <p14:sldId id="269"/>
            <p14:sldId id="268"/>
            <p14:sldId id="1128"/>
            <p14:sldId id="264"/>
            <p14:sldId id="1126"/>
            <p14:sldId id="11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713A"/>
    <a:srgbClr val="2DC676"/>
    <a:srgbClr val="FFBA40"/>
    <a:srgbClr val="F8BF13"/>
    <a:srgbClr val="10071A"/>
    <a:srgbClr val="0E0719"/>
    <a:srgbClr val="1F1222"/>
    <a:srgbClr val="F6AC0C"/>
    <a:srgbClr val="FACC19"/>
    <a:srgbClr val="D9A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87" autoAdjust="0"/>
  </p:normalViewPr>
  <p:slideViewPr>
    <p:cSldViewPr snapToGrid="0" showGuides="1">
      <p:cViewPr varScale="1">
        <p:scale>
          <a:sx n="84" d="100"/>
          <a:sy n="84" d="100"/>
        </p:scale>
        <p:origin x="276" y="96"/>
      </p:cViewPr>
      <p:guideLst>
        <p:guide orient="horz" pos="2115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2022.3</c:v>
                </c:pt>
              </c:strCache>
            </c:strRef>
          </c:tx>
          <c:spPr>
            <a:gradFill>
              <a:gsLst>
                <a:gs pos="0">
                  <a:srgbClr val="FFBA40"/>
                </a:gs>
                <a:gs pos="100000">
                  <a:srgbClr val="F8BF13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schemeClr val="accent2">
                  <a:lumMod val="50000"/>
                  <a:alpha val="40000"/>
                </a:scheme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848-4FCE-A1DB-E8820DEDB95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848-4FCE-A1DB-E8820DEDB95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848-4FCE-A1DB-E8820DEDB95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848-4FCE-A1DB-E8820DEDB9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交通银行</c:v>
                </c:pt>
                <c:pt idx="1">
                  <c:v>建设银行</c:v>
                </c:pt>
                <c:pt idx="2">
                  <c:v>农业银行</c:v>
                </c:pt>
                <c:pt idx="3">
                  <c:v>工商银行</c:v>
                </c:pt>
                <c:pt idx="4">
                  <c:v>中国银行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1.36</c:v>
                </c:pt>
                <c:pt idx="1">
                  <c:v>1.21</c:v>
                </c:pt>
                <c:pt idx="2">
                  <c:v>1.1399999999999999</c:v>
                </c:pt>
                <c:pt idx="3">
                  <c:v>0.78</c:v>
                </c:pt>
                <c:pt idx="4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48-4FCE-A1DB-E8820DEDB9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5"/>
        <c:axId val="1464656240"/>
        <c:axId val="1464657224"/>
      </c:barChart>
      <c:catAx>
        <c:axId val="1464656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  <a:alpha val="2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64657224"/>
        <c:crosses val="autoZero"/>
        <c:auto val="1"/>
        <c:lblAlgn val="ctr"/>
        <c:lblOffset val="100"/>
        <c:noMultiLvlLbl val="0"/>
      </c:catAx>
      <c:valAx>
        <c:axId val="14646572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464656240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26848379924959"/>
          <c:y val="4.625880508784818E-2"/>
          <c:w val="0.84603480097626726"/>
          <c:h val="0.8272258721551611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建设银行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>
              <a:outerShdw blurRad="50800" dist="38100" dir="2700000" algn="tl" rotWithShape="0">
                <a:schemeClr val="accent2">
                  <a:lumMod val="50000"/>
                  <a:alpha val="40000"/>
                </a:schemeClr>
              </a:outerShdw>
            </a:effectLst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1.9</c:v>
                </c:pt>
                <c:pt idx="1">
                  <c:v>2.2000000000000002</c:v>
                </c:pt>
                <c:pt idx="2">
                  <c:v>2.2999999999999998</c:v>
                </c:pt>
                <c:pt idx="3">
                  <c:v>2.7</c:v>
                </c:pt>
                <c:pt idx="4">
                  <c:v>3</c:v>
                </c:pt>
                <c:pt idx="5">
                  <c:v>3.1</c:v>
                </c:pt>
                <c:pt idx="6">
                  <c:v>3.3</c:v>
                </c:pt>
                <c:pt idx="7">
                  <c:v>3.7</c:v>
                </c:pt>
                <c:pt idx="8">
                  <c:v>4</c:v>
                </c:pt>
                <c:pt idx="9">
                  <c:v>4.2</c:v>
                </c:pt>
                <c:pt idx="10">
                  <c:v>4.4000000000000004</c:v>
                </c:pt>
                <c:pt idx="11">
                  <c:v>4.2</c:v>
                </c:pt>
                <c:pt idx="12">
                  <c:v>4.2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85D-481A-B498-0D2C7109D8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工商银行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>
              <a:outerShdw blurRad="50800" dist="38100" dir="2700000" algn="tl" rotWithShape="0">
                <a:schemeClr val="accent2">
                  <a:lumMod val="50000"/>
                  <a:alpha val="40000"/>
                </a:schemeClr>
              </a:outerShdw>
            </a:effectLst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1.8</c:v>
                </c:pt>
                <c:pt idx="1">
                  <c:v>2.1</c:v>
                </c:pt>
                <c:pt idx="2">
                  <c:v>2.6</c:v>
                </c:pt>
                <c:pt idx="3">
                  <c:v>2.5</c:v>
                </c:pt>
                <c:pt idx="4">
                  <c:v>2.6</c:v>
                </c:pt>
                <c:pt idx="5">
                  <c:v>2.9</c:v>
                </c:pt>
                <c:pt idx="6">
                  <c:v>3</c:v>
                </c:pt>
                <c:pt idx="7">
                  <c:v>2.9</c:v>
                </c:pt>
                <c:pt idx="8">
                  <c:v>3</c:v>
                </c:pt>
                <c:pt idx="9">
                  <c:v>3.2</c:v>
                </c:pt>
                <c:pt idx="10">
                  <c:v>3.3</c:v>
                </c:pt>
                <c:pt idx="11">
                  <c:v>3.5</c:v>
                </c:pt>
                <c:pt idx="12">
                  <c:v>3.2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D85D-481A-B498-0D2C7109D8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农业银行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>
              <a:outerShdw blurRad="50800" dist="38100" dir="2700000" algn="tl" rotWithShape="0">
                <a:schemeClr val="accent2">
                  <a:lumMod val="50000"/>
                  <a:alpha val="40000"/>
                </a:schemeClr>
              </a:outerShdw>
            </a:effectLst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Sheet1!$D$2:$D$14</c:f>
              <c:numCache>
                <c:formatCode>General</c:formatCode>
                <c:ptCount val="13"/>
                <c:pt idx="0">
                  <c:v>1.4</c:v>
                </c:pt>
                <c:pt idx="1">
                  <c:v>1.6</c:v>
                </c:pt>
                <c:pt idx="2">
                  <c:v>1.6</c:v>
                </c:pt>
                <c:pt idx="3">
                  <c:v>1.6</c:v>
                </c:pt>
                <c:pt idx="4">
                  <c:v>1.6</c:v>
                </c:pt>
                <c:pt idx="5">
                  <c:v>1.7</c:v>
                </c:pt>
                <c:pt idx="6">
                  <c:v>1.9</c:v>
                </c:pt>
                <c:pt idx="7">
                  <c:v>2.2000000000000002</c:v>
                </c:pt>
                <c:pt idx="8">
                  <c:v>2.6</c:v>
                </c:pt>
                <c:pt idx="9">
                  <c:v>2.5</c:v>
                </c:pt>
                <c:pt idx="10">
                  <c:v>2.8</c:v>
                </c:pt>
                <c:pt idx="11">
                  <c:v>3</c:v>
                </c:pt>
                <c:pt idx="12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D85D-481A-B498-0D2C7109D89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中国银行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2700000" algn="tl" rotWithShape="0">
                <a:schemeClr val="accent2">
                  <a:lumMod val="50000"/>
                  <a:alpha val="40000"/>
                </a:schemeClr>
              </a:outerShdw>
            </a:effectLst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Sheet1!$E$2:$E$14</c:f>
              <c:numCache>
                <c:formatCode>General</c:formatCode>
                <c:ptCount val="13"/>
                <c:pt idx="0">
                  <c:v>2.2999999999999998</c:v>
                </c:pt>
                <c:pt idx="1">
                  <c:v>2.6</c:v>
                </c:pt>
                <c:pt idx="2">
                  <c:v>2.7</c:v>
                </c:pt>
                <c:pt idx="3">
                  <c:v>2.9</c:v>
                </c:pt>
                <c:pt idx="4">
                  <c:v>3</c:v>
                </c:pt>
                <c:pt idx="5">
                  <c:v>3.2</c:v>
                </c:pt>
                <c:pt idx="6">
                  <c:v>3.3</c:v>
                </c:pt>
                <c:pt idx="7">
                  <c:v>3.4</c:v>
                </c:pt>
                <c:pt idx="8">
                  <c:v>3.5</c:v>
                </c:pt>
                <c:pt idx="9">
                  <c:v>3.6</c:v>
                </c:pt>
                <c:pt idx="10">
                  <c:v>3.6</c:v>
                </c:pt>
                <c:pt idx="11">
                  <c:v>3.9</c:v>
                </c:pt>
                <c:pt idx="12">
                  <c:v>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D85D-481A-B498-0D2C7109D89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交通银行</c:v>
                </c:pt>
              </c:strCache>
            </c:strRef>
          </c:tx>
          <c:spPr>
            <a:ln w="28575" cap="rnd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>
              <a:outerShdw blurRad="50800" dist="38100" dir="2700000" algn="tl" rotWithShape="0">
                <a:schemeClr val="accent2">
                  <a:lumMod val="50000"/>
                  <a:alpha val="40000"/>
                </a:schemeClr>
              </a:outerShdw>
            </a:effectLst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Sheet1!$F$2:$F$14</c:f>
              <c:numCache>
                <c:formatCode>General</c:formatCode>
                <c:ptCount val="13"/>
                <c:pt idx="0">
                  <c:v>1.1000000000000001</c:v>
                </c:pt>
                <c:pt idx="1">
                  <c:v>1.2</c:v>
                </c:pt>
                <c:pt idx="2">
                  <c:v>1.1000000000000001</c:v>
                </c:pt>
                <c:pt idx="3">
                  <c:v>1.3</c:v>
                </c:pt>
                <c:pt idx="4">
                  <c:v>1.4</c:v>
                </c:pt>
                <c:pt idx="5">
                  <c:v>1.5</c:v>
                </c:pt>
                <c:pt idx="6">
                  <c:v>1.6</c:v>
                </c:pt>
                <c:pt idx="7">
                  <c:v>1.8</c:v>
                </c:pt>
                <c:pt idx="8">
                  <c:v>1.9</c:v>
                </c:pt>
                <c:pt idx="9">
                  <c:v>1.8</c:v>
                </c:pt>
                <c:pt idx="10">
                  <c:v>2</c:v>
                </c:pt>
                <c:pt idx="11">
                  <c:v>2.2999999999999998</c:v>
                </c:pt>
                <c:pt idx="12">
                  <c:v>2.6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D85D-481A-B498-0D2C7109D8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60669104"/>
        <c:axId val="1965641824"/>
      </c:lineChart>
      <c:catAx>
        <c:axId val="1060669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  <a:alpha val="2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65641824"/>
        <c:crosses val="autoZero"/>
        <c:auto val="1"/>
        <c:lblAlgn val="ctr"/>
        <c:lblOffset val="100"/>
        <c:noMultiLvlLbl val="0"/>
      </c:catAx>
      <c:valAx>
        <c:axId val="19656418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060669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FFBA40"/>
                </a:gs>
                <a:gs pos="100000">
                  <a:srgbClr val="F8BF13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schemeClr val="accent2">
                  <a:lumMod val="50000"/>
                  <a:alpha val="40000"/>
                </a:scheme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AA04BA9-2BB1-48B7-873E-AC7CC76135D6}" type="VALUE">
                      <a:rPr lang="en-US" altLang="zh-CN"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972393314710755"/>
                      <c:h val="8.45235716293704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6BD-43CE-9561-86D57F38234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47C2980-BCD8-4F8A-B10F-262036C8FE3A}" type="VALUE">
                      <a:rPr lang="en-US" altLang="zh-CN"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759349911885645"/>
                      <c:h val="8.45235716293704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6BD-43CE-9561-86D57F38234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0894945-8B6C-4846-983D-9BDEF90D2A7A}" type="VALUE">
                      <a:rPr lang="en-US" altLang="zh-CN"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74593818858702"/>
                      <c:h val="8.45235716293704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6BD-43CE-9561-86D57F38234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4431C26-0ABA-4B4C-9951-FF0EE076211D}" type="VALUE">
                      <a:rPr lang="en-US" altLang="zh-CN"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18241777852687"/>
                      <c:h val="0.158293508191390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6BD-43CE-9561-86D57F38234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B3D6ED57-9FAE-40F8-8666-7737423E6E5B}" type="VALUE">
                      <a:rPr lang="en-US" altLang="zh-CN"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53583193085687"/>
                      <c:h val="0.158293508191390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76BD-43CE-9561-86D57F3823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55岁以上</c:v>
                </c:pt>
                <c:pt idx="1">
                  <c:v>46-55岁</c:v>
                </c:pt>
                <c:pt idx="2">
                  <c:v>36-45岁</c:v>
                </c:pt>
                <c:pt idx="3">
                  <c:v>26-35岁</c:v>
                </c:pt>
                <c:pt idx="4">
                  <c:v>25岁及以下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2.1999999999999999E-2</c:v>
                </c:pt>
                <c:pt idx="1">
                  <c:v>6.8000000000000005E-2</c:v>
                </c:pt>
                <c:pt idx="2">
                  <c:v>0.151</c:v>
                </c:pt>
                <c:pt idx="3">
                  <c:v>0.52700000000000002</c:v>
                </c:pt>
                <c:pt idx="4">
                  <c:v>0.23200000000000001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6BD-43CE-9561-86D57F38234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20671872"/>
        <c:axId val="120663968"/>
      </c:barChart>
      <c:catAx>
        <c:axId val="120671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  <a:alpha val="2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663968"/>
        <c:crosses val="autoZero"/>
        <c:auto val="1"/>
        <c:lblAlgn val="ctr"/>
        <c:lblOffset val="100"/>
        <c:noMultiLvlLbl val="0"/>
      </c:catAx>
      <c:valAx>
        <c:axId val="120663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000"/>
                </a:schemeClr>
              </a:soli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crossAx val="120671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5C43D-AF46-47C4-9CC7-7F13FDE5B4F0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59CCA-D7D0-4BEF-B55F-59582BEA9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85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E59CCA-D7D0-4BEF-B55F-59582BEA93D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539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通用版式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906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9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illfish.rOGoFv">
            <a:extLst>
              <a:ext uri="{FF2B5EF4-FFF2-40B4-BE49-F238E27FC236}">
                <a16:creationId xmlns:a16="http://schemas.microsoft.com/office/drawing/2014/main" id="{03B91FD7-E745-41A1-8066-67A1A87178B3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0" y="0"/>
            <a:ext cx="1219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21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illfish.rOGoFv">
            <a:extLst>
              <a:ext uri="{FF2B5EF4-FFF2-40B4-BE49-F238E27FC236}">
                <a16:creationId xmlns:a16="http://schemas.microsoft.com/office/drawing/2014/main" id="{F7AA8AE3-955D-485A-B71A-E568D51BCA0A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0" y="0"/>
            <a:ext cx="1219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766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192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75E3AC0E-C162-42C1-BA3B-6A79DE667A48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32FF6178-0CA5-4CFE-967D-1A019BDDE710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465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149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44">
          <p15:clr>
            <a:srgbClr val="F26B43"/>
          </p15:clr>
        </p15:guide>
        <p15:guide id="4" orient="horz" pos="3968">
          <p15:clr>
            <a:srgbClr val="F26B43"/>
          </p15:clr>
        </p15:guide>
        <p15:guide id="5" pos="456">
          <p15:clr>
            <a:srgbClr val="F26B43"/>
          </p15:clr>
        </p15:guide>
        <p15:guide id="6" pos="7216">
          <p15:clr>
            <a:srgbClr val="F26B43"/>
          </p15:clr>
        </p15:guide>
        <p15:guide id="7" orient="horz" pos="6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image" Target="../media/image6.pn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image" Target="../media/image5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5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6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52.xml"/><Relationship Id="rId18" Type="http://schemas.openxmlformats.org/officeDocument/2006/relationships/tags" Target="../tags/tag57.xml"/><Relationship Id="rId26" Type="http://schemas.openxmlformats.org/officeDocument/2006/relationships/tags" Target="../tags/tag65.xml"/><Relationship Id="rId3" Type="http://schemas.openxmlformats.org/officeDocument/2006/relationships/tags" Target="../tags/tag42.xml"/><Relationship Id="rId21" Type="http://schemas.openxmlformats.org/officeDocument/2006/relationships/tags" Target="../tags/tag60.xml"/><Relationship Id="rId34" Type="http://schemas.openxmlformats.org/officeDocument/2006/relationships/tags" Target="../tags/tag73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5" Type="http://schemas.openxmlformats.org/officeDocument/2006/relationships/tags" Target="../tags/tag64.xml"/><Relationship Id="rId33" Type="http://schemas.openxmlformats.org/officeDocument/2006/relationships/tags" Target="../tags/tag72.xml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tags" Target="../tags/tag59.xml"/><Relationship Id="rId29" Type="http://schemas.openxmlformats.org/officeDocument/2006/relationships/tags" Target="../tags/tag68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tags" Target="../tags/tag63.xml"/><Relationship Id="rId32" Type="http://schemas.openxmlformats.org/officeDocument/2006/relationships/tags" Target="../tags/tag71.xml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23" Type="http://schemas.openxmlformats.org/officeDocument/2006/relationships/tags" Target="../tags/tag62.xml"/><Relationship Id="rId28" Type="http://schemas.openxmlformats.org/officeDocument/2006/relationships/tags" Target="../tags/tag67.xml"/><Relationship Id="rId36" Type="http://schemas.openxmlformats.org/officeDocument/2006/relationships/image" Target="../media/image5.jpeg"/><Relationship Id="rId10" Type="http://schemas.openxmlformats.org/officeDocument/2006/relationships/tags" Target="../tags/tag49.xml"/><Relationship Id="rId19" Type="http://schemas.openxmlformats.org/officeDocument/2006/relationships/tags" Target="../tags/tag58.xml"/><Relationship Id="rId31" Type="http://schemas.openxmlformats.org/officeDocument/2006/relationships/tags" Target="../tags/tag70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tags" Target="../tags/tag61.xml"/><Relationship Id="rId27" Type="http://schemas.openxmlformats.org/officeDocument/2006/relationships/tags" Target="../tags/tag66.xml"/><Relationship Id="rId30" Type="http://schemas.openxmlformats.org/officeDocument/2006/relationships/tags" Target="../tags/tag69.xml"/><Relationship Id="rId35" Type="http://schemas.openxmlformats.org/officeDocument/2006/relationships/slideLayout" Target="../slideLayouts/slideLayout1.xml"/><Relationship Id="rId8" Type="http://schemas.openxmlformats.org/officeDocument/2006/relationships/tags" Target="../tags/tag4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99.xml"/><Relationship Id="rId117" Type="http://schemas.openxmlformats.org/officeDocument/2006/relationships/image" Target="../media/image5.jpeg"/><Relationship Id="rId21" Type="http://schemas.openxmlformats.org/officeDocument/2006/relationships/tags" Target="../tags/tag94.xml"/><Relationship Id="rId42" Type="http://schemas.openxmlformats.org/officeDocument/2006/relationships/tags" Target="../tags/tag115.xml"/><Relationship Id="rId47" Type="http://schemas.openxmlformats.org/officeDocument/2006/relationships/tags" Target="../tags/tag120.xml"/><Relationship Id="rId63" Type="http://schemas.openxmlformats.org/officeDocument/2006/relationships/tags" Target="../tags/tag136.xml"/><Relationship Id="rId68" Type="http://schemas.openxmlformats.org/officeDocument/2006/relationships/tags" Target="../tags/tag141.xml"/><Relationship Id="rId84" Type="http://schemas.openxmlformats.org/officeDocument/2006/relationships/tags" Target="../tags/tag157.xml"/><Relationship Id="rId89" Type="http://schemas.openxmlformats.org/officeDocument/2006/relationships/tags" Target="../tags/tag162.xml"/><Relationship Id="rId112" Type="http://schemas.openxmlformats.org/officeDocument/2006/relationships/tags" Target="../tags/tag185.xml"/><Relationship Id="rId16" Type="http://schemas.openxmlformats.org/officeDocument/2006/relationships/tags" Target="../tags/tag89.xml"/><Relationship Id="rId107" Type="http://schemas.openxmlformats.org/officeDocument/2006/relationships/tags" Target="../tags/tag180.xml"/><Relationship Id="rId11" Type="http://schemas.openxmlformats.org/officeDocument/2006/relationships/tags" Target="../tags/tag84.xml"/><Relationship Id="rId32" Type="http://schemas.openxmlformats.org/officeDocument/2006/relationships/tags" Target="../tags/tag105.xml"/><Relationship Id="rId37" Type="http://schemas.openxmlformats.org/officeDocument/2006/relationships/tags" Target="../tags/tag110.xml"/><Relationship Id="rId53" Type="http://schemas.openxmlformats.org/officeDocument/2006/relationships/tags" Target="../tags/tag126.xml"/><Relationship Id="rId58" Type="http://schemas.openxmlformats.org/officeDocument/2006/relationships/tags" Target="../tags/tag131.xml"/><Relationship Id="rId74" Type="http://schemas.openxmlformats.org/officeDocument/2006/relationships/tags" Target="../tags/tag147.xml"/><Relationship Id="rId79" Type="http://schemas.openxmlformats.org/officeDocument/2006/relationships/tags" Target="../tags/tag152.xml"/><Relationship Id="rId102" Type="http://schemas.openxmlformats.org/officeDocument/2006/relationships/tags" Target="../tags/tag175.xml"/><Relationship Id="rId5" Type="http://schemas.openxmlformats.org/officeDocument/2006/relationships/tags" Target="../tags/tag78.xml"/><Relationship Id="rId90" Type="http://schemas.openxmlformats.org/officeDocument/2006/relationships/tags" Target="../tags/tag163.xml"/><Relationship Id="rId95" Type="http://schemas.openxmlformats.org/officeDocument/2006/relationships/tags" Target="../tags/tag168.xml"/><Relationship Id="rId22" Type="http://schemas.openxmlformats.org/officeDocument/2006/relationships/tags" Target="../tags/tag95.xml"/><Relationship Id="rId27" Type="http://schemas.openxmlformats.org/officeDocument/2006/relationships/tags" Target="../tags/tag100.xml"/><Relationship Id="rId43" Type="http://schemas.openxmlformats.org/officeDocument/2006/relationships/tags" Target="../tags/tag116.xml"/><Relationship Id="rId48" Type="http://schemas.openxmlformats.org/officeDocument/2006/relationships/tags" Target="../tags/tag121.xml"/><Relationship Id="rId64" Type="http://schemas.openxmlformats.org/officeDocument/2006/relationships/tags" Target="../tags/tag137.xml"/><Relationship Id="rId69" Type="http://schemas.openxmlformats.org/officeDocument/2006/relationships/tags" Target="../tags/tag142.xml"/><Relationship Id="rId113" Type="http://schemas.openxmlformats.org/officeDocument/2006/relationships/tags" Target="../tags/tag186.xml"/><Relationship Id="rId80" Type="http://schemas.openxmlformats.org/officeDocument/2006/relationships/tags" Target="../tags/tag153.xml"/><Relationship Id="rId85" Type="http://schemas.openxmlformats.org/officeDocument/2006/relationships/tags" Target="../tags/tag158.xml"/><Relationship Id="rId12" Type="http://schemas.openxmlformats.org/officeDocument/2006/relationships/tags" Target="../tags/tag85.xml"/><Relationship Id="rId17" Type="http://schemas.openxmlformats.org/officeDocument/2006/relationships/tags" Target="../tags/tag90.xml"/><Relationship Id="rId33" Type="http://schemas.openxmlformats.org/officeDocument/2006/relationships/tags" Target="../tags/tag106.xml"/><Relationship Id="rId38" Type="http://schemas.openxmlformats.org/officeDocument/2006/relationships/tags" Target="../tags/tag111.xml"/><Relationship Id="rId59" Type="http://schemas.openxmlformats.org/officeDocument/2006/relationships/tags" Target="../tags/tag132.xml"/><Relationship Id="rId103" Type="http://schemas.openxmlformats.org/officeDocument/2006/relationships/tags" Target="../tags/tag176.xml"/><Relationship Id="rId108" Type="http://schemas.openxmlformats.org/officeDocument/2006/relationships/tags" Target="../tags/tag181.xml"/><Relationship Id="rId54" Type="http://schemas.openxmlformats.org/officeDocument/2006/relationships/tags" Target="../tags/tag127.xml"/><Relationship Id="rId70" Type="http://schemas.openxmlformats.org/officeDocument/2006/relationships/tags" Target="../tags/tag143.xml"/><Relationship Id="rId75" Type="http://schemas.openxmlformats.org/officeDocument/2006/relationships/tags" Target="../tags/tag148.xml"/><Relationship Id="rId91" Type="http://schemas.openxmlformats.org/officeDocument/2006/relationships/tags" Target="../tags/tag164.xml"/><Relationship Id="rId96" Type="http://schemas.openxmlformats.org/officeDocument/2006/relationships/tags" Target="../tags/tag169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23" Type="http://schemas.openxmlformats.org/officeDocument/2006/relationships/tags" Target="../tags/tag96.xml"/><Relationship Id="rId28" Type="http://schemas.openxmlformats.org/officeDocument/2006/relationships/tags" Target="../tags/tag101.xml"/><Relationship Id="rId49" Type="http://schemas.openxmlformats.org/officeDocument/2006/relationships/tags" Target="../tags/tag122.xml"/><Relationship Id="rId114" Type="http://schemas.openxmlformats.org/officeDocument/2006/relationships/tags" Target="../tags/tag187.xml"/><Relationship Id="rId10" Type="http://schemas.openxmlformats.org/officeDocument/2006/relationships/tags" Target="../tags/tag83.xml"/><Relationship Id="rId31" Type="http://schemas.openxmlformats.org/officeDocument/2006/relationships/tags" Target="../tags/tag104.xml"/><Relationship Id="rId44" Type="http://schemas.openxmlformats.org/officeDocument/2006/relationships/tags" Target="../tags/tag117.xml"/><Relationship Id="rId52" Type="http://schemas.openxmlformats.org/officeDocument/2006/relationships/tags" Target="../tags/tag125.xml"/><Relationship Id="rId60" Type="http://schemas.openxmlformats.org/officeDocument/2006/relationships/tags" Target="../tags/tag133.xml"/><Relationship Id="rId65" Type="http://schemas.openxmlformats.org/officeDocument/2006/relationships/tags" Target="../tags/tag138.xml"/><Relationship Id="rId73" Type="http://schemas.openxmlformats.org/officeDocument/2006/relationships/tags" Target="../tags/tag146.xml"/><Relationship Id="rId78" Type="http://schemas.openxmlformats.org/officeDocument/2006/relationships/tags" Target="../tags/tag151.xml"/><Relationship Id="rId81" Type="http://schemas.openxmlformats.org/officeDocument/2006/relationships/tags" Target="../tags/tag154.xml"/><Relationship Id="rId86" Type="http://schemas.openxmlformats.org/officeDocument/2006/relationships/tags" Target="../tags/tag159.xml"/><Relationship Id="rId94" Type="http://schemas.openxmlformats.org/officeDocument/2006/relationships/tags" Target="../tags/tag167.xml"/><Relationship Id="rId99" Type="http://schemas.openxmlformats.org/officeDocument/2006/relationships/tags" Target="../tags/tag172.xml"/><Relationship Id="rId101" Type="http://schemas.openxmlformats.org/officeDocument/2006/relationships/tags" Target="../tags/tag174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3" Type="http://schemas.openxmlformats.org/officeDocument/2006/relationships/tags" Target="../tags/tag86.xml"/><Relationship Id="rId18" Type="http://schemas.openxmlformats.org/officeDocument/2006/relationships/tags" Target="../tags/tag91.xml"/><Relationship Id="rId39" Type="http://schemas.openxmlformats.org/officeDocument/2006/relationships/tags" Target="../tags/tag112.xml"/><Relationship Id="rId109" Type="http://schemas.openxmlformats.org/officeDocument/2006/relationships/tags" Target="../tags/tag182.xml"/><Relationship Id="rId34" Type="http://schemas.openxmlformats.org/officeDocument/2006/relationships/tags" Target="../tags/tag107.xml"/><Relationship Id="rId50" Type="http://schemas.openxmlformats.org/officeDocument/2006/relationships/tags" Target="../tags/tag123.xml"/><Relationship Id="rId55" Type="http://schemas.openxmlformats.org/officeDocument/2006/relationships/tags" Target="../tags/tag128.xml"/><Relationship Id="rId76" Type="http://schemas.openxmlformats.org/officeDocument/2006/relationships/tags" Target="../tags/tag149.xml"/><Relationship Id="rId97" Type="http://schemas.openxmlformats.org/officeDocument/2006/relationships/tags" Target="../tags/tag170.xml"/><Relationship Id="rId104" Type="http://schemas.openxmlformats.org/officeDocument/2006/relationships/tags" Target="../tags/tag177.xml"/><Relationship Id="rId7" Type="http://schemas.openxmlformats.org/officeDocument/2006/relationships/tags" Target="../tags/tag80.xml"/><Relationship Id="rId71" Type="http://schemas.openxmlformats.org/officeDocument/2006/relationships/tags" Target="../tags/tag144.xml"/><Relationship Id="rId92" Type="http://schemas.openxmlformats.org/officeDocument/2006/relationships/tags" Target="../tags/tag165.xml"/><Relationship Id="rId2" Type="http://schemas.openxmlformats.org/officeDocument/2006/relationships/tags" Target="../tags/tag75.xml"/><Relationship Id="rId29" Type="http://schemas.openxmlformats.org/officeDocument/2006/relationships/tags" Target="../tags/tag102.xml"/><Relationship Id="rId24" Type="http://schemas.openxmlformats.org/officeDocument/2006/relationships/tags" Target="../tags/tag97.xml"/><Relationship Id="rId40" Type="http://schemas.openxmlformats.org/officeDocument/2006/relationships/tags" Target="../tags/tag113.xml"/><Relationship Id="rId45" Type="http://schemas.openxmlformats.org/officeDocument/2006/relationships/tags" Target="../tags/tag118.xml"/><Relationship Id="rId66" Type="http://schemas.openxmlformats.org/officeDocument/2006/relationships/tags" Target="../tags/tag139.xml"/><Relationship Id="rId87" Type="http://schemas.openxmlformats.org/officeDocument/2006/relationships/tags" Target="../tags/tag160.xml"/><Relationship Id="rId110" Type="http://schemas.openxmlformats.org/officeDocument/2006/relationships/tags" Target="../tags/tag183.xml"/><Relationship Id="rId115" Type="http://schemas.openxmlformats.org/officeDocument/2006/relationships/tags" Target="../tags/tag188.xml"/><Relationship Id="rId61" Type="http://schemas.openxmlformats.org/officeDocument/2006/relationships/tags" Target="../tags/tag134.xml"/><Relationship Id="rId82" Type="http://schemas.openxmlformats.org/officeDocument/2006/relationships/tags" Target="../tags/tag155.xml"/><Relationship Id="rId19" Type="http://schemas.openxmlformats.org/officeDocument/2006/relationships/tags" Target="../tags/tag92.xml"/><Relationship Id="rId14" Type="http://schemas.openxmlformats.org/officeDocument/2006/relationships/tags" Target="../tags/tag87.xml"/><Relationship Id="rId30" Type="http://schemas.openxmlformats.org/officeDocument/2006/relationships/tags" Target="../tags/tag103.xml"/><Relationship Id="rId35" Type="http://schemas.openxmlformats.org/officeDocument/2006/relationships/tags" Target="../tags/tag108.xml"/><Relationship Id="rId56" Type="http://schemas.openxmlformats.org/officeDocument/2006/relationships/tags" Target="../tags/tag129.xml"/><Relationship Id="rId77" Type="http://schemas.openxmlformats.org/officeDocument/2006/relationships/tags" Target="../tags/tag150.xml"/><Relationship Id="rId100" Type="http://schemas.openxmlformats.org/officeDocument/2006/relationships/tags" Target="../tags/tag173.xml"/><Relationship Id="rId105" Type="http://schemas.openxmlformats.org/officeDocument/2006/relationships/tags" Target="../tags/tag178.xml"/><Relationship Id="rId8" Type="http://schemas.openxmlformats.org/officeDocument/2006/relationships/tags" Target="../tags/tag81.xml"/><Relationship Id="rId51" Type="http://schemas.openxmlformats.org/officeDocument/2006/relationships/tags" Target="../tags/tag124.xml"/><Relationship Id="rId72" Type="http://schemas.openxmlformats.org/officeDocument/2006/relationships/tags" Target="../tags/tag145.xml"/><Relationship Id="rId93" Type="http://schemas.openxmlformats.org/officeDocument/2006/relationships/tags" Target="../tags/tag166.xml"/><Relationship Id="rId98" Type="http://schemas.openxmlformats.org/officeDocument/2006/relationships/tags" Target="../tags/tag171.xml"/><Relationship Id="rId3" Type="http://schemas.openxmlformats.org/officeDocument/2006/relationships/tags" Target="../tags/tag76.xml"/><Relationship Id="rId25" Type="http://schemas.openxmlformats.org/officeDocument/2006/relationships/tags" Target="../tags/tag98.xml"/><Relationship Id="rId46" Type="http://schemas.openxmlformats.org/officeDocument/2006/relationships/tags" Target="../tags/tag119.xml"/><Relationship Id="rId67" Type="http://schemas.openxmlformats.org/officeDocument/2006/relationships/tags" Target="../tags/tag140.xml"/><Relationship Id="rId116" Type="http://schemas.openxmlformats.org/officeDocument/2006/relationships/slideLayout" Target="../slideLayouts/slideLayout1.xml"/><Relationship Id="rId20" Type="http://schemas.openxmlformats.org/officeDocument/2006/relationships/tags" Target="../tags/tag93.xml"/><Relationship Id="rId41" Type="http://schemas.openxmlformats.org/officeDocument/2006/relationships/tags" Target="../tags/tag114.xml"/><Relationship Id="rId62" Type="http://schemas.openxmlformats.org/officeDocument/2006/relationships/tags" Target="../tags/tag135.xml"/><Relationship Id="rId83" Type="http://schemas.openxmlformats.org/officeDocument/2006/relationships/tags" Target="../tags/tag156.xml"/><Relationship Id="rId88" Type="http://schemas.openxmlformats.org/officeDocument/2006/relationships/tags" Target="../tags/tag161.xml"/><Relationship Id="rId111" Type="http://schemas.openxmlformats.org/officeDocument/2006/relationships/tags" Target="../tags/tag184.xml"/><Relationship Id="rId15" Type="http://schemas.openxmlformats.org/officeDocument/2006/relationships/tags" Target="../tags/tag88.xml"/><Relationship Id="rId36" Type="http://schemas.openxmlformats.org/officeDocument/2006/relationships/tags" Target="../tags/tag109.xml"/><Relationship Id="rId57" Type="http://schemas.openxmlformats.org/officeDocument/2006/relationships/tags" Target="../tags/tag130.xml"/><Relationship Id="rId106" Type="http://schemas.openxmlformats.org/officeDocument/2006/relationships/tags" Target="../tags/tag17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201.xml"/><Relationship Id="rId18" Type="http://schemas.openxmlformats.org/officeDocument/2006/relationships/tags" Target="../tags/tag206.xml"/><Relationship Id="rId26" Type="http://schemas.openxmlformats.org/officeDocument/2006/relationships/tags" Target="../tags/tag214.xml"/><Relationship Id="rId3" Type="http://schemas.openxmlformats.org/officeDocument/2006/relationships/tags" Target="../tags/tag191.xml"/><Relationship Id="rId21" Type="http://schemas.openxmlformats.org/officeDocument/2006/relationships/tags" Target="../tags/tag209.xml"/><Relationship Id="rId34" Type="http://schemas.openxmlformats.org/officeDocument/2006/relationships/tags" Target="../tags/tag222.xml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tags" Target="../tags/tag205.xml"/><Relationship Id="rId25" Type="http://schemas.openxmlformats.org/officeDocument/2006/relationships/tags" Target="../tags/tag213.xml"/><Relationship Id="rId33" Type="http://schemas.openxmlformats.org/officeDocument/2006/relationships/tags" Target="../tags/tag221.xml"/><Relationship Id="rId2" Type="http://schemas.openxmlformats.org/officeDocument/2006/relationships/tags" Target="../tags/tag190.xml"/><Relationship Id="rId16" Type="http://schemas.openxmlformats.org/officeDocument/2006/relationships/tags" Target="../tags/tag204.xml"/><Relationship Id="rId20" Type="http://schemas.openxmlformats.org/officeDocument/2006/relationships/tags" Target="../tags/tag208.xml"/><Relationship Id="rId29" Type="http://schemas.openxmlformats.org/officeDocument/2006/relationships/tags" Target="../tags/tag217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24" Type="http://schemas.openxmlformats.org/officeDocument/2006/relationships/tags" Target="../tags/tag212.xml"/><Relationship Id="rId32" Type="http://schemas.openxmlformats.org/officeDocument/2006/relationships/tags" Target="../tags/tag220.xml"/><Relationship Id="rId5" Type="http://schemas.openxmlformats.org/officeDocument/2006/relationships/tags" Target="../tags/tag193.xml"/><Relationship Id="rId15" Type="http://schemas.openxmlformats.org/officeDocument/2006/relationships/tags" Target="../tags/tag203.xml"/><Relationship Id="rId23" Type="http://schemas.openxmlformats.org/officeDocument/2006/relationships/tags" Target="../tags/tag211.xml"/><Relationship Id="rId28" Type="http://schemas.openxmlformats.org/officeDocument/2006/relationships/tags" Target="../tags/tag216.xml"/><Relationship Id="rId36" Type="http://schemas.openxmlformats.org/officeDocument/2006/relationships/image" Target="../media/image5.jpeg"/><Relationship Id="rId10" Type="http://schemas.openxmlformats.org/officeDocument/2006/relationships/tags" Target="../tags/tag198.xml"/><Relationship Id="rId19" Type="http://schemas.openxmlformats.org/officeDocument/2006/relationships/tags" Target="../tags/tag207.xml"/><Relationship Id="rId31" Type="http://schemas.openxmlformats.org/officeDocument/2006/relationships/tags" Target="../tags/tag219.xml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Relationship Id="rId22" Type="http://schemas.openxmlformats.org/officeDocument/2006/relationships/tags" Target="../tags/tag210.xml"/><Relationship Id="rId27" Type="http://schemas.openxmlformats.org/officeDocument/2006/relationships/tags" Target="../tags/tag215.xml"/><Relationship Id="rId30" Type="http://schemas.openxmlformats.org/officeDocument/2006/relationships/tags" Target="../tags/tag218.xml"/><Relationship Id="rId35" Type="http://schemas.openxmlformats.org/officeDocument/2006/relationships/slideLayout" Target="../slideLayouts/slideLayout1.xml"/><Relationship Id="rId8" Type="http://schemas.openxmlformats.org/officeDocument/2006/relationships/tags" Target="../tags/tag19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5.jpeg"/><Relationship Id="rId7" Type="http://schemas.openxmlformats.org/officeDocument/2006/relationships/image" Target="../media/image32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3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5.jpeg"/><Relationship Id="rId7" Type="http://schemas.openxmlformats.org/officeDocument/2006/relationships/image" Target="../media/image40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4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任意多边形: 形状 484">
            <a:extLst>
              <a:ext uri="{FF2B5EF4-FFF2-40B4-BE49-F238E27FC236}">
                <a16:creationId xmlns:a16="http://schemas.microsoft.com/office/drawing/2014/main" id="{4911F779-FE0A-DE88-93C0-E198ACBA2689}"/>
              </a:ext>
            </a:extLst>
          </p:cNvPr>
          <p:cNvSpPr/>
          <p:nvPr/>
        </p:nvSpPr>
        <p:spPr>
          <a:xfrm>
            <a:off x="2481457" y="0"/>
            <a:ext cx="9710543" cy="2662710"/>
          </a:xfrm>
          <a:custGeom>
            <a:avLst/>
            <a:gdLst>
              <a:gd name="connsiteX0" fmla="*/ 0 w 9710543"/>
              <a:gd name="connsiteY0" fmla="*/ 0 h 2662710"/>
              <a:gd name="connsiteX1" fmla="*/ 9710543 w 9710543"/>
              <a:gd name="connsiteY1" fmla="*/ 0 h 2662710"/>
              <a:gd name="connsiteX2" fmla="*/ 9710543 w 9710543"/>
              <a:gd name="connsiteY2" fmla="*/ 753477 h 2662710"/>
              <a:gd name="connsiteX3" fmla="*/ 9705813 w 9710543"/>
              <a:gd name="connsiteY3" fmla="*/ 754397 h 2662710"/>
              <a:gd name="connsiteX4" fmla="*/ 1502717 w 9710543"/>
              <a:gd name="connsiteY4" fmla="*/ 2662710 h 26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0543" h="2662710">
                <a:moveTo>
                  <a:pt x="0" y="0"/>
                </a:moveTo>
                <a:lnTo>
                  <a:pt x="9710543" y="0"/>
                </a:lnTo>
                <a:lnTo>
                  <a:pt x="9710543" y="753477"/>
                </a:lnTo>
                <a:lnTo>
                  <a:pt x="9705813" y="754397"/>
                </a:lnTo>
                <a:lnTo>
                  <a:pt x="1502717" y="2662710"/>
                </a:lnTo>
                <a:close/>
              </a:path>
            </a:pathLst>
          </a:custGeom>
          <a:solidFill>
            <a:srgbClr val="217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403" name="PA-组合 73">
            <a:extLst>
              <a:ext uri="{FF2B5EF4-FFF2-40B4-BE49-F238E27FC236}">
                <a16:creationId xmlns:a16="http://schemas.microsoft.com/office/drawing/2014/main" id="{9D1CFC9D-C0C5-45A6-9FD8-FF9C82C8D4B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6154" y="419929"/>
            <a:ext cx="1261786" cy="25235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404" name="PA-椭圆 35">
              <a:extLst>
                <a:ext uri="{FF2B5EF4-FFF2-40B4-BE49-F238E27FC236}">
                  <a16:creationId xmlns:a16="http://schemas.microsoft.com/office/drawing/2014/main" id="{AB9378A4-C07F-4394-B460-08211024FC87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5" name="PA-椭圆 58">
              <a:extLst>
                <a:ext uri="{FF2B5EF4-FFF2-40B4-BE49-F238E27FC236}">
                  <a16:creationId xmlns:a16="http://schemas.microsoft.com/office/drawing/2014/main" id="{95FED9D9-F631-44FA-947F-CC99AE3EF83C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6" name="PA-椭圆 59">
              <a:extLst>
                <a:ext uri="{FF2B5EF4-FFF2-40B4-BE49-F238E27FC236}">
                  <a16:creationId xmlns:a16="http://schemas.microsoft.com/office/drawing/2014/main" id="{E24924AD-0D27-4452-9DB1-CAD4D9159BD2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7" name="PA-椭圆 60">
              <a:extLst>
                <a:ext uri="{FF2B5EF4-FFF2-40B4-BE49-F238E27FC236}">
                  <a16:creationId xmlns:a16="http://schemas.microsoft.com/office/drawing/2014/main" id="{34A99925-08EE-4D5D-B232-98CCDBA78B17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8" name="PA-椭圆 61">
              <a:extLst>
                <a:ext uri="{FF2B5EF4-FFF2-40B4-BE49-F238E27FC236}">
                  <a16:creationId xmlns:a16="http://schemas.microsoft.com/office/drawing/2014/main" id="{BAFE989E-48AD-441C-BA6F-0F34C86A2225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9" name="PA-椭圆 62">
              <a:extLst>
                <a:ext uri="{FF2B5EF4-FFF2-40B4-BE49-F238E27FC236}">
                  <a16:creationId xmlns:a16="http://schemas.microsoft.com/office/drawing/2014/main" id="{30423A5F-4EBE-4E0C-913B-296B94FB2390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0" name="PA-椭圆 63">
              <a:extLst>
                <a:ext uri="{FF2B5EF4-FFF2-40B4-BE49-F238E27FC236}">
                  <a16:creationId xmlns:a16="http://schemas.microsoft.com/office/drawing/2014/main" id="{627D09B2-4288-4902-BA1F-FC405C3CBA1F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1" name="PA-椭圆 64">
              <a:extLst>
                <a:ext uri="{FF2B5EF4-FFF2-40B4-BE49-F238E27FC236}">
                  <a16:creationId xmlns:a16="http://schemas.microsoft.com/office/drawing/2014/main" id="{076159B8-4CF5-41C8-9AAC-7D77D9DA227D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2" name="PA-椭圆 65">
              <a:extLst>
                <a:ext uri="{FF2B5EF4-FFF2-40B4-BE49-F238E27FC236}">
                  <a16:creationId xmlns:a16="http://schemas.microsoft.com/office/drawing/2014/main" id="{06AF5018-C7EC-4ED1-BFDD-F6B34BE538F0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3" name="PA-椭圆 66">
              <a:extLst>
                <a:ext uri="{FF2B5EF4-FFF2-40B4-BE49-F238E27FC236}">
                  <a16:creationId xmlns:a16="http://schemas.microsoft.com/office/drawing/2014/main" id="{E02ABF6C-CFE0-4E47-802E-C22A45DE1943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4" name="PA-椭圆 67">
              <a:extLst>
                <a:ext uri="{FF2B5EF4-FFF2-40B4-BE49-F238E27FC236}">
                  <a16:creationId xmlns:a16="http://schemas.microsoft.com/office/drawing/2014/main" id="{42CF1A14-CD85-4540-95E6-F9A8DEBB000A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5" name="PA-椭圆 68">
              <a:extLst>
                <a:ext uri="{FF2B5EF4-FFF2-40B4-BE49-F238E27FC236}">
                  <a16:creationId xmlns:a16="http://schemas.microsoft.com/office/drawing/2014/main" id="{F0D08670-344B-4286-8A7C-FB55306392BC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6" name="PA-椭圆 69">
              <a:extLst>
                <a:ext uri="{FF2B5EF4-FFF2-40B4-BE49-F238E27FC236}">
                  <a16:creationId xmlns:a16="http://schemas.microsoft.com/office/drawing/2014/main" id="{E2D39052-210A-4BCA-82B5-11350D84FCAD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7" name="PA-椭圆 70">
              <a:extLst>
                <a:ext uri="{FF2B5EF4-FFF2-40B4-BE49-F238E27FC236}">
                  <a16:creationId xmlns:a16="http://schemas.microsoft.com/office/drawing/2014/main" id="{EEDECD60-A05F-401C-B3B1-2C15A8481690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8" name="PA-椭圆 71">
              <a:extLst>
                <a:ext uri="{FF2B5EF4-FFF2-40B4-BE49-F238E27FC236}">
                  <a16:creationId xmlns:a16="http://schemas.microsoft.com/office/drawing/2014/main" id="{14C6A292-8270-413A-8333-A8446BC2B44C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9" name="PA-椭圆 72">
              <a:extLst>
                <a:ext uri="{FF2B5EF4-FFF2-40B4-BE49-F238E27FC236}">
                  <a16:creationId xmlns:a16="http://schemas.microsoft.com/office/drawing/2014/main" id="{F329FA76-4A71-405B-8E02-692D298E7C0D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id="{E9D0E077-5266-FDC2-27AC-A18B43C89B61}"/>
              </a:ext>
            </a:extLst>
          </p:cNvPr>
          <p:cNvGrpSpPr/>
          <p:nvPr/>
        </p:nvGrpSpPr>
        <p:grpSpPr>
          <a:xfrm>
            <a:off x="10809844" y="5883169"/>
            <a:ext cx="757072" cy="588836"/>
            <a:chOff x="10472679" y="6013207"/>
            <a:chExt cx="757072" cy="588836"/>
          </a:xfrm>
        </p:grpSpPr>
        <p:sp>
          <p:nvSpPr>
            <p:cNvPr id="449" name="PA-椭圆 35">
              <a:extLst>
                <a:ext uri="{FF2B5EF4-FFF2-40B4-BE49-F238E27FC236}">
                  <a16:creationId xmlns:a16="http://schemas.microsoft.com/office/drawing/2014/main" id="{4860089D-0F6F-2B1B-EBEB-67D14C61DF9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472679" y="6013207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50" name="PA-椭圆 58">
              <a:extLst>
                <a:ext uri="{FF2B5EF4-FFF2-40B4-BE49-F238E27FC236}">
                  <a16:creationId xmlns:a16="http://schemas.microsoft.com/office/drawing/2014/main" id="{0DC28267-656B-E227-826D-5479A62C106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0640917" y="6013207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51" name="PA-椭圆 59">
              <a:extLst>
                <a:ext uri="{FF2B5EF4-FFF2-40B4-BE49-F238E27FC236}">
                  <a16:creationId xmlns:a16="http://schemas.microsoft.com/office/drawing/2014/main" id="{E9A9F359-A50B-3033-66E5-2A24ED9B10C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809155" y="6013207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56" name="PA-椭圆 60">
              <a:extLst>
                <a:ext uri="{FF2B5EF4-FFF2-40B4-BE49-F238E27FC236}">
                  <a16:creationId xmlns:a16="http://schemas.microsoft.com/office/drawing/2014/main" id="{5FE9048E-0C84-A7FA-391F-E40559F4249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0977393" y="6013207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57" name="PA-椭圆 61">
              <a:extLst>
                <a:ext uri="{FF2B5EF4-FFF2-40B4-BE49-F238E27FC236}">
                  <a16:creationId xmlns:a16="http://schemas.microsoft.com/office/drawing/2014/main" id="{BF686EB8-5BC1-5018-D1FA-FF66F414A28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1145632" y="6013207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3" name="PA-椭圆 65">
              <a:extLst>
                <a:ext uri="{FF2B5EF4-FFF2-40B4-BE49-F238E27FC236}">
                  <a16:creationId xmlns:a16="http://schemas.microsoft.com/office/drawing/2014/main" id="{2B74D348-C0E1-45C4-60AE-0DFA31E0B4E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0472679" y="6181446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6" name="PA-椭圆 66">
              <a:extLst>
                <a:ext uri="{FF2B5EF4-FFF2-40B4-BE49-F238E27FC236}">
                  <a16:creationId xmlns:a16="http://schemas.microsoft.com/office/drawing/2014/main" id="{48C0E0A7-462C-7755-4AC0-D95FCC731CA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0640917" y="6181446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7" name="PA-椭圆 67">
              <a:extLst>
                <a:ext uri="{FF2B5EF4-FFF2-40B4-BE49-F238E27FC236}">
                  <a16:creationId xmlns:a16="http://schemas.microsoft.com/office/drawing/2014/main" id="{7392B01B-E1CD-5198-2A97-1358C546B26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0809155" y="6181446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8" name="PA-椭圆 68">
              <a:extLst>
                <a:ext uri="{FF2B5EF4-FFF2-40B4-BE49-F238E27FC236}">
                  <a16:creationId xmlns:a16="http://schemas.microsoft.com/office/drawing/2014/main" id="{53B3FCF3-5A27-CA0C-ACFE-583CBB063950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0977393" y="6181446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9" name="PA-椭圆 69">
              <a:extLst>
                <a:ext uri="{FF2B5EF4-FFF2-40B4-BE49-F238E27FC236}">
                  <a16:creationId xmlns:a16="http://schemas.microsoft.com/office/drawing/2014/main" id="{413D8DCE-729D-4DCE-AC3E-4294B4216AD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1145632" y="6181446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86" name="PA-椭圆 35">
              <a:extLst>
                <a:ext uri="{FF2B5EF4-FFF2-40B4-BE49-F238E27FC236}">
                  <a16:creationId xmlns:a16="http://schemas.microsoft.com/office/drawing/2014/main" id="{BB47C8E2-7B20-7106-0EB3-27A97F44135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0472679" y="6349685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87" name="PA-椭圆 58">
              <a:extLst>
                <a:ext uri="{FF2B5EF4-FFF2-40B4-BE49-F238E27FC236}">
                  <a16:creationId xmlns:a16="http://schemas.microsoft.com/office/drawing/2014/main" id="{9FF3F6A9-242C-3BF5-E22D-06FFEE490074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0640917" y="6349685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88" name="PA-椭圆 59">
              <a:extLst>
                <a:ext uri="{FF2B5EF4-FFF2-40B4-BE49-F238E27FC236}">
                  <a16:creationId xmlns:a16="http://schemas.microsoft.com/office/drawing/2014/main" id="{1F6B002D-B099-93D7-442A-B916DCDEF9C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0809155" y="6349685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89" name="PA-椭圆 60">
              <a:extLst>
                <a:ext uri="{FF2B5EF4-FFF2-40B4-BE49-F238E27FC236}">
                  <a16:creationId xmlns:a16="http://schemas.microsoft.com/office/drawing/2014/main" id="{96049F8D-C396-F212-F198-C2DC24DBBE46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0977393" y="6349685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90" name="PA-椭圆 61">
              <a:extLst>
                <a:ext uri="{FF2B5EF4-FFF2-40B4-BE49-F238E27FC236}">
                  <a16:creationId xmlns:a16="http://schemas.microsoft.com/office/drawing/2014/main" id="{435712AA-F49F-FFFB-B3A3-34413DCEDE6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1145632" y="6349685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94" name="PA-椭圆 65">
              <a:extLst>
                <a:ext uri="{FF2B5EF4-FFF2-40B4-BE49-F238E27FC236}">
                  <a16:creationId xmlns:a16="http://schemas.microsoft.com/office/drawing/2014/main" id="{FF2D7F80-F46F-A912-36F2-E8F7CC734425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0472679" y="6517924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95" name="PA-椭圆 66">
              <a:extLst>
                <a:ext uri="{FF2B5EF4-FFF2-40B4-BE49-F238E27FC236}">
                  <a16:creationId xmlns:a16="http://schemas.microsoft.com/office/drawing/2014/main" id="{8DBD466F-F2AA-8AF9-D108-F9A594EF0BB4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0640917" y="6517924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96" name="PA-椭圆 67">
              <a:extLst>
                <a:ext uri="{FF2B5EF4-FFF2-40B4-BE49-F238E27FC236}">
                  <a16:creationId xmlns:a16="http://schemas.microsoft.com/office/drawing/2014/main" id="{941D0874-60C6-8C69-7FA4-A29263A86066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0809155" y="6517924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97" name="PA-椭圆 68">
              <a:extLst>
                <a:ext uri="{FF2B5EF4-FFF2-40B4-BE49-F238E27FC236}">
                  <a16:creationId xmlns:a16="http://schemas.microsoft.com/office/drawing/2014/main" id="{AEF2F7DB-370D-8705-DB8D-6EF42DC7F0E7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0977393" y="6517924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98" name="PA-椭圆 69">
              <a:extLst>
                <a:ext uri="{FF2B5EF4-FFF2-40B4-BE49-F238E27FC236}">
                  <a16:creationId xmlns:a16="http://schemas.microsoft.com/office/drawing/2014/main" id="{E817117C-0226-1E67-8BF5-5E6826980BC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1145632" y="6517924"/>
              <a:ext cx="84119" cy="84119"/>
            </a:xfrm>
            <a:prstGeom prst="ellipse">
              <a:avLst/>
            </a:prstGeom>
            <a:solidFill>
              <a:schemeClr val="lt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B03164A-B9E1-A5CD-F69A-A4DCC9C93DF1}"/>
              </a:ext>
            </a:extLst>
          </p:cNvPr>
          <p:cNvGrpSpPr/>
          <p:nvPr/>
        </p:nvGrpSpPr>
        <p:grpSpPr>
          <a:xfrm>
            <a:off x="-548185" y="2151169"/>
            <a:ext cx="13288371" cy="3176084"/>
            <a:chOff x="-548185" y="2151169"/>
            <a:chExt cx="13288371" cy="317608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3984D45-6A61-B4E1-149E-92372B04B697}"/>
                </a:ext>
              </a:extLst>
            </p:cNvPr>
            <p:cNvSpPr/>
            <p:nvPr/>
          </p:nvSpPr>
          <p:spPr bwMode="auto">
            <a:xfrm rot="20796515">
              <a:off x="-548185" y="2151169"/>
              <a:ext cx="13288371" cy="3173840"/>
            </a:xfrm>
            <a:custGeom>
              <a:avLst/>
              <a:gdLst>
                <a:gd name="connsiteX0" fmla="*/ 13288371 w 13288371"/>
                <a:gd name="connsiteY0" fmla="*/ 0 h 3173840"/>
                <a:gd name="connsiteX1" fmla="*/ 12532758 w 13288371"/>
                <a:gd name="connsiteY1" fmla="*/ 3173840 h 3173840"/>
                <a:gd name="connsiteX2" fmla="*/ 0 w 13288371"/>
                <a:gd name="connsiteY2" fmla="*/ 3173840 h 3173840"/>
                <a:gd name="connsiteX3" fmla="*/ 674455 w 13288371"/>
                <a:gd name="connsiteY3" fmla="*/ 340892 h 3173840"/>
                <a:gd name="connsiteX4" fmla="*/ 759678 w 13288371"/>
                <a:gd name="connsiteY4" fmla="*/ 0 h 317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8371" h="3173840">
                  <a:moveTo>
                    <a:pt x="13288371" y="0"/>
                  </a:moveTo>
                  <a:lnTo>
                    <a:pt x="12532758" y="3173840"/>
                  </a:lnTo>
                  <a:lnTo>
                    <a:pt x="0" y="3173840"/>
                  </a:lnTo>
                  <a:lnTo>
                    <a:pt x="674455" y="340892"/>
                  </a:lnTo>
                  <a:lnTo>
                    <a:pt x="759678" y="0"/>
                  </a:lnTo>
                  <a:close/>
                </a:path>
              </a:pathLst>
            </a:custGeom>
            <a:solidFill>
              <a:srgbClr val="F6AC0C"/>
            </a:solidFill>
            <a:ln w="22225">
              <a:solidFill>
                <a:schemeClr val="accent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88E25A3-2D1F-1F8A-66D6-747CEEAE4BC6}"/>
                </a:ext>
              </a:extLst>
            </p:cNvPr>
            <p:cNvGrpSpPr/>
            <p:nvPr/>
          </p:nvGrpSpPr>
          <p:grpSpPr>
            <a:xfrm>
              <a:off x="-41234" y="2966275"/>
              <a:ext cx="12296841" cy="2360978"/>
              <a:chOff x="-41234" y="2966275"/>
              <a:chExt cx="12296841" cy="2360978"/>
            </a:xfrm>
          </p:grpSpPr>
          <p:sp>
            <p:nvSpPr>
              <p:cNvPr id="504" name="平行四边形 503">
                <a:extLst>
                  <a:ext uri="{FF2B5EF4-FFF2-40B4-BE49-F238E27FC236}">
                    <a16:creationId xmlns:a16="http://schemas.microsoft.com/office/drawing/2014/main" id="{C735511E-EA76-4F8E-241E-F156771D383E}"/>
                  </a:ext>
                </a:extLst>
              </p:cNvPr>
              <p:cNvSpPr/>
              <p:nvPr/>
            </p:nvSpPr>
            <p:spPr bwMode="auto">
              <a:xfrm rot="20817611">
                <a:off x="7524010" y="5022602"/>
                <a:ext cx="3753998" cy="304651"/>
              </a:xfrm>
              <a:prstGeom prst="parallelogram">
                <a:avLst>
                  <a:gd name="adj" fmla="val 22104"/>
                </a:avLst>
              </a:prstGeom>
              <a:solidFill>
                <a:srgbClr val="F6AC0C"/>
              </a:solidFill>
              <a:ln w="22225">
                <a:noFill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D8D3D098-4F96-4054-759B-B4F1F493196D}"/>
                  </a:ext>
                </a:extLst>
              </p:cNvPr>
              <p:cNvSpPr/>
              <p:nvPr/>
            </p:nvSpPr>
            <p:spPr bwMode="auto">
              <a:xfrm rot="20817611">
                <a:off x="11130568" y="4055313"/>
                <a:ext cx="1125039" cy="435253"/>
              </a:xfrm>
              <a:custGeom>
                <a:avLst/>
                <a:gdLst>
                  <a:gd name="connsiteX0" fmla="*/ 1125039 w 1125039"/>
                  <a:gd name="connsiteY0" fmla="*/ 0 h 435253"/>
                  <a:gd name="connsiteX1" fmla="*/ 1024234 w 1125039"/>
                  <a:gd name="connsiteY1" fmla="*/ 435253 h 435253"/>
                  <a:gd name="connsiteX2" fmla="*/ 0 w 1125039"/>
                  <a:gd name="connsiteY2" fmla="*/ 435253 h 435253"/>
                  <a:gd name="connsiteX3" fmla="*/ 96208 w 1125039"/>
                  <a:gd name="connsiteY3" fmla="*/ 0 h 43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39" h="435253">
                    <a:moveTo>
                      <a:pt x="1125039" y="0"/>
                    </a:moveTo>
                    <a:lnTo>
                      <a:pt x="1024234" y="435253"/>
                    </a:lnTo>
                    <a:lnTo>
                      <a:pt x="0" y="435253"/>
                    </a:lnTo>
                    <a:lnTo>
                      <a:pt x="96208" y="0"/>
                    </a:lnTo>
                    <a:close/>
                  </a:path>
                </a:pathLst>
              </a:custGeom>
              <a:solidFill>
                <a:srgbClr val="FACC19"/>
              </a:solidFill>
              <a:ln w="22225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511" name="平行四边形 510">
                <a:extLst>
                  <a:ext uri="{FF2B5EF4-FFF2-40B4-BE49-F238E27FC236}">
                    <a16:creationId xmlns:a16="http://schemas.microsoft.com/office/drawing/2014/main" id="{42C49740-6285-7DD8-EC2F-CD41E612B334}"/>
                  </a:ext>
                </a:extLst>
              </p:cNvPr>
              <p:cNvSpPr/>
              <p:nvPr/>
            </p:nvSpPr>
            <p:spPr bwMode="auto">
              <a:xfrm rot="20817611">
                <a:off x="-41234" y="3310449"/>
                <a:ext cx="1166964" cy="165464"/>
              </a:xfrm>
              <a:custGeom>
                <a:avLst/>
                <a:gdLst>
                  <a:gd name="connsiteX0" fmla="*/ 0 w 1165505"/>
                  <a:gd name="connsiteY0" fmla="*/ 159161 h 159161"/>
                  <a:gd name="connsiteX1" fmla="*/ 42919 w 1165505"/>
                  <a:gd name="connsiteY1" fmla="*/ 0 h 159161"/>
                  <a:gd name="connsiteX2" fmla="*/ 1165505 w 1165505"/>
                  <a:gd name="connsiteY2" fmla="*/ 0 h 159161"/>
                  <a:gd name="connsiteX3" fmla="*/ 1122586 w 1165505"/>
                  <a:gd name="connsiteY3" fmla="*/ 159161 h 159161"/>
                  <a:gd name="connsiteX4" fmla="*/ 0 w 1165505"/>
                  <a:gd name="connsiteY4" fmla="*/ 159161 h 159161"/>
                  <a:gd name="connsiteX0" fmla="*/ 0 w 1165505"/>
                  <a:gd name="connsiteY0" fmla="*/ 159161 h 159161"/>
                  <a:gd name="connsiteX1" fmla="*/ 42919 w 1165505"/>
                  <a:gd name="connsiteY1" fmla="*/ 0 h 159161"/>
                  <a:gd name="connsiteX2" fmla="*/ 1165505 w 1165505"/>
                  <a:gd name="connsiteY2" fmla="*/ 0 h 159161"/>
                  <a:gd name="connsiteX3" fmla="*/ 1126633 w 1165505"/>
                  <a:gd name="connsiteY3" fmla="*/ 151243 h 159161"/>
                  <a:gd name="connsiteX4" fmla="*/ 0 w 1165505"/>
                  <a:gd name="connsiteY4" fmla="*/ 159161 h 159161"/>
                  <a:gd name="connsiteX0" fmla="*/ 0 w 1166964"/>
                  <a:gd name="connsiteY0" fmla="*/ 165464 h 165464"/>
                  <a:gd name="connsiteX1" fmla="*/ 42919 w 1166964"/>
                  <a:gd name="connsiteY1" fmla="*/ 6303 h 165464"/>
                  <a:gd name="connsiteX2" fmla="*/ 1166964 w 1166964"/>
                  <a:gd name="connsiteY2" fmla="*/ 0 h 165464"/>
                  <a:gd name="connsiteX3" fmla="*/ 1126633 w 1166964"/>
                  <a:gd name="connsiteY3" fmla="*/ 157546 h 165464"/>
                  <a:gd name="connsiteX4" fmla="*/ 0 w 1166964"/>
                  <a:gd name="connsiteY4" fmla="*/ 165464 h 16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964" h="165464">
                    <a:moveTo>
                      <a:pt x="0" y="165464"/>
                    </a:moveTo>
                    <a:lnTo>
                      <a:pt x="42919" y="6303"/>
                    </a:lnTo>
                    <a:lnTo>
                      <a:pt x="1166964" y="0"/>
                    </a:lnTo>
                    <a:lnTo>
                      <a:pt x="1126633" y="157546"/>
                    </a:lnTo>
                    <a:lnTo>
                      <a:pt x="0" y="165464"/>
                    </a:lnTo>
                    <a:close/>
                  </a:path>
                </a:pathLst>
              </a:custGeom>
              <a:solidFill>
                <a:srgbClr val="F6AC0C"/>
              </a:solidFill>
              <a:ln w="22225">
                <a:noFill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75" name="平行四边形 510">
                <a:extLst>
                  <a:ext uri="{FF2B5EF4-FFF2-40B4-BE49-F238E27FC236}">
                    <a16:creationId xmlns:a16="http://schemas.microsoft.com/office/drawing/2014/main" id="{AEAECB63-473E-891C-A39D-DA0CEB47DA6D}"/>
                  </a:ext>
                </a:extLst>
              </p:cNvPr>
              <p:cNvSpPr/>
              <p:nvPr/>
            </p:nvSpPr>
            <p:spPr bwMode="auto">
              <a:xfrm rot="20817611">
                <a:off x="1063093" y="2966275"/>
                <a:ext cx="757239" cy="130917"/>
              </a:xfrm>
              <a:custGeom>
                <a:avLst/>
                <a:gdLst>
                  <a:gd name="connsiteX0" fmla="*/ 0 w 1165505"/>
                  <a:gd name="connsiteY0" fmla="*/ 159161 h 159161"/>
                  <a:gd name="connsiteX1" fmla="*/ 42919 w 1165505"/>
                  <a:gd name="connsiteY1" fmla="*/ 0 h 159161"/>
                  <a:gd name="connsiteX2" fmla="*/ 1165505 w 1165505"/>
                  <a:gd name="connsiteY2" fmla="*/ 0 h 159161"/>
                  <a:gd name="connsiteX3" fmla="*/ 1122586 w 1165505"/>
                  <a:gd name="connsiteY3" fmla="*/ 159161 h 159161"/>
                  <a:gd name="connsiteX4" fmla="*/ 0 w 1165505"/>
                  <a:gd name="connsiteY4" fmla="*/ 159161 h 159161"/>
                  <a:gd name="connsiteX0" fmla="*/ 0 w 1165505"/>
                  <a:gd name="connsiteY0" fmla="*/ 159161 h 159161"/>
                  <a:gd name="connsiteX1" fmla="*/ 42919 w 1165505"/>
                  <a:gd name="connsiteY1" fmla="*/ 0 h 159161"/>
                  <a:gd name="connsiteX2" fmla="*/ 1165505 w 1165505"/>
                  <a:gd name="connsiteY2" fmla="*/ 0 h 159161"/>
                  <a:gd name="connsiteX3" fmla="*/ 1126633 w 1165505"/>
                  <a:gd name="connsiteY3" fmla="*/ 151243 h 159161"/>
                  <a:gd name="connsiteX4" fmla="*/ 0 w 1165505"/>
                  <a:gd name="connsiteY4" fmla="*/ 159161 h 159161"/>
                  <a:gd name="connsiteX0" fmla="*/ 0 w 1166964"/>
                  <a:gd name="connsiteY0" fmla="*/ 165464 h 165464"/>
                  <a:gd name="connsiteX1" fmla="*/ 42919 w 1166964"/>
                  <a:gd name="connsiteY1" fmla="*/ 6303 h 165464"/>
                  <a:gd name="connsiteX2" fmla="*/ 1166964 w 1166964"/>
                  <a:gd name="connsiteY2" fmla="*/ 0 h 165464"/>
                  <a:gd name="connsiteX3" fmla="*/ 1126633 w 1166964"/>
                  <a:gd name="connsiteY3" fmla="*/ 157546 h 165464"/>
                  <a:gd name="connsiteX4" fmla="*/ 0 w 1166964"/>
                  <a:gd name="connsiteY4" fmla="*/ 165464 h 16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964" h="165464">
                    <a:moveTo>
                      <a:pt x="0" y="165464"/>
                    </a:moveTo>
                    <a:lnTo>
                      <a:pt x="42919" y="6303"/>
                    </a:lnTo>
                    <a:lnTo>
                      <a:pt x="1166964" y="0"/>
                    </a:lnTo>
                    <a:lnTo>
                      <a:pt x="1126633" y="157546"/>
                    </a:lnTo>
                    <a:lnTo>
                      <a:pt x="0" y="165464"/>
                    </a:lnTo>
                    <a:close/>
                  </a:path>
                </a:pathLst>
              </a:custGeom>
              <a:solidFill>
                <a:srgbClr val="FACC19"/>
              </a:solidFill>
              <a:ln w="22225">
                <a:noFill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</p:grpSp>
      <p:pic>
        <p:nvPicPr>
          <p:cNvPr id="17" name="图片 16" descr="穿着西装笔挺的男子&#10;&#10;描述已自动生成">
            <a:extLst>
              <a:ext uri="{FF2B5EF4-FFF2-40B4-BE49-F238E27FC236}">
                <a16:creationId xmlns:a16="http://schemas.microsoft.com/office/drawing/2014/main" id="{314ABA31-B618-7557-7CAC-88BF5AF7B293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553" y="-71437"/>
            <a:ext cx="4175044" cy="6858000"/>
          </a:xfrm>
          <a:prstGeom prst="rect">
            <a:avLst/>
          </a:prstGeom>
        </p:spPr>
      </p:pic>
      <p:sp>
        <p:nvSpPr>
          <p:cNvPr id="33" name="PA-圆角矩形 32">
            <a:extLst>
              <a:ext uri="{FF2B5EF4-FFF2-40B4-BE49-F238E27FC236}">
                <a16:creationId xmlns:a16="http://schemas.microsoft.com/office/drawing/2014/main" id="{2A722DB2-F5DE-405A-A7E2-6B650A126D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810648">
            <a:off x="8312762" y="3599187"/>
            <a:ext cx="2113453" cy="5327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讲师：</a:t>
            </a:r>
            <a:r>
              <a:rPr lang="en-US" altLang="zh-CN" sz="2000" b="1" dirty="0" err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Choas</a:t>
            </a:r>
            <a:endParaRPr lang="zh-CN" altLang="en-US" sz="20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FEC389D-DC1C-5AB7-975A-BB93033D7E65}"/>
              </a:ext>
            </a:extLst>
          </p:cNvPr>
          <p:cNvSpPr txBox="1"/>
          <p:nvPr/>
        </p:nvSpPr>
        <p:spPr>
          <a:xfrm rot="20821602">
            <a:off x="1366340" y="2803835"/>
            <a:ext cx="9108140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400" dirty="0">
                <a:ln w="50800">
                  <a:gradFill>
                    <a:gsLst>
                      <a:gs pos="0">
                        <a:srgbClr val="FFBA40"/>
                      </a:gs>
                      <a:gs pos="100000">
                        <a:srgbClr val="F8BF13"/>
                      </a:gs>
                    </a:gsLst>
                    <a:lin ang="5400000" scaled="1"/>
                  </a:gradFill>
                </a:ln>
                <a:solidFill>
                  <a:schemeClr val="bg2"/>
                </a:solidFill>
                <a:effectLst>
                  <a:outerShdw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员工培训</a:t>
            </a:r>
            <a:r>
              <a:rPr lang="en-US" altLang="zh-CN" sz="9400" dirty="0">
                <a:ln w="50800">
                  <a:gradFill>
                    <a:gsLst>
                      <a:gs pos="0">
                        <a:srgbClr val="FFBA40"/>
                      </a:gs>
                      <a:gs pos="100000">
                        <a:srgbClr val="F8BF13"/>
                      </a:gs>
                    </a:gsLst>
                    <a:lin ang="5400000" scaled="1"/>
                  </a:gradFill>
                </a:ln>
                <a:solidFill>
                  <a:schemeClr val="bg2"/>
                </a:solidFill>
                <a:effectLst>
                  <a:outerShdw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PPT</a:t>
            </a:r>
            <a:r>
              <a:rPr lang="zh-CN" altLang="en-US" sz="9400" dirty="0">
                <a:ln w="50800">
                  <a:gradFill>
                    <a:gsLst>
                      <a:gs pos="0">
                        <a:srgbClr val="FFBA40"/>
                      </a:gs>
                      <a:gs pos="100000">
                        <a:srgbClr val="F8BF13"/>
                      </a:gs>
                    </a:gsLst>
                    <a:lin ang="5400000" scaled="1"/>
                  </a:gradFill>
                </a:ln>
                <a:solidFill>
                  <a:schemeClr val="bg2"/>
                </a:solidFill>
                <a:effectLst>
                  <a:outerShdw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模板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1774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D0123570-A424-A3D8-AE07-E5B93FA4FE78}"/>
              </a:ext>
            </a:extLst>
          </p:cNvPr>
          <p:cNvSpPr/>
          <p:nvPr/>
        </p:nvSpPr>
        <p:spPr>
          <a:xfrm flipV="1">
            <a:off x="0" y="4392540"/>
            <a:ext cx="12192000" cy="2465455"/>
          </a:xfrm>
          <a:prstGeom prst="rect">
            <a:avLst/>
          </a:prstGeom>
          <a:solidFill>
            <a:srgbClr val="FACC1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01323F0-B183-26B4-EA7F-23BF69C261C5}"/>
              </a:ext>
            </a:extLst>
          </p:cNvPr>
          <p:cNvSpPr/>
          <p:nvPr/>
        </p:nvSpPr>
        <p:spPr>
          <a:xfrm>
            <a:off x="8186592" y="1444487"/>
            <a:ext cx="3857245" cy="5177418"/>
          </a:xfrm>
          <a:prstGeom prst="roundRect">
            <a:avLst>
              <a:gd name="adj" fmla="val 225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7744240" y="3225114"/>
            <a:ext cx="2400657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</a:t>
            </a:r>
            <a:endParaRPr lang="en-US" altLang="zh-CN" sz="3600" b="1" i="1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rgbClr val="FFFFF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题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1C5A4F1-5891-8418-F9F2-0C871B27A15D}"/>
              </a:ext>
            </a:extLst>
          </p:cNvPr>
          <p:cNvGrpSpPr/>
          <p:nvPr/>
        </p:nvGrpSpPr>
        <p:grpSpPr>
          <a:xfrm>
            <a:off x="4412099" y="243594"/>
            <a:ext cx="3367803" cy="1026948"/>
            <a:chOff x="4467267" y="243594"/>
            <a:chExt cx="3367803" cy="102694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745C65E-C202-10F7-FF1B-AB11D8165DB4}"/>
                </a:ext>
              </a:extLst>
            </p:cNvPr>
            <p:cNvSpPr txBox="1"/>
            <p:nvPr/>
          </p:nvSpPr>
          <p:spPr>
            <a:xfrm>
              <a:off x="4776433" y="243594"/>
              <a:ext cx="2749471" cy="1026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spcAft>
                  <a:spcPts val="1200"/>
                </a:spcAft>
                <a:defRPr sz="5400">
                  <a:ln>
                    <a:gradFill>
                      <a:gsLst>
                        <a:gs pos="0">
                          <a:srgbClr val="F8BF13"/>
                        </a:gs>
                        <a:gs pos="100000">
                          <a:srgbClr val="FFBA40"/>
                        </a:gs>
                      </a:gsLst>
                      <a:lin ang="5400000" scaled="1"/>
                    </a:gradFill>
                  </a:ln>
                  <a:solidFill>
                    <a:srgbClr val="FFFFFF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pitchFamily="34" charset="-122"/>
                </a:rPr>
                <a:t>标题文本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973C9771-4045-471A-C813-63BEC725C37F}"/>
                </a:ext>
              </a:extLst>
            </p:cNvPr>
            <p:cNvGrpSpPr/>
            <p:nvPr/>
          </p:nvGrpSpPr>
          <p:grpSpPr>
            <a:xfrm>
              <a:off x="4467267" y="663685"/>
              <a:ext cx="151406" cy="185868"/>
              <a:chOff x="5021373" y="653984"/>
              <a:chExt cx="151406" cy="185868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A1E3EC03-9372-5B50-67B6-53B0CC78FA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21373" y="685825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44858832-B683-0B1C-8040-A726F99D19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7541" y="653984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19A5C076-4015-D3EB-4437-45999A960889}"/>
                </a:ext>
              </a:extLst>
            </p:cNvPr>
            <p:cNvGrpSpPr/>
            <p:nvPr/>
          </p:nvGrpSpPr>
          <p:grpSpPr>
            <a:xfrm>
              <a:off x="7683664" y="663685"/>
              <a:ext cx="151406" cy="185868"/>
              <a:chOff x="7195260" y="643443"/>
              <a:chExt cx="151406" cy="185868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516A1661-C525-0DD8-82FC-8F3361176D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5260" y="675284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25C48450-AC39-1942-BF35-41BCEE0300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11428" y="643443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AE54E7C9-86FD-D460-7296-AD5BE5D892BB}"/>
              </a:ext>
            </a:extLst>
          </p:cNvPr>
          <p:cNvSpPr/>
          <p:nvPr/>
        </p:nvSpPr>
        <p:spPr>
          <a:xfrm>
            <a:off x="4199313" y="1444488"/>
            <a:ext cx="3857245" cy="5177418"/>
          </a:xfrm>
          <a:prstGeom prst="roundRect">
            <a:avLst>
              <a:gd name="adj" fmla="val 225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A3E3B28-B1FE-CBA9-9B8D-3F3789EC7EE4}"/>
              </a:ext>
            </a:extLst>
          </p:cNvPr>
          <p:cNvSpPr/>
          <p:nvPr/>
        </p:nvSpPr>
        <p:spPr>
          <a:xfrm flipV="1">
            <a:off x="4327801" y="2418080"/>
            <a:ext cx="3600268" cy="45719"/>
          </a:xfrm>
          <a:prstGeom prst="rect">
            <a:avLst/>
          </a:prstGeom>
          <a:solidFill>
            <a:srgbClr val="2171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4A010B2-A098-0876-30AF-97E2755CD4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6697057"/>
              </p:ext>
            </p:extLst>
          </p:nvPr>
        </p:nvGraphicFramePr>
        <p:xfrm>
          <a:off x="4327801" y="2724121"/>
          <a:ext cx="3587738" cy="3528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388C3DAB-C2A4-FD82-6E2F-3B8B9C3D2CA9}"/>
              </a:ext>
            </a:extLst>
          </p:cNvPr>
          <p:cNvSpPr/>
          <p:nvPr/>
        </p:nvSpPr>
        <p:spPr>
          <a:xfrm>
            <a:off x="212034" y="1444488"/>
            <a:ext cx="3857245" cy="5177418"/>
          </a:xfrm>
          <a:prstGeom prst="roundRect">
            <a:avLst>
              <a:gd name="adj" fmla="val 225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4F957D4-055A-1F87-4287-F354047A2A03}"/>
              </a:ext>
            </a:extLst>
          </p:cNvPr>
          <p:cNvSpPr/>
          <p:nvPr/>
        </p:nvSpPr>
        <p:spPr>
          <a:xfrm>
            <a:off x="340522" y="2418080"/>
            <a:ext cx="3600268" cy="45719"/>
          </a:xfrm>
          <a:prstGeom prst="rect">
            <a:avLst/>
          </a:prstGeom>
          <a:solidFill>
            <a:srgbClr val="2171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305206A-8D1C-B7AE-FCB4-BB81D690DFFE}"/>
              </a:ext>
            </a:extLst>
          </p:cNvPr>
          <p:cNvGrpSpPr/>
          <p:nvPr/>
        </p:nvGrpSpPr>
        <p:grpSpPr>
          <a:xfrm>
            <a:off x="4367002" y="1587397"/>
            <a:ext cx="2673894" cy="755184"/>
            <a:chOff x="4367002" y="1587397"/>
            <a:chExt cx="2673894" cy="75518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F93DB15-F6CE-20B0-C9F4-F26EC3AD3447}"/>
                </a:ext>
              </a:extLst>
            </p:cNvPr>
            <p:cNvSpPr txBox="1"/>
            <p:nvPr/>
          </p:nvSpPr>
          <p:spPr>
            <a:xfrm>
              <a:off x="4367002" y="1587397"/>
              <a:ext cx="21582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BA40"/>
                      </a:gs>
                      <a:gs pos="100000">
                        <a:srgbClr val="F8BF13"/>
                      </a:gs>
                    </a:gsLst>
                    <a:path path="circle">
                      <a:fillToRect t="100000" r="100000"/>
                    </a:path>
                  </a:gra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rPr>
                <a:t>数据标题文本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8925884-6951-FED1-3F79-90E3EC26586F}"/>
                </a:ext>
              </a:extLst>
            </p:cNvPr>
            <p:cNvSpPr txBox="1"/>
            <p:nvPr/>
          </p:nvSpPr>
          <p:spPr>
            <a:xfrm>
              <a:off x="4367002" y="2039356"/>
              <a:ext cx="2673894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4E691EE-95E2-DAE7-9348-3FDE38F4A373}"/>
              </a:ext>
            </a:extLst>
          </p:cNvPr>
          <p:cNvGrpSpPr/>
          <p:nvPr/>
        </p:nvGrpSpPr>
        <p:grpSpPr>
          <a:xfrm>
            <a:off x="384267" y="1571675"/>
            <a:ext cx="2673894" cy="755184"/>
            <a:chOff x="384267" y="1571675"/>
            <a:chExt cx="2673894" cy="75518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8B984E5-8962-39F3-DFBF-BD7291B310AF}"/>
                </a:ext>
              </a:extLst>
            </p:cNvPr>
            <p:cNvSpPr txBox="1"/>
            <p:nvPr/>
          </p:nvSpPr>
          <p:spPr>
            <a:xfrm>
              <a:off x="384267" y="2023634"/>
              <a:ext cx="2673894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2AEAE4-2730-64A8-446F-06A61A67B70B}"/>
                </a:ext>
              </a:extLst>
            </p:cNvPr>
            <p:cNvSpPr txBox="1"/>
            <p:nvPr/>
          </p:nvSpPr>
          <p:spPr>
            <a:xfrm>
              <a:off x="384267" y="1571675"/>
              <a:ext cx="20236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BA40"/>
                      </a:gs>
                      <a:gs pos="100000">
                        <a:srgbClr val="F8BF13"/>
                      </a:gs>
                    </a:gsLst>
                    <a:path path="circle">
                      <a:fillToRect t="100000" r="100000"/>
                    </a:path>
                  </a:gra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rPr>
                <a:t>数据标题文本</a:t>
              </a:r>
            </a:p>
          </p:txBody>
        </p:sp>
      </p:grp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9BB5A04B-7203-0646-F3DC-DE708C7C5F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6662868"/>
              </p:ext>
            </p:extLst>
          </p:nvPr>
        </p:nvGraphicFramePr>
        <p:xfrm>
          <a:off x="392775" y="2504182"/>
          <a:ext cx="3495764" cy="3128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6" name="组合 15">
            <a:extLst>
              <a:ext uri="{FF2B5EF4-FFF2-40B4-BE49-F238E27FC236}">
                <a16:creationId xmlns:a16="http://schemas.microsoft.com/office/drawing/2014/main" id="{09B640CF-0FDB-756E-76BB-0D186A57C6F2}"/>
              </a:ext>
            </a:extLst>
          </p:cNvPr>
          <p:cNvGrpSpPr/>
          <p:nvPr/>
        </p:nvGrpSpPr>
        <p:grpSpPr>
          <a:xfrm>
            <a:off x="500627" y="5780971"/>
            <a:ext cx="3280057" cy="471814"/>
            <a:chOff x="798373" y="6391175"/>
            <a:chExt cx="3280057" cy="47181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CDCE1D7-83E0-6C3B-8F1C-43595550B735}"/>
                </a:ext>
              </a:extLst>
            </p:cNvPr>
            <p:cNvGrpSpPr/>
            <p:nvPr/>
          </p:nvGrpSpPr>
          <p:grpSpPr>
            <a:xfrm>
              <a:off x="798373" y="6391175"/>
              <a:ext cx="447042" cy="471814"/>
              <a:chOff x="798373" y="6391175"/>
              <a:chExt cx="447042" cy="471814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A07B7C07-B5EF-E6A4-254B-3ED55671BC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575" y="6391175"/>
                <a:ext cx="394636" cy="0"/>
              </a:xfrm>
              <a:prstGeom prst="line">
                <a:avLst/>
              </a:prstGeom>
              <a:ln w="38100" cap="rnd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CD32C2C-4C4E-C64D-58D0-4E6B1B28681E}"/>
                  </a:ext>
                </a:extLst>
              </p:cNvPr>
              <p:cNvSpPr txBox="1"/>
              <p:nvPr/>
            </p:nvSpPr>
            <p:spPr>
              <a:xfrm>
                <a:off x="798373" y="6410301"/>
                <a:ext cx="447042" cy="452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数据类型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4E0D1B2-CDA5-14A3-B181-84810F1879FF}"/>
                </a:ext>
              </a:extLst>
            </p:cNvPr>
            <p:cNvGrpSpPr/>
            <p:nvPr/>
          </p:nvGrpSpPr>
          <p:grpSpPr>
            <a:xfrm>
              <a:off x="1506627" y="6391175"/>
              <a:ext cx="447042" cy="471814"/>
              <a:chOff x="1488407" y="6391175"/>
              <a:chExt cx="447042" cy="471814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FC5CC86E-8FDA-0774-7BB8-5EA77327AD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14609" y="6391175"/>
                <a:ext cx="394636" cy="0"/>
              </a:xfrm>
              <a:prstGeom prst="line">
                <a:avLst/>
              </a:prstGeom>
              <a:ln w="38100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43BDCEB-5115-BF2B-C490-E2E20F1DFC6B}"/>
                  </a:ext>
                </a:extLst>
              </p:cNvPr>
              <p:cNvSpPr txBox="1"/>
              <p:nvPr/>
            </p:nvSpPr>
            <p:spPr>
              <a:xfrm>
                <a:off x="1488407" y="6410301"/>
                <a:ext cx="447042" cy="452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数据类型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B61DAED-D59F-7082-391E-40A35C5C6DBB}"/>
                </a:ext>
              </a:extLst>
            </p:cNvPr>
            <p:cNvGrpSpPr/>
            <p:nvPr/>
          </p:nvGrpSpPr>
          <p:grpSpPr>
            <a:xfrm>
              <a:off x="2214881" y="6391175"/>
              <a:ext cx="447042" cy="471814"/>
              <a:chOff x="2178441" y="6391175"/>
              <a:chExt cx="447042" cy="471814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3BD4484F-DAE8-7A83-EC4A-914EAC05ED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4643" y="6391175"/>
                <a:ext cx="394636" cy="0"/>
              </a:xfrm>
              <a:prstGeom prst="line">
                <a:avLst/>
              </a:prstGeom>
              <a:ln w="38100" cap="rnd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32E9F45-2303-E440-39CC-5404A6C54B67}"/>
                  </a:ext>
                </a:extLst>
              </p:cNvPr>
              <p:cNvSpPr txBox="1"/>
              <p:nvPr/>
            </p:nvSpPr>
            <p:spPr>
              <a:xfrm>
                <a:off x="2178441" y="6410301"/>
                <a:ext cx="447042" cy="452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数据类型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1595390-9E3B-8741-B953-C60E696B5F43}"/>
                </a:ext>
              </a:extLst>
            </p:cNvPr>
            <p:cNvGrpSpPr/>
            <p:nvPr/>
          </p:nvGrpSpPr>
          <p:grpSpPr>
            <a:xfrm>
              <a:off x="2923135" y="6391175"/>
              <a:ext cx="447042" cy="471814"/>
              <a:chOff x="2868475" y="6391175"/>
              <a:chExt cx="447042" cy="471814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E7C88C1E-A606-4E0E-BE84-9754A043C3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4677" y="6391175"/>
                <a:ext cx="394636" cy="0"/>
              </a:xfrm>
              <a:prstGeom prst="line">
                <a:avLst/>
              </a:prstGeom>
              <a:ln w="381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B3B8967-FEE6-8728-96F1-10C2E6BBC103}"/>
                  </a:ext>
                </a:extLst>
              </p:cNvPr>
              <p:cNvSpPr txBox="1"/>
              <p:nvPr/>
            </p:nvSpPr>
            <p:spPr>
              <a:xfrm>
                <a:off x="2868475" y="6410301"/>
                <a:ext cx="447042" cy="452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数据类型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D7D1197-2978-8355-618F-B039885F384B}"/>
                </a:ext>
              </a:extLst>
            </p:cNvPr>
            <p:cNvGrpSpPr/>
            <p:nvPr/>
          </p:nvGrpSpPr>
          <p:grpSpPr>
            <a:xfrm>
              <a:off x="3631388" y="6391175"/>
              <a:ext cx="447042" cy="471814"/>
              <a:chOff x="3558509" y="6391175"/>
              <a:chExt cx="447042" cy="471814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DD39258F-6053-F532-E943-233C7949B1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4711" y="6391175"/>
                <a:ext cx="394636" cy="0"/>
              </a:xfrm>
              <a:prstGeom prst="line">
                <a:avLst/>
              </a:prstGeom>
              <a:ln w="38100" cap="rnd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5F37241-136E-E662-3ACB-DBDCEB4701E5}"/>
                  </a:ext>
                </a:extLst>
              </p:cNvPr>
              <p:cNvSpPr txBox="1"/>
              <p:nvPr/>
            </p:nvSpPr>
            <p:spPr>
              <a:xfrm>
                <a:off x="3558509" y="6410301"/>
                <a:ext cx="447042" cy="452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数据类型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</p:grp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16D2622A-7E1F-FED0-257D-74DBC70CB5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193821"/>
              </p:ext>
            </p:extLst>
          </p:nvPr>
        </p:nvGraphicFramePr>
        <p:xfrm>
          <a:off x="8339433" y="2771581"/>
          <a:ext cx="3575915" cy="3481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981920CF-89B8-B480-2F27-828AA31EADCE}"/>
              </a:ext>
            </a:extLst>
          </p:cNvPr>
          <p:cNvSpPr/>
          <p:nvPr/>
        </p:nvSpPr>
        <p:spPr>
          <a:xfrm>
            <a:off x="8315080" y="2419741"/>
            <a:ext cx="3600268" cy="45719"/>
          </a:xfrm>
          <a:prstGeom prst="rect">
            <a:avLst/>
          </a:prstGeom>
          <a:solidFill>
            <a:srgbClr val="2171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41FD541-6994-44DF-F911-E9112F14102B}"/>
              </a:ext>
            </a:extLst>
          </p:cNvPr>
          <p:cNvGrpSpPr/>
          <p:nvPr/>
        </p:nvGrpSpPr>
        <p:grpSpPr>
          <a:xfrm>
            <a:off x="8511960" y="1571675"/>
            <a:ext cx="2673894" cy="755184"/>
            <a:chOff x="8511960" y="1571675"/>
            <a:chExt cx="2673894" cy="75518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FC172-A232-E1B8-1039-ECB0AEB38C1E}"/>
                </a:ext>
              </a:extLst>
            </p:cNvPr>
            <p:cNvSpPr txBox="1"/>
            <p:nvPr/>
          </p:nvSpPr>
          <p:spPr>
            <a:xfrm>
              <a:off x="8511960" y="1571675"/>
              <a:ext cx="189667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BA40"/>
                      </a:gs>
                      <a:gs pos="100000">
                        <a:srgbClr val="F8BF13"/>
                      </a:gs>
                    </a:gsLst>
                    <a:path path="circle">
                      <a:fillToRect t="100000" r="100000"/>
                    </a:path>
                  </a:gra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+mn-cs"/>
                </a:rPr>
                <a:t>数据标题文本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9402C64-3900-BA96-86E8-BA3345D54ED6}"/>
                </a:ext>
              </a:extLst>
            </p:cNvPr>
            <p:cNvSpPr txBox="1"/>
            <p:nvPr/>
          </p:nvSpPr>
          <p:spPr>
            <a:xfrm>
              <a:off x="8511960" y="2023634"/>
              <a:ext cx="2673894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16735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文本框 85">
            <a:extLst>
              <a:ext uri="{FF2B5EF4-FFF2-40B4-BE49-F238E27FC236}">
                <a16:creationId xmlns:a16="http://schemas.microsoft.com/office/drawing/2014/main" id="{821182DD-28F8-4D8B-B03F-7ED7FEDE7947}"/>
              </a:ext>
            </a:extLst>
          </p:cNvPr>
          <p:cNvSpPr txBox="1"/>
          <p:nvPr/>
        </p:nvSpPr>
        <p:spPr>
          <a:xfrm>
            <a:off x="1025317" y="867290"/>
            <a:ext cx="101413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12000"/>
                  </a:schemeClr>
                </a:solidFill>
                <a:latin typeface="思源黑体 CN Regular" panose="020B0500000000000000" pitchFamily="34" charset="-122"/>
                <a:ea typeface="字制区喜脉体" panose="02000603000000000000" pitchFamily="2" charset="-122"/>
              </a:rPr>
              <a:t>THANK YOU FOR WATCHING</a:t>
            </a:r>
            <a:endParaRPr lang="zh-CN" altLang="en-US" sz="6000" dirty="0">
              <a:solidFill>
                <a:schemeClr val="bg1">
                  <a:alpha val="12000"/>
                </a:schemeClr>
              </a:solidFill>
              <a:latin typeface="思源黑体 CN Regular" panose="020B0500000000000000" pitchFamily="34" charset="-122"/>
              <a:ea typeface="字制区喜脉体" panose="02000603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A3A4F95-3E94-CD6A-3986-183469C32425}"/>
              </a:ext>
            </a:extLst>
          </p:cNvPr>
          <p:cNvSpPr/>
          <p:nvPr/>
        </p:nvSpPr>
        <p:spPr>
          <a:xfrm flipV="1">
            <a:off x="0" y="3767894"/>
            <a:ext cx="12192000" cy="3090102"/>
          </a:xfrm>
          <a:custGeom>
            <a:avLst/>
            <a:gdLst>
              <a:gd name="connsiteX0" fmla="*/ 0 w 12192000"/>
              <a:gd name="connsiteY0" fmla="*/ 3090102 h 3090102"/>
              <a:gd name="connsiteX1" fmla="*/ 12185542 w 12192000"/>
              <a:gd name="connsiteY1" fmla="*/ 701436 h 3090102"/>
              <a:gd name="connsiteX2" fmla="*/ 12192000 w 12192000"/>
              <a:gd name="connsiteY2" fmla="*/ 700581 h 3090102"/>
              <a:gd name="connsiteX3" fmla="*/ 12192000 w 12192000"/>
              <a:gd name="connsiteY3" fmla="*/ 0 h 3090102"/>
              <a:gd name="connsiteX4" fmla="*/ 0 w 12192000"/>
              <a:gd name="connsiteY4" fmla="*/ 0 h 3090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090102">
                <a:moveTo>
                  <a:pt x="0" y="3090102"/>
                </a:moveTo>
                <a:lnTo>
                  <a:pt x="12185542" y="701436"/>
                </a:lnTo>
                <a:lnTo>
                  <a:pt x="12192000" y="700581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1713A">
                  <a:lumMod val="94000"/>
                  <a:alpha val="80000"/>
                </a:srgbClr>
              </a:gs>
              <a:gs pos="100000">
                <a:srgbClr val="21713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32669CB-567C-C2DC-CC40-53AD4D2C7431}"/>
              </a:ext>
            </a:extLst>
          </p:cNvPr>
          <p:cNvGrpSpPr/>
          <p:nvPr/>
        </p:nvGrpSpPr>
        <p:grpSpPr>
          <a:xfrm>
            <a:off x="1318019" y="1112802"/>
            <a:ext cx="9555964" cy="1569660"/>
            <a:chOff x="1318019" y="1112802"/>
            <a:chExt cx="9555964" cy="156966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9430004-C7E4-431C-9125-61A60208DFB3}"/>
                </a:ext>
              </a:extLst>
            </p:cNvPr>
            <p:cNvSpPr txBox="1"/>
            <p:nvPr/>
          </p:nvSpPr>
          <p:spPr>
            <a:xfrm>
              <a:off x="1318019" y="1112802"/>
              <a:ext cx="411410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96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感谢</a:t>
              </a:r>
              <a:endParaRPr lang="zh-CN" altLang="en-US" sz="9600" dirty="0">
                <a:solidFill>
                  <a:srgbClr val="FACC19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76B3E97-140C-C92A-DA0B-66340BEFA520}"/>
                </a:ext>
              </a:extLst>
            </p:cNvPr>
            <p:cNvSpPr txBox="1"/>
            <p:nvPr/>
          </p:nvSpPr>
          <p:spPr>
            <a:xfrm>
              <a:off x="6759877" y="1112802"/>
              <a:ext cx="411410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rgbClr val="FACC19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观看</a:t>
              </a:r>
            </a:p>
          </p:txBody>
        </p:sp>
      </p:grpSp>
      <p:pic>
        <p:nvPicPr>
          <p:cNvPr id="11" name="图片 10" descr="穿着西装笔挺的男子&#10;&#10;描述已自动生成">
            <a:extLst>
              <a:ext uri="{FF2B5EF4-FFF2-40B4-BE49-F238E27FC236}">
                <a16:creationId xmlns:a16="http://schemas.microsoft.com/office/drawing/2014/main" id="{6BFD772B-639D-08A5-9B1B-8DFC23E857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98746" y="522944"/>
            <a:ext cx="4175044" cy="6335057"/>
          </a:xfrm>
          <a:custGeom>
            <a:avLst/>
            <a:gdLst>
              <a:gd name="connsiteX0" fmla="*/ 0 w 4175044"/>
              <a:gd name="connsiteY0" fmla="*/ 0 h 6335057"/>
              <a:gd name="connsiteX1" fmla="*/ 4175044 w 4175044"/>
              <a:gd name="connsiteY1" fmla="*/ 0 h 6335057"/>
              <a:gd name="connsiteX2" fmla="*/ 4175044 w 4175044"/>
              <a:gd name="connsiteY2" fmla="*/ 6335057 h 6335057"/>
              <a:gd name="connsiteX3" fmla="*/ 0 w 4175044"/>
              <a:gd name="connsiteY3" fmla="*/ 6335057 h 633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5044" h="6335057">
                <a:moveTo>
                  <a:pt x="0" y="0"/>
                </a:moveTo>
                <a:lnTo>
                  <a:pt x="4175044" y="0"/>
                </a:lnTo>
                <a:lnTo>
                  <a:pt x="4175044" y="6335057"/>
                </a:lnTo>
                <a:lnTo>
                  <a:pt x="0" y="6335057"/>
                </a:ln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4006502-4616-F07E-8CB0-36C6C3B1A490}"/>
              </a:ext>
            </a:extLst>
          </p:cNvPr>
          <p:cNvSpPr/>
          <p:nvPr/>
        </p:nvSpPr>
        <p:spPr>
          <a:xfrm flipH="1" flipV="1">
            <a:off x="0" y="4381994"/>
            <a:ext cx="12192000" cy="2476005"/>
          </a:xfrm>
          <a:custGeom>
            <a:avLst/>
            <a:gdLst>
              <a:gd name="connsiteX0" fmla="*/ 0 w 12192000"/>
              <a:gd name="connsiteY0" fmla="*/ 2547385 h 2547385"/>
              <a:gd name="connsiteX1" fmla="*/ 0 w 12192000"/>
              <a:gd name="connsiteY1" fmla="*/ 0 h 2547385"/>
              <a:gd name="connsiteX2" fmla="*/ 12192000 w 12192000"/>
              <a:gd name="connsiteY2" fmla="*/ 0 h 2547385"/>
              <a:gd name="connsiteX3" fmla="*/ 12192000 w 12192000"/>
              <a:gd name="connsiteY3" fmla="*/ 157864 h 2547385"/>
              <a:gd name="connsiteX4" fmla="*/ 12185542 w 12192000"/>
              <a:gd name="connsiteY4" fmla="*/ 158719 h 254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547385">
                <a:moveTo>
                  <a:pt x="0" y="2547385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157864"/>
                </a:lnTo>
                <a:lnTo>
                  <a:pt x="12185542" y="158719"/>
                </a:lnTo>
                <a:close/>
              </a:path>
            </a:pathLst>
          </a:custGeom>
          <a:gradFill>
            <a:gsLst>
              <a:gs pos="0">
                <a:srgbClr val="FFBA40"/>
              </a:gs>
              <a:gs pos="100000">
                <a:srgbClr val="F8BF1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6712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971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字制区喜脉体"/>
                <a:ea typeface="字制区喜脉体"/>
                <a:cs typeface="+mn-cs"/>
              </a:rPr>
              <a:t>Choas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字制区喜脉体"/>
                <a:ea typeface="字制区喜脉体"/>
                <a:cs typeface="+mn-cs"/>
              </a:rPr>
              <a:t>’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字制区喜脉体"/>
                <a:ea typeface="字制区喜脉体"/>
                <a:cs typeface="+mn-cs"/>
              </a:rPr>
              <a:t>超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478833" y="866316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chao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287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一名有梦想的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商业定制欢迎加微信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字制区喜脉体"/>
                <a:ea typeface="字制区喜脉体"/>
                <a:cs typeface="+mn-cs"/>
              </a:rPr>
              <a:t>微信：</a:t>
            </a:r>
            <a:r>
              <a:rPr lang="en-US" altLang="zh-CN" sz="1400" b="1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Ycgyc815821</a:t>
            </a:r>
            <a:endParaRPr kumimoji="0" lang="zh-CN" altLang="en-US" sz="1400" b="1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字制区喜脉体"/>
              <a:ea typeface="字制区喜脉体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srgbClr val="FFFFFF">
                    <a:alpha val="26000"/>
                  </a:srgbClr>
                </a:solidFill>
              </a:ln>
              <a:noFill/>
              <a:effectLst/>
              <a:uLnTx/>
              <a:uFillTx/>
              <a:latin typeface="字制区喜脉体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F01A0C1-71FD-F707-3129-869F94D82047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62C8B0-4E29-B7D9-4B6C-27C5E03C5C88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533C69-F0C8-D015-C6DD-1F4B9D2F55B7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C674702-F84A-8ED4-769A-BACB43678993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4" name="Rectangle 151">
                <a:extLst>
                  <a:ext uri="{FF2B5EF4-FFF2-40B4-BE49-F238E27FC236}">
                    <a16:creationId xmlns:a16="http://schemas.microsoft.com/office/drawing/2014/main" id="{DAA9C5CB-6596-CF34-9C1D-022A23353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5" name="Rectangle 152">
                <a:extLst>
                  <a:ext uri="{FF2B5EF4-FFF2-40B4-BE49-F238E27FC236}">
                    <a16:creationId xmlns:a16="http://schemas.microsoft.com/office/drawing/2014/main" id="{6C05CB07-8396-5106-44A3-990494839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9" name="Rectangle 153">
                <a:extLst>
                  <a:ext uri="{FF2B5EF4-FFF2-40B4-BE49-F238E27FC236}">
                    <a16:creationId xmlns:a16="http://schemas.microsoft.com/office/drawing/2014/main" id="{FC46EDAC-4002-830E-F5F1-56F2FDB56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2" name="Rectangle 154">
                <a:extLst>
                  <a:ext uri="{FF2B5EF4-FFF2-40B4-BE49-F238E27FC236}">
                    <a16:creationId xmlns:a16="http://schemas.microsoft.com/office/drawing/2014/main" id="{E09C159B-6956-F55E-8E39-E6469AE11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5" name="Rectangle 155">
                <a:extLst>
                  <a:ext uri="{FF2B5EF4-FFF2-40B4-BE49-F238E27FC236}">
                    <a16:creationId xmlns:a16="http://schemas.microsoft.com/office/drawing/2014/main" id="{9D304A63-2411-6A79-697C-A0757FC10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0" name="Rectangle 156">
                <a:extLst>
                  <a:ext uri="{FF2B5EF4-FFF2-40B4-BE49-F238E27FC236}">
                    <a16:creationId xmlns:a16="http://schemas.microsoft.com/office/drawing/2014/main" id="{0AAA7632-1AA9-B298-F55D-AB579EA224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1" name="Rectangle 157">
                <a:extLst>
                  <a:ext uri="{FF2B5EF4-FFF2-40B4-BE49-F238E27FC236}">
                    <a16:creationId xmlns:a16="http://schemas.microsoft.com/office/drawing/2014/main" id="{5E8C1D82-F9FF-E9C8-8FDC-3B846BD499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2" name="Rectangle 158">
                <a:extLst>
                  <a:ext uri="{FF2B5EF4-FFF2-40B4-BE49-F238E27FC236}">
                    <a16:creationId xmlns:a16="http://schemas.microsoft.com/office/drawing/2014/main" id="{94488D19-0631-EBA4-BFE8-4C615809A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3" name="Rectangle 159">
                <a:extLst>
                  <a:ext uri="{FF2B5EF4-FFF2-40B4-BE49-F238E27FC236}">
                    <a16:creationId xmlns:a16="http://schemas.microsoft.com/office/drawing/2014/main" id="{A98C0A7A-9A0E-39B4-9415-7526EE8CA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4" name="Rectangle 160">
                <a:extLst>
                  <a:ext uri="{FF2B5EF4-FFF2-40B4-BE49-F238E27FC236}">
                    <a16:creationId xmlns:a16="http://schemas.microsoft.com/office/drawing/2014/main" id="{73FBE3CC-1B74-3102-6FC7-0FB16FB50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5" name="Rectangle 161">
                <a:extLst>
                  <a:ext uri="{FF2B5EF4-FFF2-40B4-BE49-F238E27FC236}">
                    <a16:creationId xmlns:a16="http://schemas.microsoft.com/office/drawing/2014/main" id="{A4EEE54B-63D5-D743-D92F-FE24127C6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6" name="Rectangle 162">
                <a:extLst>
                  <a:ext uri="{FF2B5EF4-FFF2-40B4-BE49-F238E27FC236}">
                    <a16:creationId xmlns:a16="http://schemas.microsoft.com/office/drawing/2014/main" id="{7161D2F7-CED9-44B9-4DF3-78661EB9A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7" name="Rectangle 163">
                <a:extLst>
                  <a:ext uri="{FF2B5EF4-FFF2-40B4-BE49-F238E27FC236}">
                    <a16:creationId xmlns:a16="http://schemas.microsoft.com/office/drawing/2014/main" id="{AC6A806F-4D65-C75A-35DD-B95789DB2B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8" name="Rectangle 164">
                <a:extLst>
                  <a:ext uri="{FF2B5EF4-FFF2-40B4-BE49-F238E27FC236}">
                    <a16:creationId xmlns:a16="http://schemas.microsoft.com/office/drawing/2014/main" id="{4B36E5B6-D984-BB31-F763-CC913BA52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9" name="Rectangle 165">
                <a:extLst>
                  <a:ext uri="{FF2B5EF4-FFF2-40B4-BE49-F238E27FC236}">
                    <a16:creationId xmlns:a16="http://schemas.microsoft.com/office/drawing/2014/main" id="{406A8AB5-6090-76B4-1AB4-18AB2AFF1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0" name="Rectangle 166">
                <a:extLst>
                  <a:ext uri="{FF2B5EF4-FFF2-40B4-BE49-F238E27FC236}">
                    <a16:creationId xmlns:a16="http://schemas.microsoft.com/office/drawing/2014/main" id="{FF1F2741-66A0-1550-1868-191146FBB3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1" name="Rectangle 167">
                <a:extLst>
                  <a:ext uri="{FF2B5EF4-FFF2-40B4-BE49-F238E27FC236}">
                    <a16:creationId xmlns:a16="http://schemas.microsoft.com/office/drawing/2014/main" id="{AC7CC25E-54CB-7F6C-AA1B-DB993849A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2" name="Rectangle 168">
                <a:extLst>
                  <a:ext uri="{FF2B5EF4-FFF2-40B4-BE49-F238E27FC236}">
                    <a16:creationId xmlns:a16="http://schemas.microsoft.com/office/drawing/2014/main" id="{20B9F20C-9E38-4D9F-F585-B22963B40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3" name="Rectangle 169">
                <a:extLst>
                  <a:ext uri="{FF2B5EF4-FFF2-40B4-BE49-F238E27FC236}">
                    <a16:creationId xmlns:a16="http://schemas.microsoft.com/office/drawing/2014/main" id="{4E88B0B4-559A-AD47-635E-CEC8B4B18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4" name="Rectangle 170">
                <a:extLst>
                  <a:ext uri="{FF2B5EF4-FFF2-40B4-BE49-F238E27FC236}">
                    <a16:creationId xmlns:a16="http://schemas.microsoft.com/office/drawing/2014/main" id="{F5DFB9ED-82EE-1053-C5B9-269FFB24F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5" name="Rectangle 171">
                <a:extLst>
                  <a:ext uri="{FF2B5EF4-FFF2-40B4-BE49-F238E27FC236}">
                    <a16:creationId xmlns:a16="http://schemas.microsoft.com/office/drawing/2014/main" id="{CD57D23A-3BF1-B7F4-AE88-4F335841E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6" name="Rectangle 172">
                <a:extLst>
                  <a:ext uri="{FF2B5EF4-FFF2-40B4-BE49-F238E27FC236}">
                    <a16:creationId xmlns:a16="http://schemas.microsoft.com/office/drawing/2014/main" id="{7C60250B-3198-8B1D-5DD3-6807DC0B6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7" name="Rectangle 173">
                <a:extLst>
                  <a:ext uri="{FF2B5EF4-FFF2-40B4-BE49-F238E27FC236}">
                    <a16:creationId xmlns:a16="http://schemas.microsoft.com/office/drawing/2014/main" id="{48BA8DF8-44D0-14C0-8939-AF70ECDF9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8" name="Rectangle 174">
                <a:extLst>
                  <a:ext uri="{FF2B5EF4-FFF2-40B4-BE49-F238E27FC236}">
                    <a16:creationId xmlns:a16="http://schemas.microsoft.com/office/drawing/2014/main" id="{FB0E8B41-29BA-4F22-6B7E-A2A611124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9" name="Rectangle 175">
                <a:extLst>
                  <a:ext uri="{FF2B5EF4-FFF2-40B4-BE49-F238E27FC236}">
                    <a16:creationId xmlns:a16="http://schemas.microsoft.com/office/drawing/2014/main" id="{E10B70B9-F93C-8B0A-39CA-1301546E2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60" name="Rectangle 176">
                <a:extLst>
                  <a:ext uri="{FF2B5EF4-FFF2-40B4-BE49-F238E27FC236}">
                    <a16:creationId xmlns:a16="http://schemas.microsoft.com/office/drawing/2014/main" id="{E86E7EB9-3768-6A9B-4247-3F54AC4D3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61" name="Rectangle 177">
                <a:extLst>
                  <a:ext uri="{FF2B5EF4-FFF2-40B4-BE49-F238E27FC236}">
                    <a16:creationId xmlns:a16="http://schemas.microsoft.com/office/drawing/2014/main" id="{DDF32A4E-0B32-DC8C-B4B1-D8D5E5A19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62" name="Rectangle 178">
                <a:extLst>
                  <a:ext uri="{FF2B5EF4-FFF2-40B4-BE49-F238E27FC236}">
                    <a16:creationId xmlns:a16="http://schemas.microsoft.com/office/drawing/2014/main" id="{F7F37668-171A-3B6A-0E56-C087E04A8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63" name="Rectangle 179">
                <a:extLst>
                  <a:ext uri="{FF2B5EF4-FFF2-40B4-BE49-F238E27FC236}">
                    <a16:creationId xmlns:a16="http://schemas.microsoft.com/office/drawing/2014/main" id="{58A4B5BC-D926-5FA6-A032-687C0CAF7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64" name="Rectangle 180">
                <a:extLst>
                  <a:ext uri="{FF2B5EF4-FFF2-40B4-BE49-F238E27FC236}">
                    <a16:creationId xmlns:a16="http://schemas.microsoft.com/office/drawing/2014/main" id="{4E492045-0512-1A1D-DFEB-FE70A24C3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78" name="Rectangle 181">
                <a:extLst>
                  <a:ext uri="{FF2B5EF4-FFF2-40B4-BE49-F238E27FC236}">
                    <a16:creationId xmlns:a16="http://schemas.microsoft.com/office/drawing/2014/main" id="{566FE0CB-73C2-8B78-D6A3-8D5136F03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79" name="Rectangle 182">
                <a:extLst>
                  <a:ext uri="{FF2B5EF4-FFF2-40B4-BE49-F238E27FC236}">
                    <a16:creationId xmlns:a16="http://schemas.microsoft.com/office/drawing/2014/main" id="{EB6A312E-B63E-8385-A673-08F30E7C1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80" name="Rectangle 183">
                <a:extLst>
                  <a:ext uri="{FF2B5EF4-FFF2-40B4-BE49-F238E27FC236}">
                    <a16:creationId xmlns:a16="http://schemas.microsoft.com/office/drawing/2014/main" id="{16B47ED2-423C-09BD-70AF-FA8E41ED6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81" name="Rectangle 184">
                <a:extLst>
                  <a:ext uri="{FF2B5EF4-FFF2-40B4-BE49-F238E27FC236}">
                    <a16:creationId xmlns:a16="http://schemas.microsoft.com/office/drawing/2014/main" id="{4623BDA8-3AFA-15AD-1404-C6D482DE0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87" name="Rectangle 185">
                <a:extLst>
                  <a:ext uri="{FF2B5EF4-FFF2-40B4-BE49-F238E27FC236}">
                    <a16:creationId xmlns:a16="http://schemas.microsoft.com/office/drawing/2014/main" id="{1DF828EE-50B7-8B06-AF75-9B2BEC382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88" name="Rectangle 186">
                <a:extLst>
                  <a:ext uri="{FF2B5EF4-FFF2-40B4-BE49-F238E27FC236}">
                    <a16:creationId xmlns:a16="http://schemas.microsoft.com/office/drawing/2014/main" id="{05D9EBAC-6911-8728-A24B-A19DA35F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89" name="Rectangle 187">
                <a:extLst>
                  <a:ext uri="{FF2B5EF4-FFF2-40B4-BE49-F238E27FC236}">
                    <a16:creationId xmlns:a16="http://schemas.microsoft.com/office/drawing/2014/main" id="{CEC57C45-A97D-458C-0687-FA8D7F5F8B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0" name="Rectangle 188">
                <a:extLst>
                  <a:ext uri="{FF2B5EF4-FFF2-40B4-BE49-F238E27FC236}">
                    <a16:creationId xmlns:a16="http://schemas.microsoft.com/office/drawing/2014/main" id="{97E5E644-5C71-7D07-709F-7148E6B22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1" name="Rectangle 189">
                <a:extLst>
                  <a:ext uri="{FF2B5EF4-FFF2-40B4-BE49-F238E27FC236}">
                    <a16:creationId xmlns:a16="http://schemas.microsoft.com/office/drawing/2014/main" id="{04FF8F6F-DCCA-587A-5D2F-7E5E99D35E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2" name="Rectangle 190">
                <a:extLst>
                  <a:ext uri="{FF2B5EF4-FFF2-40B4-BE49-F238E27FC236}">
                    <a16:creationId xmlns:a16="http://schemas.microsoft.com/office/drawing/2014/main" id="{58CE563D-41C7-E295-3ABB-F373B742E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3" name="Rectangle 191">
                <a:extLst>
                  <a:ext uri="{FF2B5EF4-FFF2-40B4-BE49-F238E27FC236}">
                    <a16:creationId xmlns:a16="http://schemas.microsoft.com/office/drawing/2014/main" id="{9C17E284-4CA4-918A-86A8-085D3BF37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4" name="Rectangle 192">
                <a:extLst>
                  <a:ext uri="{FF2B5EF4-FFF2-40B4-BE49-F238E27FC236}">
                    <a16:creationId xmlns:a16="http://schemas.microsoft.com/office/drawing/2014/main" id="{FBEAE566-ED01-3023-68B9-AC1F7BD20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5" name="Rectangle 193">
                <a:extLst>
                  <a:ext uri="{FF2B5EF4-FFF2-40B4-BE49-F238E27FC236}">
                    <a16:creationId xmlns:a16="http://schemas.microsoft.com/office/drawing/2014/main" id="{08CE4173-0D8B-1EDD-B6C3-FE0ACABAA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6" name="Rectangle 194">
                <a:extLst>
                  <a:ext uri="{FF2B5EF4-FFF2-40B4-BE49-F238E27FC236}">
                    <a16:creationId xmlns:a16="http://schemas.microsoft.com/office/drawing/2014/main" id="{6C4FF350-2D34-2B23-192C-3426D4CD7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7" name="Rectangle 195">
                <a:extLst>
                  <a:ext uri="{FF2B5EF4-FFF2-40B4-BE49-F238E27FC236}">
                    <a16:creationId xmlns:a16="http://schemas.microsoft.com/office/drawing/2014/main" id="{EA69FAD3-14D9-5599-C63F-345A9B7F6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8" name="Rectangle 196">
                <a:extLst>
                  <a:ext uri="{FF2B5EF4-FFF2-40B4-BE49-F238E27FC236}">
                    <a16:creationId xmlns:a16="http://schemas.microsoft.com/office/drawing/2014/main" id="{87E9542D-2957-965F-4C74-CA02AB159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9" name="Rectangle 197">
                <a:extLst>
                  <a:ext uri="{FF2B5EF4-FFF2-40B4-BE49-F238E27FC236}">
                    <a16:creationId xmlns:a16="http://schemas.microsoft.com/office/drawing/2014/main" id="{E40D0ADC-ABFB-8088-38A8-8F7C0D265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0" name="Rectangle 198">
                <a:extLst>
                  <a:ext uri="{FF2B5EF4-FFF2-40B4-BE49-F238E27FC236}">
                    <a16:creationId xmlns:a16="http://schemas.microsoft.com/office/drawing/2014/main" id="{B731A1B4-46E0-1CBD-328F-222BA5AF9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1" name="Rectangle 199">
                <a:extLst>
                  <a:ext uri="{FF2B5EF4-FFF2-40B4-BE49-F238E27FC236}">
                    <a16:creationId xmlns:a16="http://schemas.microsoft.com/office/drawing/2014/main" id="{CBF2EE23-92B6-5A2C-49BE-9015A4E0D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2" name="Rectangle 200">
                <a:extLst>
                  <a:ext uri="{FF2B5EF4-FFF2-40B4-BE49-F238E27FC236}">
                    <a16:creationId xmlns:a16="http://schemas.microsoft.com/office/drawing/2014/main" id="{EF0A19FE-2E34-ACD4-8AC3-CB8E3DBE5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3" name="Rectangle 201">
                <a:extLst>
                  <a:ext uri="{FF2B5EF4-FFF2-40B4-BE49-F238E27FC236}">
                    <a16:creationId xmlns:a16="http://schemas.microsoft.com/office/drawing/2014/main" id="{EA17CE82-7BB0-7749-E313-29AD34E0FA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4" name="Rectangle 202">
                <a:extLst>
                  <a:ext uri="{FF2B5EF4-FFF2-40B4-BE49-F238E27FC236}">
                    <a16:creationId xmlns:a16="http://schemas.microsoft.com/office/drawing/2014/main" id="{7BE8809F-BFD3-1A68-1714-D38A1B17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5" name="Rectangle 203">
                <a:extLst>
                  <a:ext uri="{FF2B5EF4-FFF2-40B4-BE49-F238E27FC236}">
                    <a16:creationId xmlns:a16="http://schemas.microsoft.com/office/drawing/2014/main" id="{28540261-1986-F494-FC2E-BD92224036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6" name="Rectangle 204">
                <a:extLst>
                  <a:ext uri="{FF2B5EF4-FFF2-40B4-BE49-F238E27FC236}">
                    <a16:creationId xmlns:a16="http://schemas.microsoft.com/office/drawing/2014/main" id="{2AC8A21D-382C-209C-AA19-EF3A423A5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7" name="Rectangle 205">
                <a:extLst>
                  <a:ext uri="{FF2B5EF4-FFF2-40B4-BE49-F238E27FC236}">
                    <a16:creationId xmlns:a16="http://schemas.microsoft.com/office/drawing/2014/main" id="{4AC83707-085B-78BA-409A-080D6C422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8" name="Rectangle 206">
                <a:extLst>
                  <a:ext uri="{FF2B5EF4-FFF2-40B4-BE49-F238E27FC236}">
                    <a16:creationId xmlns:a16="http://schemas.microsoft.com/office/drawing/2014/main" id="{52D4847B-8EBE-ABEC-2145-1D15D5BCC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09" name="Rectangle 207">
                <a:extLst>
                  <a:ext uri="{FF2B5EF4-FFF2-40B4-BE49-F238E27FC236}">
                    <a16:creationId xmlns:a16="http://schemas.microsoft.com/office/drawing/2014/main" id="{B31482F9-937E-9203-8914-CDEB1A097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0" name="Rectangle 208">
                <a:extLst>
                  <a:ext uri="{FF2B5EF4-FFF2-40B4-BE49-F238E27FC236}">
                    <a16:creationId xmlns:a16="http://schemas.microsoft.com/office/drawing/2014/main" id="{33D77C12-0B8E-EDBD-16E1-8DF055B04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1" name="Rectangle 209">
                <a:extLst>
                  <a:ext uri="{FF2B5EF4-FFF2-40B4-BE49-F238E27FC236}">
                    <a16:creationId xmlns:a16="http://schemas.microsoft.com/office/drawing/2014/main" id="{478BC9FA-7CD0-9262-CFA5-7803A1452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2" name="Rectangle 210">
                <a:extLst>
                  <a:ext uri="{FF2B5EF4-FFF2-40B4-BE49-F238E27FC236}">
                    <a16:creationId xmlns:a16="http://schemas.microsoft.com/office/drawing/2014/main" id="{0F79DED3-549C-2BAF-9174-6F57E6C11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3" name="Rectangle 211">
                <a:extLst>
                  <a:ext uri="{FF2B5EF4-FFF2-40B4-BE49-F238E27FC236}">
                    <a16:creationId xmlns:a16="http://schemas.microsoft.com/office/drawing/2014/main" id="{AFBFC7F8-B2DC-6693-26E9-4280BBC1A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4" name="Rectangle 212">
                <a:extLst>
                  <a:ext uri="{FF2B5EF4-FFF2-40B4-BE49-F238E27FC236}">
                    <a16:creationId xmlns:a16="http://schemas.microsoft.com/office/drawing/2014/main" id="{B6E8F014-670A-27A4-796A-A08931C21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5" name="Rectangle 213">
                <a:extLst>
                  <a:ext uri="{FF2B5EF4-FFF2-40B4-BE49-F238E27FC236}">
                    <a16:creationId xmlns:a16="http://schemas.microsoft.com/office/drawing/2014/main" id="{DB67E4E4-C9F4-C03A-9F38-19E5892B7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6" name="Rectangle 214">
                <a:extLst>
                  <a:ext uri="{FF2B5EF4-FFF2-40B4-BE49-F238E27FC236}">
                    <a16:creationId xmlns:a16="http://schemas.microsoft.com/office/drawing/2014/main" id="{D215B05A-D096-ACA2-7736-15E418FA2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7" name="Rectangle 215">
                <a:extLst>
                  <a:ext uri="{FF2B5EF4-FFF2-40B4-BE49-F238E27FC236}">
                    <a16:creationId xmlns:a16="http://schemas.microsoft.com/office/drawing/2014/main" id="{D638F860-188D-B27C-41F2-1C262549C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8" name="Rectangle 216">
                <a:extLst>
                  <a:ext uri="{FF2B5EF4-FFF2-40B4-BE49-F238E27FC236}">
                    <a16:creationId xmlns:a16="http://schemas.microsoft.com/office/drawing/2014/main" id="{6A93E32C-8F51-EB87-8C48-C42FF62086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9" name="Rectangle 217">
                <a:extLst>
                  <a:ext uri="{FF2B5EF4-FFF2-40B4-BE49-F238E27FC236}">
                    <a16:creationId xmlns:a16="http://schemas.microsoft.com/office/drawing/2014/main" id="{0763683D-E0B8-DC69-0A35-9A32C7F6C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0" name="Rectangle 218">
                <a:extLst>
                  <a:ext uri="{FF2B5EF4-FFF2-40B4-BE49-F238E27FC236}">
                    <a16:creationId xmlns:a16="http://schemas.microsoft.com/office/drawing/2014/main" id="{7F4BB813-186F-74CA-5A06-8442068F3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1" name="Rectangle 219">
                <a:extLst>
                  <a:ext uri="{FF2B5EF4-FFF2-40B4-BE49-F238E27FC236}">
                    <a16:creationId xmlns:a16="http://schemas.microsoft.com/office/drawing/2014/main" id="{CCE59EE9-E72A-85FE-0CF4-99A80FB81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2" name="Rectangle 220">
                <a:extLst>
                  <a:ext uri="{FF2B5EF4-FFF2-40B4-BE49-F238E27FC236}">
                    <a16:creationId xmlns:a16="http://schemas.microsoft.com/office/drawing/2014/main" id="{14316271-EA7D-7C59-AEFE-11AD91A50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3" name="Rectangle 221">
                <a:extLst>
                  <a:ext uri="{FF2B5EF4-FFF2-40B4-BE49-F238E27FC236}">
                    <a16:creationId xmlns:a16="http://schemas.microsoft.com/office/drawing/2014/main" id="{BDF29127-1DB5-007B-173D-6DF5D683C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4" name="Rectangle 222">
                <a:extLst>
                  <a:ext uri="{FF2B5EF4-FFF2-40B4-BE49-F238E27FC236}">
                    <a16:creationId xmlns:a16="http://schemas.microsoft.com/office/drawing/2014/main" id="{8E183D11-5B85-BEA0-54F0-B257059E1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5" name="Rectangle 223">
                <a:extLst>
                  <a:ext uri="{FF2B5EF4-FFF2-40B4-BE49-F238E27FC236}">
                    <a16:creationId xmlns:a16="http://schemas.microsoft.com/office/drawing/2014/main" id="{C0E819A9-AD2D-D4C3-7437-FD8DF0FCBC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6" name="Rectangle 224">
                <a:extLst>
                  <a:ext uri="{FF2B5EF4-FFF2-40B4-BE49-F238E27FC236}">
                    <a16:creationId xmlns:a16="http://schemas.microsoft.com/office/drawing/2014/main" id="{34015C17-3681-5600-E78A-B9B48F3BC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7" name="Rectangle 225">
                <a:extLst>
                  <a:ext uri="{FF2B5EF4-FFF2-40B4-BE49-F238E27FC236}">
                    <a16:creationId xmlns:a16="http://schemas.microsoft.com/office/drawing/2014/main" id="{8C761BA8-A632-4254-1BD0-F331CADC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8" name="Rectangle 226">
                <a:extLst>
                  <a:ext uri="{FF2B5EF4-FFF2-40B4-BE49-F238E27FC236}">
                    <a16:creationId xmlns:a16="http://schemas.microsoft.com/office/drawing/2014/main" id="{A46A77F0-ED80-DEF2-22F4-3593C4EBE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29" name="Rectangle 227">
                <a:extLst>
                  <a:ext uri="{FF2B5EF4-FFF2-40B4-BE49-F238E27FC236}">
                    <a16:creationId xmlns:a16="http://schemas.microsoft.com/office/drawing/2014/main" id="{1E41875E-A15B-C582-459C-F80847D85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30" name="Rectangle 228">
                <a:extLst>
                  <a:ext uri="{FF2B5EF4-FFF2-40B4-BE49-F238E27FC236}">
                    <a16:creationId xmlns:a16="http://schemas.microsoft.com/office/drawing/2014/main" id="{FBC02848-87C0-1401-D681-F7C789B21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F56518C-B6FC-E728-1E79-BC0A53D4EE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06E7624A-C6C6-C5D7-285E-3D8EB05224F0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32" name="任意多边形: 形状 231">
            <a:extLst>
              <a:ext uri="{FF2B5EF4-FFF2-40B4-BE49-F238E27FC236}">
                <a16:creationId xmlns:a16="http://schemas.microsoft.com/office/drawing/2014/main" id="{B49264D8-EBD2-4213-FC11-DB5A4A160550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2DF5332B-D312-7D7A-514D-CDBBECE358C1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阿里巴巴普惠体 B" panose="00020600040101010101" pitchFamily="18" charset="-122"/>
            </a:endParaRPr>
          </a:p>
        </p:txBody>
      </p:sp>
      <p:pic>
        <p:nvPicPr>
          <p:cNvPr id="236" name="图片 235" descr="QR 代码&#10;&#10;描述已自动生成">
            <a:extLst>
              <a:ext uri="{FF2B5EF4-FFF2-40B4-BE49-F238E27FC236}">
                <a16:creationId xmlns:a16="http://schemas.microsoft.com/office/drawing/2014/main" id="{3913DFAE-DB38-5BB4-252E-CA12230DE671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758" y="675414"/>
            <a:ext cx="1821910" cy="18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23433D8-43AB-423B-B0A6-FE0D6968AA36}"/>
              </a:ext>
            </a:extLst>
          </p:cNvPr>
          <p:cNvSpPr/>
          <p:nvPr/>
        </p:nvSpPr>
        <p:spPr>
          <a:xfrm>
            <a:off x="658813" y="356838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choas‘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超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747BABE-7980-05EF-8C1E-F50F92C1B4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70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4696E1F-E3C8-4CBE-BD13-2B874D455203}"/>
              </a:ext>
            </a:extLst>
          </p:cNvPr>
          <p:cNvGrpSpPr/>
          <p:nvPr/>
        </p:nvGrpSpPr>
        <p:grpSpPr>
          <a:xfrm>
            <a:off x="4933354" y="243594"/>
            <a:ext cx="2325293" cy="1026948"/>
            <a:chOff x="5021373" y="243594"/>
            <a:chExt cx="2325293" cy="1026948"/>
          </a:xfrm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592B83A6-B867-5D0C-F294-4B8251EEB9B4}"/>
                </a:ext>
              </a:extLst>
            </p:cNvPr>
            <p:cNvGrpSpPr/>
            <p:nvPr/>
          </p:nvGrpSpPr>
          <p:grpSpPr>
            <a:xfrm>
              <a:off x="5021373" y="653394"/>
              <a:ext cx="2325293" cy="185868"/>
              <a:chOff x="5021373" y="653394"/>
              <a:chExt cx="2325293" cy="185868"/>
            </a:xfrm>
          </p:grpSpPr>
          <p:grpSp>
            <p:nvGrpSpPr>
              <p:cNvPr id="319" name="组合 318">
                <a:extLst>
                  <a:ext uri="{FF2B5EF4-FFF2-40B4-BE49-F238E27FC236}">
                    <a16:creationId xmlns:a16="http://schemas.microsoft.com/office/drawing/2014/main" id="{55EF6753-328E-4C70-B5AF-AA44687F9893}"/>
                  </a:ext>
                </a:extLst>
              </p:cNvPr>
              <p:cNvGrpSpPr/>
              <p:nvPr/>
            </p:nvGrpSpPr>
            <p:grpSpPr>
              <a:xfrm>
                <a:off x="5021373" y="653394"/>
                <a:ext cx="151406" cy="185868"/>
                <a:chOff x="5021373" y="653984"/>
                <a:chExt cx="151406" cy="185868"/>
              </a:xfrm>
            </p:grpSpPr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id="{9DB207FD-4701-42FE-8AF3-98AE6505FA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021373" y="685825"/>
                  <a:ext cx="41070" cy="154027"/>
                </a:xfrm>
                <a:prstGeom prst="line">
                  <a:avLst/>
                </a:prstGeom>
                <a:ln w="79375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7A705990-355F-4A90-B8C7-34E990A33B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137541" y="653984"/>
                  <a:ext cx="35238" cy="132150"/>
                </a:xfrm>
                <a:prstGeom prst="line">
                  <a:avLst/>
                </a:prstGeom>
                <a:ln w="60325" cap="rnd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0" name="组合 319">
                <a:extLst>
                  <a:ext uri="{FF2B5EF4-FFF2-40B4-BE49-F238E27FC236}">
                    <a16:creationId xmlns:a16="http://schemas.microsoft.com/office/drawing/2014/main" id="{4B26C2F7-A99B-4BFD-A494-95C1394D4CF1}"/>
                  </a:ext>
                </a:extLst>
              </p:cNvPr>
              <p:cNvGrpSpPr/>
              <p:nvPr/>
            </p:nvGrpSpPr>
            <p:grpSpPr>
              <a:xfrm>
                <a:off x="7195260" y="653394"/>
                <a:ext cx="151406" cy="185868"/>
                <a:chOff x="7195260" y="643443"/>
                <a:chExt cx="151406" cy="185868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7725EB49-A16F-468A-A0C8-5682CB7706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195260" y="675284"/>
                  <a:ext cx="41070" cy="154027"/>
                </a:xfrm>
                <a:prstGeom prst="line">
                  <a:avLst/>
                </a:prstGeom>
                <a:ln w="79375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A0F2D31A-E5CC-44DD-ABB9-B9A1B3448F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311428" y="643443"/>
                  <a:ext cx="35238" cy="132150"/>
                </a:xfrm>
                <a:prstGeom prst="line">
                  <a:avLst/>
                </a:prstGeom>
                <a:ln w="60325" cap="rnd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56E4693-F161-4626-ADDF-EC1956ADE5CF}"/>
                </a:ext>
              </a:extLst>
            </p:cNvPr>
            <p:cNvSpPr txBox="1"/>
            <p:nvPr/>
          </p:nvSpPr>
          <p:spPr>
            <a:xfrm>
              <a:off x="5450486" y="243594"/>
              <a:ext cx="1467068" cy="1026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5400" dirty="0">
                  <a:ln>
                    <a:gradFill>
                      <a:gsLst>
                        <a:gs pos="0">
                          <a:srgbClr val="F8BF13"/>
                        </a:gs>
                        <a:gs pos="100000">
                          <a:srgbClr val="FFBA40"/>
                        </a:gs>
                      </a:gsLst>
                      <a:lin ang="5400000" scaled="1"/>
                    </a:gradFill>
                  </a:ln>
                  <a:solidFill>
                    <a:srgbClr val="FFFFFF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微软雅黑" panose="020B0503020204020204" pitchFamily="34" charset="-122"/>
                </a:rPr>
                <a:t>目录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60ACFA5-12B4-3580-1990-2946C9750589}"/>
              </a:ext>
            </a:extLst>
          </p:cNvPr>
          <p:cNvSpPr/>
          <p:nvPr/>
        </p:nvSpPr>
        <p:spPr>
          <a:xfrm>
            <a:off x="0" y="5370256"/>
            <a:ext cx="12192000" cy="1487744"/>
          </a:xfrm>
          <a:custGeom>
            <a:avLst/>
            <a:gdLst>
              <a:gd name="connsiteX0" fmla="*/ 0 w 12192000"/>
              <a:gd name="connsiteY0" fmla="*/ 0 h 1487744"/>
              <a:gd name="connsiteX1" fmla="*/ 3057853 w 12192000"/>
              <a:gd name="connsiteY1" fmla="*/ 940042 h 1487744"/>
              <a:gd name="connsiteX2" fmla="*/ 6446939 w 12192000"/>
              <a:gd name="connsiteY2" fmla="*/ 1158337 h 1487744"/>
              <a:gd name="connsiteX3" fmla="*/ 9008711 w 12192000"/>
              <a:gd name="connsiteY3" fmla="*/ 913357 h 1487744"/>
              <a:gd name="connsiteX4" fmla="*/ 12192000 w 12192000"/>
              <a:gd name="connsiteY4" fmla="*/ 124935 h 1487744"/>
              <a:gd name="connsiteX5" fmla="*/ 12192000 w 12192000"/>
              <a:gd name="connsiteY5" fmla="*/ 1487744 h 1487744"/>
              <a:gd name="connsiteX6" fmla="*/ 0 w 12192000"/>
              <a:gd name="connsiteY6" fmla="*/ 1487744 h 148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87744">
                <a:moveTo>
                  <a:pt x="0" y="0"/>
                </a:moveTo>
                <a:lnTo>
                  <a:pt x="3057853" y="940042"/>
                </a:lnTo>
                <a:cubicBezTo>
                  <a:pt x="4176663" y="1078120"/>
                  <a:pt x="5317244" y="1085572"/>
                  <a:pt x="6446939" y="1158337"/>
                </a:cubicBezTo>
                <a:cubicBezTo>
                  <a:pt x="7297234" y="1091191"/>
                  <a:pt x="8147531" y="1013159"/>
                  <a:pt x="9008711" y="913357"/>
                </a:cubicBezTo>
                <a:lnTo>
                  <a:pt x="12192000" y="124935"/>
                </a:lnTo>
                <a:lnTo>
                  <a:pt x="12192000" y="1487744"/>
                </a:lnTo>
                <a:lnTo>
                  <a:pt x="0" y="1487744"/>
                </a:lnTo>
                <a:close/>
              </a:path>
            </a:pathLst>
          </a:custGeom>
          <a:gradFill>
            <a:gsLst>
              <a:gs pos="100000">
                <a:srgbClr val="F6AC0C"/>
              </a:gs>
              <a:gs pos="46000">
                <a:srgbClr val="FACC1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3DC2AE8-5E94-47C8-AFE6-6B8B347F1B63}"/>
              </a:ext>
            </a:extLst>
          </p:cNvPr>
          <p:cNvSpPr/>
          <p:nvPr/>
        </p:nvSpPr>
        <p:spPr>
          <a:xfrm>
            <a:off x="0" y="4769114"/>
            <a:ext cx="12192000" cy="1772133"/>
          </a:xfrm>
          <a:custGeom>
            <a:avLst/>
            <a:gdLst>
              <a:gd name="connsiteX0" fmla="*/ 0 w 12192000"/>
              <a:gd name="connsiteY0" fmla="*/ 0 h 1772133"/>
              <a:gd name="connsiteX1" fmla="*/ 328985 w 12192000"/>
              <a:gd name="connsiteY1" fmla="*/ 199245 h 1772133"/>
              <a:gd name="connsiteX2" fmla="*/ 6106886 w 12192000"/>
              <a:gd name="connsiteY2" fmla="*/ 1668103 h 1772133"/>
              <a:gd name="connsiteX3" fmla="*/ 11866417 w 12192000"/>
              <a:gd name="connsiteY3" fmla="*/ 199245 h 1772133"/>
              <a:gd name="connsiteX4" fmla="*/ 12192000 w 12192000"/>
              <a:gd name="connsiteY4" fmla="*/ 1336 h 1772133"/>
              <a:gd name="connsiteX5" fmla="*/ 12192000 w 12192000"/>
              <a:gd name="connsiteY5" fmla="*/ 839609 h 1772133"/>
              <a:gd name="connsiteX6" fmla="*/ 12017720 w 12192000"/>
              <a:gd name="connsiteY6" fmla="*/ 897846 h 1772133"/>
              <a:gd name="connsiteX7" fmla="*/ 6096000 w 12192000"/>
              <a:gd name="connsiteY7" fmla="*/ 1772133 h 1772133"/>
              <a:gd name="connsiteX8" fmla="*/ 174279 w 12192000"/>
              <a:gd name="connsiteY8" fmla="*/ 897846 h 1772133"/>
              <a:gd name="connsiteX9" fmla="*/ 0 w 12192000"/>
              <a:gd name="connsiteY9" fmla="*/ 839610 h 177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772133">
                <a:moveTo>
                  <a:pt x="0" y="0"/>
                </a:moveTo>
                <a:lnTo>
                  <a:pt x="328985" y="199245"/>
                </a:lnTo>
                <a:cubicBezTo>
                  <a:pt x="1888988" y="1094282"/>
                  <a:pt x="3908312" y="1668103"/>
                  <a:pt x="6106886" y="1668103"/>
                </a:cubicBezTo>
                <a:cubicBezTo>
                  <a:pt x="8305460" y="1668103"/>
                  <a:pt x="10312537" y="1094282"/>
                  <a:pt x="11866417" y="199245"/>
                </a:cubicBezTo>
                <a:lnTo>
                  <a:pt x="12192000" y="1336"/>
                </a:lnTo>
                <a:lnTo>
                  <a:pt x="12192000" y="839609"/>
                </a:lnTo>
                <a:lnTo>
                  <a:pt x="12017720" y="897846"/>
                </a:lnTo>
                <a:cubicBezTo>
                  <a:pt x="10610379" y="1347836"/>
                  <a:pt x="8684172" y="1772133"/>
                  <a:pt x="6096000" y="1772133"/>
                </a:cubicBezTo>
                <a:cubicBezTo>
                  <a:pt x="3507828" y="1772133"/>
                  <a:pt x="1581620" y="1347836"/>
                  <a:pt x="174279" y="897846"/>
                </a:cubicBezTo>
                <a:lnTo>
                  <a:pt x="0" y="83961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44000">
                <a:schemeClr val="accent1">
                  <a:lumMod val="40000"/>
                  <a:lumOff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20700" dist="177800" dir="16200000" sx="108000" sy="108000" rotWithShape="0">
              <a:srgbClr val="866B0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4BEE3F3D-4FD6-06A7-760A-B2E08CE4B628}"/>
              </a:ext>
            </a:extLst>
          </p:cNvPr>
          <p:cNvSpPr/>
          <p:nvPr/>
        </p:nvSpPr>
        <p:spPr>
          <a:xfrm>
            <a:off x="1819540" y="1786015"/>
            <a:ext cx="2049877" cy="37060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BFEB2F1-4850-09C5-254E-82FF9AC5CAE5}"/>
              </a:ext>
            </a:extLst>
          </p:cNvPr>
          <p:cNvSpPr/>
          <p:nvPr/>
        </p:nvSpPr>
        <p:spPr>
          <a:xfrm>
            <a:off x="4002842" y="1786015"/>
            <a:ext cx="2049877" cy="37060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AD998E6-44C3-BC49-0923-062703089068}"/>
              </a:ext>
            </a:extLst>
          </p:cNvPr>
          <p:cNvSpPr/>
          <p:nvPr/>
        </p:nvSpPr>
        <p:spPr>
          <a:xfrm>
            <a:off x="6145598" y="1780304"/>
            <a:ext cx="2049877" cy="37060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BC5D9406-4EB6-0F28-C99A-D3A135A258BA}"/>
              </a:ext>
            </a:extLst>
          </p:cNvPr>
          <p:cNvSpPr/>
          <p:nvPr/>
        </p:nvSpPr>
        <p:spPr>
          <a:xfrm>
            <a:off x="8322583" y="1780304"/>
            <a:ext cx="2049877" cy="37060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19B5A2F-C0A6-BB84-6123-F8CC26BC7197}"/>
              </a:ext>
            </a:extLst>
          </p:cNvPr>
          <p:cNvSpPr txBox="1"/>
          <p:nvPr/>
        </p:nvSpPr>
        <p:spPr>
          <a:xfrm>
            <a:off x="2324764" y="28354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1427AA9-6133-A09E-A50D-9327B56E8116}"/>
              </a:ext>
            </a:extLst>
          </p:cNvPr>
          <p:cNvSpPr txBox="1"/>
          <p:nvPr/>
        </p:nvSpPr>
        <p:spPr>
          <a:xfrm>
            <a:off x="4509057" y="28354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9430AD3-6A06-A890-B4DC-646FAE11A78F}"/>
              </a:ext>
            </a:extLst>
          </p:cNvPr>
          <p:cNvSpPr txBox="1"/>
          <p:nvPr/>
        </p:nvSpPr>
        <p:spPr>
          <a:xfrm>
            <a:off x="6651807" y="28354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1B0EB0C-198D-42C4-DD07-F967C5B4A5BD}"/>
              </a:ext>
            </a:extLst>
          </p:cNvPr>
          <p:cNvSpPr txBox="1"/>
          <p:nvPr/>
        </p:nvSpPr>
        <p:spPr>
          <a:xfrm>
            <a:off x="8828790" y="28354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426CA6B-BEAE-0CD2-FF64-F55F0706DCD0}"/>
              </a:ext>
            </a:extLst>
          </p:cNvPr>
          <p:cNvGrpSpPr/>
          <p:nvPr/>
        </p:nvGrpSpPr>
        <p:grpSpPr>
          <a:xfrm>
            <a:off x="8490348" y="1964588"/>
            <a:ext cx="1714346" cy="124787"/>
            <a:chOff x="3415157" y="4036904"/>
            <a:chExt cx="1714346" cy="124787"/>
          </a:xfrm>
        </p:grpSpPr>
        <p:sp>
          <p:nvSpPr>
            <p:cNvPr id="49" name="矩形: 圆角 170">
              <a:extLst>
                <a:ext uri="{FF2B5EF4-FFF2-40B4-BE49-F238E27FC236}">
                  <a16:creationId xmlns:a16="http://schemas.microsoft.com/office/drawing/2014/main" id="{2C2AFA69-F227-6E5F-4FB5-EF10C8C1F5CA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0" name="矩形: 圆角 170">
              <a:extLst>
                <a:ext uri="{FF2B5EF4-FFF2-40B4-BE49-F238E27FC236}">
                  <a16:creationId xmlns:a16="http://schemas.microsoft.com/office/drawing/2014/main" id="{BAB74ABF-E75A-317A-9825-4B9D9E06282A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76BC29E-3516-B6D9-BC2B-95A4CD243E4D}"/>
              </a:ext>
            </a:extLst>
          </p:cNvPr>
          <p:cNvGrpSpPr/>
          <p:nvPr/>
        </p:nvGrpSpPr>
        <p:grpSpPr>
          <a:xfrm>
            <a:off x="6313363" y="1964588"/>
            <a:ext cx="1714346" cy="124787"/>
            <a:chOff x="3415157" y="4036904"/>
            <a:chExt cx="1714346" cy="124787"/>
          </a:xfrm>
        </p:grpSpPr>
        <p:sp>
          <p:nvSpPr>
            <p:cNvPr id="57" name="矩形: 圆角 170">
              <a:extLst>
                <a:ext uri="{FF2B5EF4-FFF2-40B4-BE49-F238E27FC236}">
                  <a16:creationId xmlns:a16="http://schemas.microsoft.com/office/drawing/2014/main" id="{515DAE43-8CAE-84AC-2FD0-2A8D9C53E323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8" name="矩形: 圆角 170">
              <a:extLst>
                <a:ext uri="{FF2B5EF4-FFF2-40B4-BE49-F238E27FC236}">
                  <a16:creationId xmlns:a16="http://schemas.microsoft.com/office/drawing/2014/main" id="{E30ECAC9-86B0-CEE5-BD07-ECD167D24550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09513CB-E770-6ED7-896A-F6BBF3A24685}"/>
              </a:ext>
            </a:extLst>
          </p:cNvPr>
          <p:cNvGrpSpPr/>
          <p:nvPr/>
        </p:nvGrpSpPr>
        <p:grpSpPr>
          <a:xfrm>
            <a:off x="4170607" y="1970299"/>
            <a:ext cx="1714346" cy="124787"/>
            <a:chOff x="3415157" y="4036904"/>
            <a:chExt cx="1714346" cy="124787"/>
          </a:xfrm>
        </p:grpSpPr>
        <p:sp>
          <p:nvSpPr>
            <p:cNvPr id="77" name="矩形: 圆角 170">
              <a:extLst>
                <a:ext uri="{FF2B5EF4-FFF2-40B4-BE49-F238E27FC236}">
                  <a16:creationId xmlns:a16="http://schemas.microsoft.com/office/drawing/2014/main" id="{5D87210C-5A18-3851-81BD-1F25D79D0385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8" name="矩形: 圆角 170">
              <a:extLst>
                <a:ext uri="{FF2B5EF4-FFF2-40B4-BE49-F238E27FC236}">
                  <a16:creationId xmlns:a16="http://schemas.microsoft.com/office/drawing/2014/main" id="{F4217D0B-476B-781E-D5BA-A5B05CB417FA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38A30254-2064-EB45-C16F-C9BE8B3433E9}"/>
              </a:ext>
            </a:extLst>
          </p:cNvPr>
          <p:cNvGrpSpPr/>
          <p:nvPr/>
        </p:nvGrpSpPr>
        <p:grpSpPr>
          <a:xfrm>
            <a:off x="1987305" y="1970299"/>
            <a:ext cx="1714346" cy="124787"/>
            <a:chOff x="3415157" y="4036904"/>
            <a:chExt cx="1714346" cy="124787"/>
          </a:xfrm>
        </p:grpSpPr>
        <p:sp>
          <p:nvSpPr>
            <p:cNvPr id="89" name="矩形: 圆角 170">
              <a:extLst>
                <a:ext uri="{FF2B5EF4-FFF2-40B4-BE49-F238E27FC236}">
                  <a16:creationId xmlns:a16="http://schemas.microsoft.com/office/drawing/2014/main" id="{C3584C37-4A24-72E5-422B-D1E128BE9D9C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0" name="矩形: 圆角 170">
              <a:extLst>
                <a:ext uri="{FF2B5EF4-FFF2-40B4-BE49-F238E27FC236}">
                  <a16:creationId xmlns:a16="http://schemas.microsoft.com/office/drawing/2014/main" id="{31E60C4B-89DF-F6F2-EF63-A1A6FFC79158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69AB433-05FC-BAD7-7E30-EB8C148BEFB0}"/>
              </a:ext>
            </a:extLst>
          </p:cNvPr>
          <p:cNvGrpSpPr/>
          <p:nvPr/>
        </p:nvGrpSpPr>
        <p:grpSpPr>
          <a:xfrm>
            <a:off x="1981720" y="3391578"/>
            <a:ext cx="1723549" cy="1023124"/>
            <a:chOff x="2001995" y="3803538"/>
            <a:chExt cx="1723549" cy="102312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6EF336B-A6F4-93BF-4507-37B648A8BE2A}"/>
                </a:ext>
              </a:extLst>
            </p:cNvPr>
            <p:cNvSpPr txBox="1"/>
            <p:nvPr/>
          </p:nvSpPr>
          <p:spPr>
            <a:xfrm>
              <a:off x="2001995" y="3803538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A1AC809B-F79F-AEA2-C627-E49AD4009FA0}"/>
                </a:ext>
              </a:extLst>
            </p:cNvPr>
            <p:cNvSpPr txBox="1"/>
            <p:nvPr/>
          </p:nvSpPr>
          <p:spPr>
            <a:xfrm>
              <a:off x="2001995" y="4166919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29151D2-7448-9E90-229A-6476F4BFCBB4}"/>
                </a:ext>
              </a:extLst>
            </p:cNvPr>
            <p:cNvSpPr txBox="1"/>
            <p:nvPr/>
          </p:nvSpPr>
          <p:spPr>
            <a:xfrm>
              <a:off x="2001995" y="4530299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5FDA8A5-C9B0-10B1-D84A-2E84C2AB60F4}"/>
              </a:ext>
            </a:extLst>
          </p:cNvPr>
          <p:cNvGrpSpPr/>
          <p:nvPr/>
        </p:nvGrpSpPr>
        <p:grpSpPr>
          <a:xfrm>
            <a:off x="4161404" y="3334177"/>
            <a:ext cx="1723549" cy="1023124"/>
            <a:chOff x="4181679" y="3746137"/>
            <a:chExt cx="1723549" cy="1023124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AC4D2850-4DE4-8760-B7AB-96735668A2E4}"/>
                </a:ext>
              </a:extLst>
            </p:cNvPr>
            <p:cNvSpPr txBox="1"/>
            <p:nvPr/>
          </p:nvSpPr>
          <p:spPr>
            <a:xfrm>
              <a:off x="4181679" y="3746137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58E3C4E4-0CDF-A8E5-51D1-DA51B4B64368}"/>
                </a:ext>
              </a:extLst>
            </p:cNvPr>
            <p:cNvSpPr txBox="1"/>
            <p:nvPr/>
          </p:nvSpPr>
          <p:spPr>
            <a:xfrm>
              <a:off x="4181679" y="4109518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AC56E4D7-4186-37D5-29D3-0E4E9F961AD0}"/>
                </a:ext>
              </a:extLst>
            </p:cNvPr>
            <p:cNvSpPr txBox="1"/>
            <p:nvPr/>
          </p:nvSpPr>
          <p:spPr>
            <a:xfrm>
              <a:off x="4181679" y="4472898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A310AD94-0E90-2A64-AAF6-99DC0E1EA15D}"/>
              </a:ext>
            </a:extLst>
          </p:cNvPr>
          <p:cNvGrpSpPr/>
          <p:nvPr/>
        </p:nvGrpSpPr>
        <p:grpSpPr>
          <a:xfrm>
            <a:off x="6313363" y="3344653"/>
            <a:ext cx="1723549" cy="1023124"/>
            <a:chOff x="6333638" y="3756613"/>
            <a:chExt cx="1723549" cy="1023124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C3D405FF-0586-D9BC-EDC7-2E157590D713}"/>
                </a:ext>
              </a:extLst>
            </p:cNvPr>
            <p:cNvSpPr txBox="1"/>
            <p:nvPr/>
          </p:nvSpPr>
          <p:spPr>
            <a:xfrm>
              <a:off x="6333638" y="3756613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D67606E1-2F5C-0C76-6AEF-2ABAE5841BC3}"/>
                </a:ext>
              </a:extLst>
            </p:cNvPr>
            <p:cNvSpPr txBox="1"/>
            <p:nvPr/>
          </p:nvSpPr>
          <p:spPr>
            <a:xfrm>
              <a:off x="6333638" y="4119994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A2192C1-C0C7-6A3D-4270-0F65E777DF8A}"/>
                </a:ext>
              </a:extLst>
            </p:cNvPr>
            <p:cNvSpPr txBox="1"/>
            <p:nvPr/>
          </p:nvSpPr>
          <p:spPr>
            <a:xfrm>
              <a:off x="6333638" y="4483374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AEA7B2E9-0E2D-8918-56E0-C8FB6D622106}"/>
              </a:ext>
            </a:extLst>
          </p:cNvPr>
          <p:cNvGrpSpPr/>
          <p:nvPr/>
        </p:nvGrpSpPr>
        <p:grpSpPr>
          <a:xfrm>
            <a:off x="8490348" y="3322414"/>
            <a:ext cx="1723549" cy="1023124"/>
            <a:chOff x="8510623" y="3734374"/>
            <a:chExt cx="1723549" cy="1023124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2C6FBD0E-DE69-D1B3-7A68-1FDA533C6211}"/>
                </a:ext>
              </a:extLst>
            </p:cNvPr>
            <p:cNvSpPr txBox="1"/>
            <p:nvPr/>
          </p:nvSpPr>
          <p:spPr>
            <a:xfrm>
              <a:off x="8510623" y="3734374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3AA8A5E4-591F-BF5F-20C0-157660CF2476}"/>
                </a:ext>
              </a:extLst>
            </p:cNvPr>
            <p:cNvSpPr txBox="1"/>
            <p:nvPr/>
          </p:nvSpPr>
          <p:spPr>
            <a:xfrm>
              <a:off x="8510623" y="4097755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56800D00-697D-EF80-B2DE-7F8135E287BD}"/>
                </a:ext>
              </a:extLst>
            </p:cNvPr>
            <p:cNvSpPr txBox="1"/>
            <p:nvPr/>
          </p:nvSpPr>
          <p:spPr>
            <a:xfrm>
              <a:off x="8510623" y="4461135"/>
              <a:ext cx="1723549" cy="296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</a:t>
              </a:r>
              <a:endParaRPr lang="en-US" altLang="zh-CN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127" name="图形 126">
            <a:extLst>
              <a:ext uri="{FF2B5EF4-FFF2-40B4-BE49-F238E27FC236}">
                <a16:creationId xmlns:a16="http://schemas.microsoft.com/office/drawing/2014/main" id="{BC769361-FF2F-4C7F-9E7C-2F587DEF37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31051" y="2186004"/>
            <a:ext cx="593459" cy="593459"/>
          </a:xfrm>
          <a:prstGeom prst="rect">
            <a:avLst/>
          </a:prstGeom>
        </p:spPr>
      </p:pic>
      <p:pic>
        <p:nvPicPr>
          <p:cNvPr id="128" name="图形 127">
            <a:extLst>
              <a:ext uri="{FF2B5EF4-FFF2-40B4-BE49-F238E27FC236}">
                <a16:creationId xmlns:a16="http://schemas.microsoft.com/office/drawing/2014/main" id="{300709F9-5D02-6FDB-5ADD-BE56250DD3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84407" y="2213194"/>
            <a:ext cx="520143" cy="520143"/>
          </a:xfrm>
          <a:prstGeom prst="rect">
            <a:avLst/>
          </a:prstGeom>
        </p:spPr>
      </p:pic>
      <p:pic>
        <p:nvPicPr>
          <p:cNvPr id="129" name="图形 128">
            <a:extLst>
              <a:ext uri="{FF2B5EF4-FFF2-40B4-BE49-F238E27FC236}">
                <a16:creationId xmlns:a16="http://schemas.microsoft.com/office/drawing/2014/main" id="{3FDD976C-7C3A-68D1-36B1-3AD4054E20D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10465" y="2213194"/>
            <a:ext cx="520143" cy="520143"/>
          </a:xfrm>
          <a:prstGeom prst="rect">
            <a:avLst/>
          </a:prstGeom>
        </p:spPr>
      </p:pic>
      <p:pic>
        <p:nvPicPr>
          <p:cNvPr id="130" name="图形 129">
            <a:extLst>
              <a:ext uri="{FF2B5EF4-FFF2-40B4-BE49-F238E27FC236}">
                <a16:creationId xmlns:a16="http://schemas.microsoft.com/office/drawing/2014/main" id="{ACEC525E-54F3-DB91-E84D-66AE6A2D951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87450" y="2213194"/>
            <a:ext cx="520143" cy="52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37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F8DE0E2-09CC-4BAF-8B3A-8B7E565916FF}"/>
              </a:ext>
            </a:extLst>
          </p:cNvPr>
          <p:cNvGrpSpPr/>
          <p:nvPr/>
        </p:nvGrpSpPr>
        <p:grpSpPr>
          <a:xfrm>
            <a:off x="3640183" y="900954"/>
            <a:ext cx="4911634" cy="5056094"/>
            <a:chOff x="3352799" y="806822"/>
            <a:chExt cx="5486402" cy="56477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D11280AD-56EB-4219-9290-C0AC6877AFC2}"/>
                </a:ext>
              </a:extLst>
            </p:cNvPr>
            <p:cNvSpPr/>
            <p:nvPr/>
          </p:nvSpPr>
          <p:spPr>
            <a:xfrm>
              <a:off x="3352799" y="806822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123B3DC-0258-470B-8DF7-8E481ADFDA93}"/>
                </a:ext>
              </a:extLst>
            </p:cNvPr>
            <p:cNvSpPr/>
            <p:nvPr/>
          </p:nvSpPr>
          <p:spPr>
            <a:xfrm>
              <a:off x="3352800" y="968186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0B8C7D63-4E54-48CB-BFDC-379AB304828C}"/>
              </a:ext>
            </a:extLst>
          </p:cNvPr>
          <p:cNvSpPr/>
          <p:nvPr/>
        </p:nvSpPr>
        <p:spPr>
          <a:xfrm>
            <a:off x="3702423" y="1035423"/>
            <a:ext cx="4787154" cy="4787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7087DC-C750-42EA-9E51-377485F04C19}"/>
              </a:ext>
            </a:extLst>
          </p:cNvPr>
          <p:cNvSpPr txBox="1"/>
          <p:nvPr/>
        </p:nvSpPr>
        <p:spPr>
          <a:xfrm>
            <a:off x="4240820" y="2177791"/>
            <a:ext cx="371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0">
                      <a:srgbClr val="F8BF13"/>
                    </a:gs>
                    <a:gs pos="100000">
                      <a:srgbClr val="FFBA4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-01- </a:t>
            </a:r>
            <a:endParaRPr lang="zh-CN" altLang="en-US" sz="9600" b="1" dirty="0">
              <a:gradFill>
                <a:gsLst>
                  <a:gs pos="0">
                    <a:srgbClr val="F8BF13"/>
                  </a:gs>
                  <a:gs pos="100000">
                    <a:srgbClr val="FFBA40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31D057-9426-4C69-A377-AEAED7AF7A8B}"/>
              </a:ext>
            </a:extLst>
          </p:cNvPr>
          <p:cNvSpPr txBox="1"/>
          <p:nvPr/>
        </p:nvSpPr>
        <p:spPr>
          <a:xfrm>
            <a:off x="4303060" y="3588102"/>
            <a:ext cx="3585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grpSp>
        <p:nvGrpSpPr>
          <p:cNvPr id="13" name="PA-组合 73">
            <a:extLst>
              <a:ext uri="{FF2B5EF4-FFF2-40B4-BE49-F238E27FC236}">
                <a16:creationId xmlns:a16="http://schemas.microsoft.com/office/drawing/2014/main" id="{D1466566-2D17-44F1-95AB-8AB81AEF584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354999" y="948464"/>
            <a:ext cx="969489" cy="19389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14" name="PA-椭圆 35">
              <a:extLst>
                <a:ext uri="{FF2B5EF4-FFF2-40B4-BE49-F238E27FC236}">
                  <a16:creationId xmlns:a16="http://schemas.microsoft.com/office/drawing/2014/main" id="{02DAA4FB-3AA1-4A17-8CB6-81CB105A6DD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5" name="PA-椭圆 58">
              <a:extLst>
                <a:ext uri="{FF2B5EF4-FFF2-40B4-BE49-F238E27FC236}">
                  <a16:creationId xmlns:a16="http://schemas.microsoft.com/office/drawing/2014/main" id="{F67E8FD7-6F07-4261-97FF-B0D0AC3CB0E4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" name="PA-椭圆 59">
              <a:extLst>
                <a:ext uri="{FF2B5EF4-FFF2-40B4-BE49-F238E27FC236}">
                  <a16:creationId xmlns:a16="http://schemas.microsoft.com/office/drawing/2014/main" id="{4D604142-CA2D-4420-822C-5E2052F57134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" name="PA-椭圆 60">
              <a:extLst>
                <a:ext uri="{FF2B5EF4-FFF2-40B4-BE49-F238E27FC236}">
                  <a16:creationId xmlns:a16="http://schemas.microsoft.com/office/drawing/2014/main" id="{1FDAE20A-3B6A-4CDC-8368-BB6CEB6D6AEA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8" name="PA-椭圆 61">
              <a:extLst>
                <a:ext uri="{FF2B5EF4-FFF2-40B4-BE49-F238E27FC236}">
                  <a16:creationId xmlns:a16="http://schemas.microsoft.com/office/drawing/2014/main" id="{546B44C6-D959-4196-AF64-EBABBAA2238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9" name="PA-椭圆 62">
              <a:extLst>
                <a:ext uri="{FF2B5EF4-FFF2-40B4-BE49-F238E27FC236}">
                  <a16:creationId xmlns:a16="http://schemas.microsoft.com/office/drawing/2014/main" id="{5711AA50-03BA-44D6-8704-1BBF5F9DA279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0" name="PA-椭圆 63">
              <a:extLst>
                <a:ext uri="{FF2B5EF4-FFF2-40B4-BE49-F238E27FC236}">
                  <a16:creationId xmlns:a16="http://schemas.microsoft.com/office/drawing/2014/main" id="{872D8461-B4E5-4111-943F-BFDB49FBA0EE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1" name="PA-椭圆 64">
              <a:extLst>
                <a:ext uri="{FF2B5EF4-FFF2-40B4-BE49-F238E27FC236}">
                  <a16:creationId xmlns:a16="http://schemas.microsoft.com/office/drawing/2014/main" id="{9BFBEA09-F237-4EB8-8AC1-F6B7A1440B2B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2" name="PA-椭圆 65">
              <a:extLst>
                <a:ext uri="{FF2B5EF4-FFF2-40B4-BE49-F238E27FC236}">
                  <a16:creationId xmlns:a16="http://schemas.microsoft.com/office/drawing/2014/main" id="{A655C335-758F-4695-888B-88AC7371319B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3" name="PA-椭圆 66">
              <a:extLst>
                <a:ext uri="{FF2B5EF4-FFF2-40B4-BE49-F238E27FC236}">
                  <a16:creationId xmlns:a16="http://schemas.microsoft.com/office/drawing/2014/main" id="{58A6D92F-3003-499C-9308-036E7AB977B5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4" name="PA-椭圆 67">
              <a:extLst>
                <a:ext uri="{FF2B5EF4-FFF2-40B4-BE49-F238E27FC236}">
                  <a16:creationId xmlns:a16="http://schemas.microsoft.com/office/drawing/2014/main" id="{FE79EB43-6001-4811-8348-E8ABDFFBB51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PA-椭圆 68">
              <a:extLst>
                <a:ext uri="{FF2B5EF4-FFF2-40B4-BE49-F238E27FC236}">
                  <a16:creationId xmlns:a16="http://schemas.microsoft.com/office/drawing/2014/main" id="{ED858C54-5405-4FE1-B29D-176FDCAF053F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6" name="PA-椭圆 69">
              <a:extLst>
                <a:ext uri="{FF2B5EF4-FFF2-40B4-BE49-F238E27FC236}">
                  <a16:creationId xmlns:a16="http://schemas.microsoft.com/office/drawing/2014/main" id="{2CED48BE-3CF0-4049-8388-DC4BB23BF701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7" name="PA-椭圆 70">
              <a:extLst>
                <a:ext uri="{FF2B5EF4-FFF2-40B4-BE49-F238E27FC236}">
                  <a16:creationId xmlns:a16="http://schemas.microsoft.com/office/drawing/2014/main" id="{3F860A00-74A2-439B-85FD-423E5272F0C8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8" name="PA-椭圆 71">
              <a:extLst>
                <a:ext uri="{FF2B5EF4-FFF2-40B4-BE49-F238E27FC236}">
                  <a16:creationId xmlns:a16="http://schemas.microsoft.com/office/drawing/2014/main" id="{E8EFE1C2-AB3D-49CE-87C2-814D84E144CD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9" name="PA-椭圆 72">
              <a:extLst>
                <a:ext uri="{FF2B5EF4-FFF2-40B4-BE49-F238E27FC236}">
                  <a16:creationId xmlns:a16="http://schemas.microsoft.com/office/drawing/2014/main" id="{290136AC-BD0D-423A-B67B-CE4C95866518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30" name="PA-组合 73">
            <a:extLst>
              <a:ext uri="{FF2B5EF4-FFF2-40B4-BE49-F238E27FC236}">
                <a16:creationId xmlns:a16="http://schemas.microsoft.com/office/drawing/2014/main" id="{377FB9D8-FECE-43E5-AED4-AD70F1EE028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88650" y="5812589"/>
            <a:ext cx="1261786" cy="25235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31" name="PA-椭圆 35">
              <a:extLst>
                <a:ext uri="{FF2B5EF4-FFF2-40B4-BE49-F238E27FC236}">
                  <a16:creationId xmlns:a16="http://schemas.microsoft.com/office/drawing/2014/main" id="{D0C7EC5F-81F0-46AA-9789-E5269A2F655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2" name="PA-椭圆 58">
              <a:extLst>
                <a:ext uri="{FF2B5EF4-FFF2-40B4-BE49-F238E27FC236}">
                  <a16:creationId xmlns:a16="http://schemas.microsoft.com/office/drawing/2014/main" id="{D40F0845-6692-489E-8FAD-C769B524353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3" name="PA-椭圆 59">
              <a:extLst>
                <a:ext uri="{FF2B5EF4-FFF2-40B4-BE49-F238E27FC236}">
                  <a16:creationId xmlns:a16="http://schemas.microsoft.com/office/drawing/2014/main" id="{12A439F8-C64F-47B4-B7AB-902A54C0245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4" name="PA-椭圆 60">
              <a:extLst>
                <a:ext uri="{FF2B5EF4-FFF2-40B4-BE49-F238E27FC236}">
                  <a16:creationId xmlns:a16="http://schemas.microsoft.com/office/drawing/2014/main" id="{D6430B1D-6A05-4285-93E4-A21096F3210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5" name="PA-椭圆 61">
              <a:extLst>
                <a:ext uri="{FF2B5EF4-FFF2-40B4-BE49-F238E27FC236}">
                  <a16:creationId xmlns:a16="http://schemas.microsoft.com/office/drawing/2014/main" id="{F10C2D9E-4BE1-4953-B7EE-B7D227C8704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6" name="PA-椭圆 62">
              <a:extLst>
                <a:ext uri="{FF2B5EF4-FFF2-40B4-BE49-F238E27FC236}">
                  <a16:creationId xmlns:a16="http://schemas.microsoft.com/office/drawing/2014/main" id="{9C2CCB96-4EA9-46E1-A097-39896DF2D9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7" name="PA-椭圆 63">
              <a:extLst>
                <a:ext uri="{FF2B5EF4-FFF2-40B4-BE49-F238E27FC236}">
                  <a16:creationId xmlns:a16="http://schemas.microsoft.com/office/drawing/2014/main" id="{77434E8E-BA18-42FA-85ED-59FBE11FB8F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8" name="PA-椭圆 64">
              <a:extLst>
                <a:ext uri="{FF2B5EF4-FFF2-40B4-BE49-F238E27FC236}">
                  <a16:creationId xmlns:a16="http://schemas.microsoft.com/office/drawing/2014/main" id="{54FA7F5C-A355-4C82-9100-734D11B9E42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9" name="PA-椭圆 65">
              <a:extLst>
                <a:ext uri="{FF2B5EF4-FFF2-40B4-BE49-F238E27FC236}">
                  <a16:creationId xmlns:a16="http://schemas.microsoft.com/office/drawing/2014/main" id="{178035E1-4DFF-4275-892C-1DDF80E3E5A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" name="PA-椭圆 66">
              <a:extLst>
                <a:ext uri="{FF2B5EF4-FFF2-40B4-BE49-F238E27FC236}">
                  <a16:creationId xmlns:a16="http://schemas.microsoft.com/office/drawing/2014/main" id="{1A4719E9-FAF1-499E-B831-87150B0BE00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" name="PA-椭圆 67">
              <a:extLst>
                <a:ext uri="{FF2B5EF4-FFF2-40B4-BE49-F238E27FC236}">
                  <a16:creationId xmlns:a16="http://schemas.microsoft.com/office/drawing/2014/main" id="{2997BD45-BDDD-4742-93A3-65418793114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2" name="PA-椭圆 68">
              <a:extLst>
                <a:ext uri="{FF2B5EF4-FFF2-40B4-BE49-F238E27FC236}">
                  <a16:creationId xmlns:a16="http://schemas.microsoft.com/office/drawing/2014/main" id="{F636BDB4-F7DE-44CD-A4CA-79A03C40525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3" name="PA-椭圆 69">
              <a:extLst>
                <a:ext uri="{FF2B5EF4-FFF2-40B4-BE49-F238E27FC236}">
                  <a16:creationId xmlns:a16="http://schemas.microsoft.com/office/drawing/2014/main" id="{94A1F849-9624-4635-9DEC-D5257039F8D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4" name="PA-椭圆 70">
              <a:extLst>
                <a:ext uri="{FF2B5EF4-FFF2-40B4-BE49-F238E27FC236}">
                  <a16:creationId xmlns:a16="http://schemas.microsoft.com/office/drawing/2014/main" id="{C1529656-831A-417B-B027-D9FEBDF5C05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5" name="PA-椭圆 71">
              <a:extLst>
                <a:ext uri="{FF2B5EF4-FFF2-40B4-BE49-F238E27FC236}">
                  <a16:creationId xmlns:a16="http://schemas.microsoft.com/office/drawing/2014/main" id="{2DE4CEC3-D775-4BD5-AB37-FAD8494F380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" name="PA-椭圆 72">
              <a:extLst>
                <a:ext uri="{FF2B5EF4-FFF2-40B4-BE49-F238E27FC236}">
                  <a16:creationId xmlns:a16="http://schemas.microsoft.com/office/drawing/2014/main" id="{78C895AA-C462-4533-8FBF-DDC014FFC6D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85D409D-69F2-40C2-A3D8-2010267BF122}"/>
              </a:ext>
            </a:extLst>
          </p:cNvPr>
          <p:cNvSpPr/>
          <p:nvPr/>
        </p:nvSpPr>
        <p:spPr>
          <a:xfrm>
            <a:off x="3809362" y="1142362"/>
            <a:ext cx="4573276" cy="4573276"/>
          </a:xfrm>
          <a:prstGeom prst="ellipse">
            <a:avLst/>
          </a:prstGeom>
          <a:noFill/>
          <a:ln w="25400">
            <a:solidFill>
              <a:srgbClr val="21713A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50216993">
                  <a:custGeom>
                    <a:avLst/>
                    <a:gdLst>
                      <a:gd name="connsiteX0" fmla="*/ 0 w 4287816"/>
                      <a:gd name="connsiteY0" fmla="*/ 2143908 h 4287816"/>
                      <a:gd name="connsiteX1" fmla="*/ 2143908 w 4287816"/>
                      <a:gd name="connsiteY1" fmla="*/ 0 h 4287816"/>
                      <a:gd name="connsiteX2" fmla="*/ 4287816 w 4287816"/>
                      <a:gd name="connsiteY2" fmla="*/ 2143908 h 4287816"/>
                      <a:gd name="connsiteX3" fmla="*/ 2143908 w 4287816"/>
                      <a:gd name="connsiteY3" fmla="*/ 4287816 h 4287816"/>
                      <a:gd name="connsiteX4" fmla="*/ 0 w 4287816"/>
                      <a:gd name="connsiteY4" fmla="*/ 2143908 h 4287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7816" h="4287816" extrusionOk="0">
                        <a:moveTo>
                          <a:pt x="0" y="2143908"/>
                        </a:moveTo>
                        <a:cubicBezTo>
                          <a:pt x="-335398" y="974207"/>
                          <a:pt x="1150434" y="187366"/>
                          <a:pt x="2143908" y="0"/>
                        </a:cubicBezTo>
                        <a:cubicBezTo>
                          <a:pt x="3395159" y="137925"/>
                          <a:pt x="4295740" y="1201681"/>
                          <a:pt x="4287816" y="2143908"/>
                        </a:cubicBezTo>
                        <a:cubicBezTo>
                          <a:pt x="4246937" y="3266281"/>
                          <a:pt x="3533835" y="4536738"/>
                          <a:pt x="2143908" y="4287816"/>
                        </a:cubicBezTo>
                        <a:cubicBezTo>
                          <a:pt x="1051543" y="3946792"/>
                          <a:pt x="129262" y="3568957"/>
                          <a:pt x="0" y="214390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469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7744240" y="3225114"/>
            <a:ext cx="2400657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</a:t>
            </a:r>
            <a:endParaRPr lang="en-US" altLang="zh-CN" sz="3600" b="1" i="1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rgbClr val="FFFFF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1DCB504-2C9D-A12D-D0FD-AA6293A9155A}"/>
              </a:ext>
            </a:extLst>
          </p:cNvPr>
          <p:cNvGrpSpPr/>
          <p:nvPr/>
        </p:nvGrpSpPr>
        <p:grpSpPr>
          <a:xfrm>
            <a:off x="695325" y="1571017"/>
            <a:ext cx="1993908" cy="4502893"/>
            <a:chOff x="695325" y="1571017"/>
            <a:chExt cx="1993908" cy="4502893"/>
          </a:xfrm>
        </p:grpSpPr>
        <p:sp>
          <p:nvSpPr>
            <p:cNvPr id="12" name="六边形 32">
              <a:extLst>
                <a:ext uri="{FF2B5EF4-FFF2-40B4-BE49-F238E27FC236}">
                  <a16:creationId xmlns:a16="http://schemas.microsoft.com/office/drawing/2014/main" id="{B434D285-9DCE-5A49-6A11-5115F16E9AEE}"/>
                </a:ext>
              </a:extLst>
            </p:cNvPr>
            <p:cNvSpPr/>
            <p:nvPr/>
          </p:nvSpPr>
          <p:spPr>
            <a:xfrm>
              <a:off x="695325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49ECE35-C2F9-BFBE-ABA5-11B20F597FF2}"/>
                </a:ext>
              </a:extLst>
            </p:cNvPr>
            <p:cNvSpPr txBox="1"/>
            <p:nvPr/>
          </p:nvSpPr>
          <p:spPr>
            <a:xfrm>
              <a:off x="740915" y="3665467"/>
              <a:ext cx="19027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gradFill>
                    <a:gsLst>
                      <a:gs pos="0">
                        <a:srgbClr val="F8BF13"/>
                      </a:gs>
                      <a:gs pos="100000">
                        <a:srgbClr val="FFBA40"/>
                      </a:gs>
                    </a:gsLst>
                    <a:lin ang="2700000" scaled="1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0C08724-1293-DC0A-8B79-DF21746DC618}"/>
                </a:ext>
              </a:extLst>
            </p:cNvPr>
            <p:cNvSpPr txBox="1"/>
            <p:nvPr/>
          </p:nvSpPr>
          <p:spPr>
            <a:xfrm>
              <a:off x="769256" y="4034799"/>
              <a:ext cx="1874387" cy="85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请在这里输入正文请在这里输入正文文字</a:t>
              </a: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3591C3E-4609-B2D8-BF4C-F898B2E5AE03}"/>
              </a:ext>
            </a:extLst>
          </p:cNvPr>
          <p:cNvGrpSpPr/>
          <p:nvPr/>
        </p:nvGrpSpPr>
        <p:grpSpPr>
          <a:xfrm>
            <a:off x="2975537" y="1571017"/>
            <a:ext cx="1993908" cy="4502893"/>
            <a:chOff x="3010261" y="1571017"/>
            <a:chExt cx="1993908" cy="4502893"/>
          </a:xfrm>
        </p:grpSpPr>
        <p:sp>
          <p:nvSpPr>
            <p:cNvPr id="24" name="六边形 32">
              <a:extLst>
                <a:ext uri="{FF2B5EF4-FFF2-40B4-BE49-F238E27FC236}">
                  <a16:creationId xmlns:a16="http://schemas.microsoft.com/office/drawing/2014/main" id="{7BF949E3-AE36-3A8F-FCC6-A2CE4A48130A}"/>
                </a:ext>
              </a:extLst>
            </p:cNvPr>
            <p:cNvSpPr/>
            <p:nvPr/>
          </p:nvSpPr>
          <p:spPr>
            <a:xfrm>
              <a:off x="3010261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637A49B-ACBC-2E89-106B-090E6E67A0DF}"/>
                </a:ext>
              </a:extLst>
            </p:cNvPr>
            <p:cNvSpPr txBox="1"/>
            <p:nvPr/>
          </p:nvSpPr>
          <p:spPr>
            <a:xfrm>
              <a:off x="3055851" y="3665467"/>
              <a:ext cx="19027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gradFill>
                    <a:gsLst>
                      <a:gs pos="0">
                        <a:srgbClr val="F8BF13"/>
                      </a:gs>
                      <a:gs pos="100000">
                        <a:srgbClr val="FFBA40"/>
                      </a:gs>
                    </a:gsLst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DCF4D3B-274C-2409-863D-46EC20F6622E}"/>
                </a:ext>
              </a:extLst>
            </p:cNvPr>
            <p:cNvSpPr txBox="1"/>
            <p:nvPr/>
          </p:nvSpPr>
          <p:spPr>
            <a:xfrm>
              <a:off x="3084192" y="4034799"/>
              <a:ext cx="1874387" cy="85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请在这里输入文字请在这里输入正文文字</a:t>
              </a: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BC0D52F-744F-BF5F-72CE-65CF6DB6ADF9}"/>
              </a:ext>
            </a:extLst>
          </p:cNvPr>
          <p:cNvGrpSpPr/>
          <p:nvPr/>
        </p:nvGrpSpPr>
        <p:grpSpPr>
          <a:xfrm>
            <a:off x="5255749" y="1571017"/>
            <a:ext cx="1993908" cy="4502893"/>
            <a:chOff x="5325197" y="1571017"/>
            <a:chExt cx="1993908" cy="4502893"/>
          </a:xfrm>
        </p:grpSpPr>
        <p:sp>
          <p:nvSpPr>
            <p:cNvPr id="27" name="六边形 32">
              <a:extLst>
                <a:ext uri="{FF2B5EF4-FFF2-40B4-BE49-F238E27FC236}">
                  <a16:creationId xmlns:a16="http://schemas.microsoft.com/office/drawing/2014/main" id="{AA6BD7EE-CAFD-8778-5FAD-EB76E332BB3A}"/>
                </a:ext>
              </a:extLst>
            </p:cNvPr>
            <p:cNvSpPr/>
            <p:nvPr/>
          </p:nvSpPr>
          <p:spPr>
            <a:xfrm>
              <a:off x="5325197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FACC62F-F383-D65B-681D-1D354C9397DB}"/>
                </a:ext>
              </a:extLst>
            </p:cNvPr>
            <p:cNvSpPr txBox="1"/>
            <p:nvPr/>
          </p:nvSpPr>
          <p:spPr>
            <a:xfrm>
              <a:off x="5370787" y="3665467"/>
              <a:ext cx="19027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gradFill>
                    <a:gsLst>
                      <a:gs pos="0">
                        <a:srgbClr val="F8BF13"/>
                      </a:gs>
                      <a:gs pos="100000">
                        <a:srgbClr val="FFBA40"/>
                      </a:gs>
                    </a:gsLst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ADE664E-7900-7989-B217-B6A1CB2EE8F4}"/>
                </a:ext>
              </a:extLst>
            </p:cNvPr>
            <p:cNvSpPr txBox="1"/>
            <p:nvPr/>
          </p:nvSpPr>
          <p:spPr>
            <a:xfrm>
              <a:off x="5399128" y="4034799"/>
              <a:ext cx="1874387" cy="85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请在这里输入文字请在这里输入正文文字</a:t>
              </a: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F7C4F27-5E90-B0B6-B64D-F30E73C2B462}"/>
              </a:ext>
            </a:extLst>
          </p:cNvPr>
          <p:cNvGrpSpPr/>
          <p:nvPr/>
        </p:nvGrpSpPr>
        <p:grpSpPr>
          <a:xfrm>
            <a:off x="7535961" y="1571017"/>
            <a:ext cx="1993908" cy="4502893"/>
            <a:chOff x="7640133" y="1571017"/>
            <a:chExt cx="1993908" cy="4502893"/>
          </a:xfrm>
        </p:grpSpPr>
        <p:sp>
          <p:nvSpPr>
            <p:cNvPr id="30" name="六边形 32">
              <a:extLst>
                <a:ext uri="{FF2B5EF4-FFF2-40B4-BE49-F238E27FC236}">
                  <a16:creationId xmlns:a16="http://schemas.microsoft.com/office/drawing/2014/main" id="{105479FF-92BA-BC1E-1F4B-95750D12D869}"/>
                </a:ext>
              </a:extLst>
            </p:cNvPr>
            <p:cNvSpPr/>
            <p:nvPr/>
          </p:nvSpPr>
          <p:spPr>
            <a:xfrm>
              <a:off x="7640133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E91E2A5-D127-DC14-C4EF-A2CC4ADA4564}"/>
                </a:ext>
              </a:extLst>
            </p:cNvPr>
            <p:cNvSpPr txBox="1"/>
            <p:nvPr/>
          </p:nvSpPr>
          <p:spPr>
            <a:xfrm>
              <a:off x="7685723" y="3665467"/>
              <a:ext cx="19027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gradFill>
                    <a:gsLst>
                      <a:gs pos="0">
                        <a:srgbClr val="F8BF13"/>
                      </a:gs>
                      <a:gs pos="100000">
                        <a:srgbClr val="FFBA40"/>
                      </a:gs>
                    </a:gsLst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B7CE8FC-7E79-F2ED-8BE5-348B17CBA368}"/>
                </a:ext>
              </a:extLst>
            </p:cNvPr>
            <p:cNvSpPr txBox="1"/>
            <p:nvPr/>
          </p:nvSpPr>
          <p:spPr>
            <a:xfrm>
              <a:off x="7714064" y="4034799"/>
              <a:ext cx="1874387" cy="85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请在这里输入文字请在这里输入正文文字</a:t>
              </a: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285BA64-1EC1-2C61-85C0-EF0E224820AE}"/>
              </a:ext>
            </a:extLst>
          </p:cNvPr>
          <p:cNvGrpSpPr/>
          <p:nvPr/>
        </p:nvGrpSpPr>
        <p:grpSpPr>
          <a:xfrm>
            <a:off x="9816174" y="1571017"/>
            <a:ext cx="1993908" cy="4502893"/>
            <a:chOff x="9816174" y="1571017"/>
            <a:chExt cx="1993908" cy="4502893"/>
          </a:xfrm>
        </p:grpSpPr>
        <p:sp>
          <p:nvSpPr>
            <p:cNvPr id="37" name="六边形 32">
              <a:extLst>
                <a:ext uri="{FF2B5EF4-FFF2-40B4-BE49-F238E27FC236}">
                  <a16:creationId xmlns:a16="http://schemas.microsoft.com/office/drawing/2014/main" id="{9E9923F3-412E-8D97-0CE3-9B0BD06B2D93}"/>
                </a:ext>
              </a:extLst>
            </p:cNvPr>
            <p:cNvSpPr/>
            <p:nvPr/>
          </p:nvSpPr>
          <p:spPr>
            <a:xfrm>
              <a:off x="9816174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84D7696-9BBF-8FAA-9F86-4981D6BA2A1F}"/>
                </a:ext>
              </a:extLst>
            </p:cNvPr>
            <p:cNvSpPr txBox="1"/>
            <p:nvPr/>
          </p:nvSpPr>
          <p:spPr>
            <a:xfrm>
              <a:off x="9861764" y="3665467"/>
              <a:ext cx="19027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gradFill>
                    <a:gsLst>
                      <a:gs pos="0">
                        <a:srgbClr val="F8BF13"/>
                      </a:gs>
                      <a:gs pos="100000">
                        <a:srgbClr val="FFBA40"/>
                      </a:gs>
                    </a:gsLst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EAAA1E6-4729-95A3-A599-66CB0F361098}"/>
                </a:ext>
              </a:extLst>
            </p:cNvPr>
            <p:cNvSpPr txBox="1"/>
            <p:nvPr/>
          </p:nvSpPr>
          <p:spPr>
            <a:xfrm>
              <a:off x="9890105" y="4034799"/>
              <a:ext cx="1874387" cy="85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请在这里输入文字请在这里输入正文文字</a:t>
              </a: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en-US" altLang="zh-CN" sz="14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45" name="图形 44">
            <a:extLst>
              <a:ext uri="{FF2B5EF4-FFF2-40B4-BE49-F238E27FC236}">
                <a16:creationId xmlns:a16="http://schemas.microsoft.com/office/drawing/2014/main" id="{D24D63A0-2D3F-38E7-AE4A-B3E09829A1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5240" y="2902358"/>
            <a:ext cx="654503" cy="654503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5C31E3C9-3790-7564-1D13-D4194F0872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25452" y="2902358"/>
            <a:ext cx="654503" cy="654503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F90FDF99-B9FD-6CED-5BCC-8585932FBBF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05664" y="2902358"/>
            <a:ext cx="654503" cy="654503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932FDFD1-ABE2-55A1-268B-E4B93FFDE21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85877" y="2902358"/>
            <a:ext cx="654503" cy="654503"/>
          </a:xfrm>
          <a:prstGeom prst="rect">
            <a:avLst/>
          </a:prstGeom>
        </p:spPr>
      </p:pic>
      <p:pic>
        <p:nvPicPr>
          <p:cNvPr id="62" name="图形 61">
            <a:extLst>
              <a:ext uri="{FF2B5EF4-FFF2-40B4-BE49-F238E27FC236}">
                <a16:creationId xmlns:a16="http://schemas.microsoft.com/office/drawing/2014/main" id="{7266866E-8DF2-E309-C13D-91F3B8E4524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65028" y="2902357"/>
            <a:ext cx="654503" cy="654504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D4C0643E-3C20-174A-0492-0BFB2E60A33D}"/>
              </a:ext>
            </a:extLst>
          </p:cNvPr>
          <p:cNvGrpSpPr/>
          <p:nvPr/>
        </p:nvGrpSpPr>
        <p:grpSpPr>
          <a:xfrm>
            <a:off x="4412099" y="243594"/>
            <a:ext cx="3367803" cy="1026948"/>
            <a:chOff x="4467267" y="243594"/>
            <a:chExt cx="3367803" cy="102694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0EEDAAD-D69E-4513-BC3E-6502A4967A96}"/>
                </a:ext>
              </a:extLst>
            </p:cNvPr>
            <p:cNvSpPr txBox="1"/>
            <p:nvPr/>
          </p:nvSpPr>
          <p:spPr>
            <a:xfrm>
              <a:off x="4776433" y="243594"/>
              <a:ext cx="2749471" cy="1026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spcAft>
                  <a:spcPts val="1200"/>
                </a:spcAft>
                <a:defRPr sz="5400">
                  <a:ln>
                    <a:gradFill>
                      <a:gsLst>
                        <a:gs pos="0">
                          <a:srgbClr val="F8BF13"/>
                        </a:gs>
                        <a:gs pos="100000">
                          <a:srgbClr val="FFBA40"/>
                        </a:gs>
                      </a:gsLst>
                      <a:lin ang="5400000" scaled="1"/>
                    </a:gradFill>
                  </a:ln>
                  <a:solidFill>
                    <a:srgbClr val="FFFFFF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pitchFamily="34" charset="-122"/>
                </a:rPr>
                <a:t>课程介绍</a:t>
              </a:r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4BBA54B4-7785-DEE7-7750-39A344B472F5}"/>
                </a:ext>
              </a:extLst>
            </p:cNvPr>
            <p:cNvGrpSpPr/>
            <p:nvPr/>
          </p:nvGrpSpPr>
          <p:grpSpPr>
            <a:xfrm>
              <a:off x="4467267" y="663685"/>
              <a:ext cx="151406" cy="185868"/>
              <a:chOff x="5021373" y="653984"/>
              <a:chExt cx="151406" cy="185868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D26617C6-2803-BC56-FC40-3E02D433A5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21373" y="685825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4B28800F-645E-07B8-60EF-BC0D648054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7541" y="653984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BD344F83-9F57-F13B-BFEB-302F821062BC}"/>
                </a:ext>
              </a:extLst>
            </p:cNvPr>
            <p:cNvGrpSpPr/>
            <p:nvPr/>
          </p:nvGrpSpPr>
          <p:grpSpPr>
            <a:xfrm>
              <a:off x="7683664" y="663685"/>
              <a:ext cx="151406" cy="185868"/>
              <a:chOff x="7195260" y="643443"/>
              <a:chExt cx="151406" cy="185868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364C6654-9D46-7818-4248-18EC3E1BDA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5260" y="675284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C5B36A89-8775-8D46-644A-6773E8E36B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11428" y="643443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90336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7E859CD9-DB76-9E06-EB90-2D3AC5573793}"/>
              </a:ext>
            </a:extLst>
          </p:cNvPr>
          <p:cNvGrpSpPr/>
          <p:nvPr/>
        </p:nvGrpSpPr>
        <p:grpSpPr>
          <a:xfrm>
            <a:off x="1072308" y="1338311"/>
            <a:ext cx="10482955" cy="5000869"/>
            <a:chOff x="1072308" y="1338311"/>
            <a:chExt cx="10482955" cy="5000869"/>
          </a:xfrm>
        </p:grpSpPr>
        <p:sp>
          <p:nvSpPr>
            <p:cNvPr id="3" name="MG-Rectangle 2">
              <a:extLst>
                <a:ext uri="{FF2B5EF4-FFF2-40B4-BE49-F238E27FC236}">
                  <a16:creationId xmlns:a16="http://schemas.microsoft.com/office/drawing/2014/main" id="{FA5444FA-5C55-C81D-5945-9FE60796AB5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114877" y="1827650"/>
              <a:ext cx="7440386" cy="535172"/>
            </a:xfrm>
            <a:prstGeom prst="rect">
              <a:avLst/>
            </a:prstGeom>
            <a:gradFill>
              <a:gsLst>
                <a:gs pos="11000">
                  <a:srgbClr val="FFBA40"/>
                </a:gs>
                <a:gs pos="87000">
                  <a:srgbClr val="F8BF1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4" name="MG-Rectangle 3">
              <a:extLst>
                <a:ext uri="{FF2B5EF4-FFF2-40B4-BE49-F238E27FC236}">
                  <a16:creationId xmlns:a16="http://schemas.microsoft.com/office/drawing/2014/main" id="{2D35E908-93F5-A6C8-896D-F5B08500DB53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114877" y="2362823"/>
              <a:ext cx="7440386" cy="39612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5" name="MG-文本框 4">
              <a:extLst>
                <a:ext uri="{FF2B5EF4-FFF2-40B4-BE49-F238E27FC236}">
                  <a16:creationId xmlns:a16="http://schemas.microsoft.com/office/drawing/2014/main" id="{5480261E-D0AC-B29E-EE06-7A6F64A05B45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163699" y="1354878"/>
              <a:ext cx="203132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  <a:sym typeface="HarmonyOS Sans SC Bold" panose="00000800000000000000" pitchFamily="2" charset="-122"/>
                </a:rPr>
                <a:t>介绍标题文本</a:t>
              </a:r>
            </a:p>
          </p:txBody>
        </p:sp>
        <p:sp>
          <p:nvSpPr>
            <p:cNvPr id="6" name="MG-文本框 5">
              <a:extLst>
                <a:ext uri="{FF2B5EF4-FFF2-40B4-BE49-F238E27FC236}">
                  <a16:creationId xmlns:a16="http://schemas.microsoft.com/office/drawing/2014/main" id="{9362B9A3-6AD0-1BD4-8C4F-64AF47CFEAB6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4537869" y="1338311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A8854B"/>
                      </a:gs>
                      <a:gs pos="79000">
                        <a:srgbClr val="A8854B">
                          <a:lumMod val="40000"/>
                          <a:lumOff val="60000"/>
                        </a:srgb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  <a:sym typeface="HarmonyOS Sans SC Bold" panose="00000800000000000000" pitchFamily="2" charset="-122"/>
                </a:rPr>
                <a:t>标题文本</a:t>
              </a:r>
            </a:p>
          </p:txBody>
        </p:sp>
        <p:sp>
          <p:nvSpPr>
            <p:cNvPr id="7" name="MG-文本框 6">
              <a:extLst>
                <a:ext uri="{FF2B5EF4-FFF2-40B4-BE49-F238E27FC236}">
                  <a16:creationId xmlns:a16="http://schemas.microsoft.com/office/drawing/2014/main" id="{8B8F3BFA-57B6-C785-3E27-D7B522DE6DEB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4383977" y="1895181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项目</a:t>
              </a:r>
            </a:p>
          </p:txBody>
        </p:sp>
        <p:sp>
          <p:nvSpPr>
            <p:cNvPr id="17" name="MG-文本框 16">
              <a:extLst>
                <a:ext uri="{FF2B5EF4-FFF2-40B4-BE49-F238E27FC236}">
                  <a16:creationId xmlns:a16="http://schemas.microsoft.com/office/drawing/2014/main" id="{AEB6EDD0-A247-869A-581D-DE877BBC2F85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4383977" y="5810357"/>
              <a:ext cx="697627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总计</a:t>
              </a:r>
            </a:p>
          </p:txBody>
        </p:sp>
        <p:sp>
          <p:nvSpPr>
            <p:cNvPr id="18" name="MG-文本框 17">
              <a:extLst>
                <a:ext uri="{FF2B5EF4-FFF2-40B4-BE49-F238E27FC236}">
                  <a16:creationId xmlns:a16="http://schemas.microsoft.com/office/drawing/2014/main" id="{AFAA21CF-E7BB-5DC5-6CD5-51BA9D3AE997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885293" y="1895181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单价</a:t>
              </a:r>
            </a:p>
          </p:txBody>
        </p:sp>
        <p:sp>
          <p:nvSpPr>
            <p:cNvPr id="26" name="MG-文本框 25">
              <a:extLst>
                <a:ext uri="{FF2B5EF4-FFF2-40B4-BE49-F238E27FC236}">
                  <a16:creationId xmlns:a16="http://schemas.microsoft.com/office/drawing/2014/main" id="{F3A45665-EEA3-0837-CDCB-575BB724ADC5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7903353" y="1895181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数量</a:t>
              </a:r>
            </a:p>
          </p:txBody>
        </p:sp>
        <p:sp>
          <p:nvSpPr>
            <p:cNvPr id="40" name="MG-文本框 39">
              <a:extLst>
                <a:ext uri="{FF2B5EF4-FFF2-40B4-BE49-F238E27FC236}">
                  <a16:creationId xmlns:a16="http://schemas.microsoft.com/office/drawing/2014/main" id="{27A47F2D-C973-6E8C-C264-D50098F0F1E3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9148519" y="1895181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总价</a:t>
              </a: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4F2521A1-3B12-BF6F-077B-6C64B245E38F}"/>
                </a:ext>
              </a:extLst>
            </p:cNvPr>
            <p:cNvGrpSpPr/>
            <p:nvPr/>
          </p:nvGrpSpPr>
          <p:grpSpPr>
            <a:xfrm>
              <a:off x="4383977" y="2531105"/>
              <a:ext cx="5519878" cy="338554"/>
              <a:chOff x="4434316" y="2433298"/>
              <a:chExt cx="5519878" cy="338554"/>
            </a:xfrm>
          </p:grpSpPr>
          <p:sp>
            <p:nvSpPr>
              <p:cNvPr id="8" name="MG-文本框 7">
                <a:extLst>
                  <a:ext uri="{FF2B5EF4-FFF2-40B4-BE49-F238E27FC236}">
                    <a16:creationId xmlns:a16="http://schemas.microsoft.com/office/drawing/2014/main" id="{C3AFEEF9-ED56-5E1F-1F99-33FBC3A93069}"/>
                  </a:ext>
                </a:extLst>
              </p:cNvPr>
              <p:cNvSpPr txBox="1">
                <a:spLocks/>
              </p:cNvSpPr>
              <p:nvPr>
                <p:custDataLst>
                  <p:tags r:id="rId112"/>
                </p:custDataLst>
              </p:nvPr>
            </p:nvSpPr>
            <p:spPr>
              <a:xfrm>
                <a:off x="4434316" y="2433298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19" name="MG-文本框 18">
                <a:extLst>
                  <a:ext uri="{FF2B5EF4-FFF2-40B4-BE49-F238E27FC236}">
                    <a16:creationId xmlns:a16="http://schemas.microsoft.com/office/drawing/2014/main" id="{FE5131B6-9DB5-8222-F202-EEC3706FB291}"/>
                  </a:ext>
                </a:extLst>
              </p:cNvPr>
              <p:cNvSpPr txBox="1">
                <a:spLocks/>
              </p:cNvSpPr>
              <p:nvPr>
                <p:custDataLst>
                  <p:tags r:id="rId113"/>
                </p:custDataLst>
              </p:nvPr>
            </p:nvSpPr>
            <p:spPr>
              <a:xfrm>
                <a:off x="7018421" y="2433298"/>
                <a:ext cx="526106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500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7" name="MG-文本框 26">
                <a:extLst>
                  <a:ext uri="{FF2B5EF4-FFF2-40B4-BE49-F238E27FC236}">
                    <a16:creationId xmlns:a16="http://schemas.microsoft.com/office/drawing/2014/main" id="{D460C370-38F1-3754-2E51-801DD14819D0}"/>
                  </a:ext>
                </a:extLst>
              </p:cNvPr>
              <p:cNvSpPr txBox="1">
                <a:spLocks/>
              </p:cNvSpPr>
              <p:nvPr>
                <p:custDataLst>
                  <p:tags r:id="rId114"/>
                </p:custDataLst>
              </p:nvPr>
            </p:nvSpPr>
            <p:spPr>
              <a:xfrm>
                <a:off x="8352839" y="2433298"/>
                <a:ext cx="298480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2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1" name="MG-文本框 40">
                <a:extLst>
                  <a:ext uri="{FF2B5EF4-FFF2-40B4-BE49-F238E27FC236}">
                    <a16:creationId xmlns:a16="http://schemas.microsoft.com/office/drawing/2014/main" id="{1A151B3F-A767-C1AE-EC40-C84E73044705}"/>
                  </a:ext>
                </a:extLst>
              </p:cNvPr>
              <p:cNvSpPr txBox="1">
                <a:spLocks/>
              </p:cNvSpPr>
              <p:nvPr>
                <p:custDataLst>
                  <p:tags r:id="rId115"/>
                </p:custDataLst>
              </p:nvPr>
            </p:nvSpPr>
            <p:spPr>
              <a:xfrm>
                <a:off x="9142753" y="2433298"/>
                <a:ext cx="811441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17,500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5A8F7D51-2C91-893E-CF50-F647F2054A4F}"/>
                </a:ext>
              </a:extLst>
            </p:cNvPr>
            <p:cNvGrpSpPr/>
            <p:nvPr/>
          </p:nvGrpSpPr>
          <p:grpSpPr>
            <a:xfrm>
              <a:off x="4383977" y="2937680"/>
              <a:ext cx="5519878" cy="338554"/>
              <a:chOff x="4434316" y="2839873"/>
              <a:chExt cx="5519878" cy="338554"/>
            </a:xfrm>
          </p:grpSpPr>
          <p:sp>
            <p:nvSpPr>
              <p:cNvPr id="9" name="MG-文本框 8">
                <a:extLst>
                  <a:ext uri="{FF2B5EF4-FFF2-40B4-BE49-F238E27FC236}">
                    <a16:creationId xmlns:a16="http://schemas.microsoft.com/office/drawing/2014/main" id="{88155900-0873-3F31-63D0-D35C5445DDEB}"/>
                  </a:ext>
                </a:extLst>
              </p:cNvPr>
              <p:cNvSpPr txBox="1">
                <a:spLocks/>
              </p:cNvSpPr>
              <p:nvPr>
                <p:custDataLst>
                  <p:tags r:id="rId108"/>
                </p:custDataLst>
              </p:nvPr>
            </p:nvSpPr>
            <p:spPr>
              <a:xfrm>
                <a:off x="4434316" y="2839873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20" name="MG-文本框 19">
                <a:extLst>
                  <a:ext uri="{FF2B5EF4-FFF2-40B4-BE49-F238E27FC236}">
                    <a16:creationId xmlns:a16="http://schemas.microsoft.com/office/drawing/2014/main" id="{87985032-056E-890D-7C85-01EB71EBAF27}"/>
                  </a:ext>
                </a:extLst>
              </p:cNvPr>
              <p:cNvSpPr txBox="1"/>
              <p:nvPr>
                <p:custDataLst>
                  <p:tags r:id="rId109"/>
                </p:custDataLst>
              </p:nvPr>
            </p:nvSpPr>
            <p:spPr>
              <a:xfrm>
                <a:off x="6961514" y="2839873"/>
                <a:ext cx="6399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1000</a:t>
                </a:r>
              </a:p>
            </p:txBody>
          </p:sp>
          <p:sp>
            <p:nvSpPr>
              <p:cNvPr id="28" name="MG-文本框 27">
                <a:extLst>
                  <a:ext uri="{FF2B5EF4-FFF2-40B4-BE49-F238E27FC236}">
                    <a16:creationId xmlns:a16="http://schemas.microsoft.com/office/drawing/2014/main" id="{4E92E467-75D3-AD1B-72D6-48650A7065AF}"/>
                  </a:ext>
                </a:extLst>
              </p:cNvPr>
              <p:cNvSpPr txBox="1">
                <a:spLocks/>
              </p:cNvSpPr>
              <p:nvPr>
                <p:custDataLst>
                  <p:tags r:id="rId110"/>
                </p:custDataLst>
              </p:nvPr>
            </p:nvSpPr>
            <p:spPr>
              <a:xfrm>
                <a:off x="8352839" y="2839873"/>
                <a:ext cx="412292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11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3" name="MG-文本框 42">
                <a:extLst>
                  <a:ext uri="{FF2B5EF4-FFF2-40B4-BE49-F238E27FC236}">
                    <a16:creationId xmlns:a16="http://schemas.microsoft.com/office/drawing/2014/main" id="{A6A3D303-FCF9-017A-1B05-718645D29040}"/>
                  </a:ext>
                </a:extLst>
              </p:cNvPr>
              <p:cNvSpPr txBox="1">
                <a:spLocks/>
              </p:cNvSpPr>
              <p:nvPr>
                <p:custDataLst>
                  <p:tags r:id="rId111"/>
                </p:custDataLst>
              </p:nvPr>
            </p:nvSpPr>
            <p:spPr>
              <a:xfrm>
                <a:off x="9142753" y="2839873"/>
                <a:ext cx="811441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13,000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8725E7BB-87FD-D551-0FD8-F3F4417D7DC3}"/>
                </a:ext>
              </a:extLst>
            </p:cNvPr>
            <p:cNvGrpSpPr/>
            <p:nvPr/>
          </p:nvGrpSpPr>
          <p:grpSpPr>
            <a:xfrm>
              <a:off x="4383977" y="3333930"/>
              <a:ext cx="5519877" cy="338554"/>
              <a:chOff x="4434316" y="3236123"/>
              <a:chExt cx="5519877" cy="338554"/>
            </a:xfrm>
          </p:grpSpPr>
          <p:sp>
            <p:nvSpPr>
              <p:cNvPr id="10" name="MG-文本框 9">
                <a:extLst>
                  <a:ext uri="{FF2B5EF4-FFF2-40B4-BE49-F238E27FC236}">
                    <a16:creationId xmlns:a16="http://schemas.microsoft.com/office/drawing/2014/main" id="{0BFA82A8-F74C-444E-03EC-27D7EED98889}"/>
                  </a:ext>
                </a:extLst>
              </p:cNvPr>
              <p:cNvSpPr txBox="1">
                <a:spLocks/>
              </p:cNvSpPr>
              <p:nvPr>
                <p:custDataLst>
                  <p:tags r:id="rId104"/>
                </p:custDataLst>
              </p:nvPr>
            </p:nvSpPr>
            <p:spPr>
              <a:xfrm>
                <a:off x="4434316" y="3236123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21" name="MG-文本框 20">
                <a:extLst>
                  <a:ext uri="{FF2B5EF4-FFF2-40B4-BE49-F238E27FC236}">
                    <a16:creationId xmlns:a16="http://schemas.microsoft.com/office/drawing/2014/main" id="{802A256C-9CC2-BFD9-BAC3-D3A081A71B14}"/>
                  </a:ext>
                </a:extLst>
              </p:cNvPr>
              <p:cNvSpPr txBox="1">
                <a:spLocks/>
              </p:cNvSpPr>
              <p:nvPr>
                <p:custDataLst>
                  <p:tags r:id="rId105"/>
                </p:custDataLst>
              </p:nvPr>
            </p:nvSpPr>
            <p:spPr>
              <a:xfrm>
                <a:off x="6965238" y="3236123"/>
                <a:ext cx="639919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1200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" name="MG-文本框 28">
                <a:extLst>
                  <a:ext uri="{FF2B5EF4-FFF2-40B4-BE49-F238E27FC236}">
                    <a16:creationId xmlns:a16="http://schemas.microsoft.com/office/drawing/2014/main" id="{31F50070-990F-5ACD-09B8-41381C02D67B}"/>
                  </a:ext>
                </a:extLst>
              </p:cNvPr>
              <p:cNvSpPr txBox="1">
                <a:spLocks/>
              </p:cNvSpPr>
              <p:nvPr>
                <p:custDataLst>
                  <p:tags r:id="rId106"/>
                </p:custDataLst>
              </p:nvPr>
            </p:nvSpPr>
            <p:spPr>
              <a:xfrm>
                <a:off x="8352839" y="3236123"/>
                <a:ext cx="298480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3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MG-文本框 43">
                <a:extLst>
                  <a:ext uri="{FF2B5EF4-FFF2-40B4-BE49-F238E27FC236}">
                    <a16:creationId xmlns:a16="http://schemas.microsoft.com/office/drawing/2014/main" id="{0A07C90B-F470-5211-1E9F-2B3EF94965C1}"/>
                  </a:ext>
                </a:extLst>
              </p:cNvPr>
              <p:cNvSpPr txBox="1">
                <a:spLocks/>
              </p:cNvSpPr>
              <p:nvPr>
                <p:custDataLst>
                  <p:tags r:id="rId107"/>
                </p:custDataLst>
              </p:nvPr>
            </p:nvSpPr>
            <p:spPr>
              <a:xfrm>
                <a:off x="9256566" y="3236123"/>
                <a:ext cx="697627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5,000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A8CFB00B-1BF5-0E48-447F-5F84F6CFB3BF}"/>
                </a:ext>
              </a:extLst>
            </p:cNvPr>
            <p:cNvGrpSpPr/>
            <p:nvPr/>
          </p:nvGrpSpPr>
          <p:grpSpPr>
            <a:xfrm>
              <a:off x="4383977" y="3743855"/>
              <a:ext cx="5519877" cy="338554"/>
              <a:chOff x="4434316" y="3646048"/>
              <a:chExt cx="5519877" cy="338554"/>
            </a:xfrm>
          </p:grpSpPr>
          <p:sp>
            <p:nvSpPr>
              <p:cNvPr id="12" name="MG-文本框 11">
                <a:extLst>
                  <a:ext uri="{FF2B5EF4-FFF2-40B4-BE49-F238E27FC236}">
                    <a16:creationId xmlns:a16="http://schemas.microsoft.com/office/drawing/2014/main" id="{E829E44A-2106-57A1-AEF0-6DDAF481C349}"/>
                  </a:ext>
                </a:extLst>
              </p:cNvPr>
              <p:cNvSpPr txBox="1">
                <a:spLocks/>
              </p:cNvSpPr>
              <p:nvPr>
                <p:custDataLst>
                  <p:tags r:id="rId100"/>
                </p:custDataLst>
              </p:nvPr>
            </p:nvSpPr>
            <p:spPr>
              <a:xfrm>
                <a:off x="4434316" y="3646048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22" name="MG-文本框 21">
                <a:extLst>
                  <a:ext uri="{FF2B5EF4-FFF2-40B4-BE49-F238E27FC236}">
                    <a16:creationId xmlns:a16="http://schemas.microsoft.com/office/drawing/2014/main" id="{33205DBF-03ED-7324-DED4-6E7791C5E345}"/>
                  </a:ext>
                </a:extLst>
              </p:cNvPr>
              <p:cNvSpPr txBox="1">
                <a:spLocks/>
              </p:cNvSpPr>
              <p:nvPr>
                <p:custDataLst>
                  <p:tags r:id="rId101"/>
                </p:custDataLst>
              </p:nvPr>
            </p:nvSpPr>
            <p:spPr>
              <a:xfrm>
                <a:off x="7018421" y="3646048"/>
                <a:ext cx="526106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600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" name="MG-文本框 29">
                <a:extLst>
                  <a:ext uri="{FF2B5EF4-FFF2-40B4-BE49-F238E27FC236}">
                    <a16:creationId xmlns:a16="http://schemas.microsoft.com/office/drawing/2014/main" id="{F1F705D7-FF68-676D-6201-4D47B720C111}"/>
                  </a:ext>
                </a:extLst>
              </p:cNvPr>
              <p:cNvSpPr txBox="1">
                <a:spLocks/>
              </p:cNvSpPr>
              <p:nvPr>
                <p:custDataLst>
                  <p:tags r:id="rId102"/>
                </p:custDataLst>
              </p:nvPr>
            </p:nvSpPr>
            <p:spPr>
              <a:xfrm>
                <a:off x="8352839" y="3646048"/>
                <a:ext cx="298480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1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" name="MG-文本框 44">
                <a:extLst>
                  <a:ext uri="{FF2B5EF4-FFF2-40B4-BE49-F238E27FC236}">
                    <a16:creationId xmlns:a16="http://schemas.microsoft.com/office/drawing/2014/main" id="{82CECC24-62F7-FC9E-C8E8-3A5B01BFA097}"/>
                  </a:ext>
                </a:extLst>
              </p:cNvPr>
              <p:cNvSpPr txBox="1">
                <a:spLocks/>
              </p:cNvSpPr>
              <p:nvPr>
                <p:custDataLst>
                  <p:tags r:id="rId103"/>
                </p:custDataLst>
              </p:nvPr>
            </p:nvSpPr>
            <p:spPr>
              <a:xfrm>
                <a:off x="9256566" y="3646048"/>
                <a:ext cx="697627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6,000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BAFF67EE-10D4-BAE6-33EE-0BE8A2A10625}"/>
                </a:ext>
              </a:extLst>
            </p:cNvPr>
            <p:cNvGrpSpPr/>
            <p:nvPr/>
          </p:nvGrpSpPr>
          <p:grpSpPr>
            <a:xfrm>
              <a:off x="4383977" y="4135464"/>
              <a:ext cx="5519877" cy="338554"/>
              <a:chOff x="4434316" y="4037657"/>
              <a:chExt cx="5519877" cy="338554"/>
            </a:xfrm>
          </p:grpSpPr>
          <p:sp>
            <p:nvSpPr>
              <p:cNvPr id="13" name="MG-文本框 12">
                <a:extLst>
                  <a:ext uri="{FF2B5EF4-FFF2-40B4-BE49-F238E27FC236}">
                    <a16:creationId xmlns:a16="http://schemas.microsoft.com/office/drawing/2014/main" id="{E85F63AA-D5C8-A8E7-0E77-47930825B639}"/>
                  </a:ext>
                </a:extLst>
              </p:cNvPr>
              <p:cNvSpPr txBox="1">
                <a:spLocks/>
              </p:cNvSpPr>
              <p:nvPr>
                <p:custDataLst>
                  <p:tags r:id="rId96"/>
                </p:custDataLst>
              </p:nvPr>
            </p:nvSpPr>
            <p:spPr>
              <a:xfrm>
                <a:off x="4434316" y="4037657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23" name="MG-文本框 22">
                <a:extLst>
                  <a:ext uri="{FF2B5EF4-FFF2-40B4-BE49-F238E27FC236}">
                    <a16:creationId xmlns:a16="http://schemas.microsoft.com/office/drawing/2014/main" id="{EE91FF45-DD3A-4EF6-FD39-6345EB48DA42}"/>
                  </a:ext>
                </a:extLst>
              </p:cNvPr>
              <p:cNvSpPr txBox="1"/>
              <p:nvPr>
                <p:custDataLst>
                  <p:tags r:id="rId97"/>
                </p:custDataLst>
              </p:nvPr>
            </p:nvSpPr>
            <p:spPr>
              <a:xfrm>
                <a:off x="7018421" y="4037657"/>
                <a:ext cx="5261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500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" name="MG-文本框 30">
                <a:extLst>
                  <a:ext uri="{FF2B5EF4-FFF2-40B4-BE49-F238E27FC236}">
                    <a16:creationId xmlns:a16="http://schemas.microsoft.com/office/drawing/2014/main" id="{36ECB01E-702B-79BF-C1DC-608E5983447A}"/>
                  </a:ext>
                </a:extLst>
              </p:cNvPr>
              <p:cNvSpPr txBox="1">
                <a:spLocks/>
              </p:cNvSpPr>
              <p:nvPr>
                <p:custDataLst>
                  <p:tags r:id="rId98"/>
                </p:custDataLst>
              </p:nvPr>
            </p:nvSpPr>
            <p:spPr>
              <a:xfrm>
                <a:off x="8352839" y="4037657"/>
                <a:ext cx="298480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3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6" name="MG-文本框 45">
                <a:extLst>
                  <a:ext uri="{FF2B5EF4-FFF2-40B4-BE49-F238E27FC236}">
                    <a16:creationId xmlns:a16="http://schemas.microsoft.com/office/drawing/2014/main" id="{22660E27-F32C-CFFB-97F6-31736B164083}"/>
                  </a:ext>
                </a:extLst>
              </p:cNvPr>
              <p:cNvSpPr txBox="1">
                <a:spLocks/>
              </p:cNvSpPr>
              <p:nvPr>
                <p:custDataLst>
                  <p:tags r:id="rId99"/>
                </p:custDataLst>
              </p:nvPr>
            </p:nvSpPr>
            <p:spPr>
              <a:xfrm>
                <a:off x="9256566" y="4037657"/>
                <a:ext cx="697627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6,500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9855BAF7-419A-5BDF-1DE0-360F3E496256}"/>
                </a:ext>
              </a:extLst>
            </p:cNvPr>
            <p:cNvGrpSpPr/>
            <p:nvPr/>
          </p:nvGrpSpPr>
          <p:grpSpPr>
            <a:xfrm>
              <a:off x="4383977" y="4541368"/>
              <a:ext cx="5519878" cy="338554"/>
              <a:chOff x="4434316" y="4443561"/>
              <a:chExt cx="5519878" cy="338554"/>
            </a:xfrm>
          </p:grpSpPr>
          <p:sp>
            <p:nvSpPr>
              <p:cNvPr id="14" name="MG-文本框 13">
                <a:extLst>
                  <a:ext uri="{FF2B5EF4-FFF2-40B4-BE49-F238E27FC236}">
                    <a16:creationId xmlns:a16="http://schemas.microsoft.com/office/drawing/2014/main" id="{FCD87C22-6B74-F00A-4300-364A782CE636}"/>
                  </a:ext>
                </a:extLst>
              </p:cNvPr>
              <p:cNvSpPr txBox="1">
                <a:spLocks/>
              </p:cNvSpPr>
              <p:nvPr>
                <p:custDataLst>
                  <p:tags r:id="rId92"/>
                </p:custDataLst>
              </p:nvPr>
            </p:nvSpPr>
            <p:spPr>
              <a:xfrm>
                <a:off x="4434316" y="4443561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24" name="MG-文本框 23">
                <a:extLst>
                  <a:ext uri="{FF2B5EF4-FFF2-40B4-BE49-F238E27FC236}">
                    <a16:creationId xmlns:a16="http://schemas.microsoft.com/office/drawing/2014/main" id="{D45D9A11-2882-F419-D1A5-B2F813B132D6}"/>
                  </a:ext>
                </a:extLst>
              </p:cNvPr>
              <p:cNvSpPr txBox="1"/>
              <p:nvPr>
                <p:custDataLst>
                  <p:tags r:id="rId93"/>
                </p:custDataLst>
              </p:nvPr>
            </p:nvSpPr>
            <p:spPr>
              <a:xfrm>
                <a:off x="6961514" y="4443561"/>
                <a:ext cx="69762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6,000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4" name="MG-文本框 33">
                <a:extLst>
                  <a:ext uri="{FF2B5EF4-FFF2-40B4-BE49-F238E27FC236}">
                    <a16:creationId xmlns:a16="http://schemas.microsoft.com/office/drawing/2014/main" id="{B45C54B1-A489-2FA6-235B-65FA54EA3DB2}"/>
                  </a:ext>
                </a:extLst>
              </p:cNvPr>
              <p:cNvSpPr txBox="1">
                <a:spLocks/>
              </p:cNvSpPr>
              <p:nvPr>
                <p:custDataLst>
                  <p:tags r:id="rId94"/>
                </p:custDataLst>
              </p:nvPr>
            </p:nvSpPr>
            <p:spPr>
              <a:xfrm>
                <a:off x="8352839" y="4443561"/>
                <a:ext cx="298480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2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7" name="MG-文本框 46">
                <a:extLst>
                  <a:ext uri="{FF2B5EF4-FFF2-40B4-BE49-F238E27FC236}">
                    <a16:creationId xmlns:a16="http://schemas.microsoft.com/office/drawing/2014/main" id="{565211AE-5026-1FD9-872E-67E37F5FD2E9}"/>
                  </a:ext>
                </a:extLst>
              </p:cNvPr>
              <p:cNvSpPr txBox="1">
                <a:spLocks/>
              </p:cNvSpPr>
              <p:nvPr>
                <p:custDataLst>
                  <p:tags r:id="rId95"/>
                </p:custDataLst>
              </p:nvPr>
            </p:nvSpPr>
            <p:spPr>
              <a:xfrm>
                <a:off x="9142753" y="4443561"/>
                <a:ext cx="811441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12,000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D32093E4-5564-E58A-782D-5684D80270A8}"/>
                </a:ext>
              </a:extLst>
            </p:cNvPr>
            <p:cNvGrpSpPr/>
            <p:nvPr/>
          </p:nvGrpSpPr>
          <p:grpSpPr>
            <a:xfrm>
              <a:off x="4383977" y="4946535"/>
              <a:ext cx="5519878" cy="338554"/>
              <a:chOff x="4434316" y="4848728"/>
              <a:chExt cx="5519878" cy="338554"/>
            </a:xfrm>
          </p:grpSpPr>
          <p:sp>
            <p:nvSpPr>
              <p:cNvPr id="15" name="MG-文本框 14">
                <a:extLst>
                  <a:ext uri="{FF2B5EF4-FFF2-40B4-BE49-F238E27FC236}">
                    <a16:creationId xmlns:a16="http://schemas.microsoft.com/office/drawing/2014/main" id="{80D68932-8E8E-5340-ACC6-36CC799C7AB0}"/>
                  </a:ext>
                </a:extLst>
              </p:cNvPr>
              <p:cNvSpPr txBox="1">
                <a:spLocks/>
              </p:cNvSpPr>
              <p:nvPr>
                <p:custDataLst>
                  <p:tags r:id="rId88"/>
                </p:custDataLst>
              </p:nvPr>
            </p:nvSpPr>
            <p:spPr>
              <a:xfrm>
                <a:off x="4434316" y="4848728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25" name="MG-文本框 24">
                <a:extLst>
                  <a:ext uri="{FF2B5EF4-FFF2-40B4-BE49-F238E27FC236}">
                    <a16:creationId xmlns:a16="http://schemas.microsoft.com/office/drawing/2014/main" id="{3BDD54BE-6D55-9CB7-51A6-1288847A37BF}"/>
                  </a:ext>
                </a:extLst>
              </p:cNvPr>
              <p:cNvSpPr txBox="1">
                <a:spLocks/>
              </p:cNvSpPr>
              <p:nvPr>
                <p:custDataLst>
                  <p:tags r:id="rId89"/>
                </p:custDataLst>
              </p:nvPr>
            </p:nvSpPr>
            <p:spPr>
              <a:xfrm>
                <a:off x="6986928" y="4848728"/>
                <a:ext cx="595035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若干</a:t>
                </a:r>
              </a:p>
            </p:txBody>
          </p:sp>
          <p:sp>
            <p:nvSpPr>
              <p:cNvPr id="39" name="MG-文本框 38">
                <a:extLst>
                  <a:ext uri="{FF2B5EF4-FFF2-40B4-BE49-F238E27FC236}">
                    <a16:creationId xmlns:a16="http://schemas.microsoft.com/office/drawing/2014/main" id="{CCD07FCC-19C5-9F3F-917E-5F68A18C30C9}"/>
                  </a:ext>
                </a:extLst>
              </p:cNvPr>
              <p:cNvSpPr txBox="1">
                <a:spLocks/>
              </p:cNvSpPr>
              <p:nvPr>
                <p:custDataLst>
                  <p:tags r:id="rId90"/>
                </p:custDataLst>
              </p:nvPr>
            </p:nvSpPr>
            <p:spPr>
              <a:xfrm>
                <a:off x="8056284" y="4848728"/>
                <a:ext cx="595035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若干</a:t>
                </a:r>
              </a:p>
            </p:txBody>
          </p:sp>
          <p:sp>
            <p:nvSpPr>
              <p:cNvPr id="48" name="MG-文本框 47">
                <a:extLst>
                  <a:ext uri="{FF2B5EF4-FFF2-40B4-BE49-F238E27FC236}">
                    <a16:creationId xmlns:a16="http://schemas.microsoft.com/office/drawing/2014/main" id="{E011B18C-264F-4E9E-88AA-1228EE72EF82}"/>
                  </a:ext>
                </a:extLst>
              </p:cNvPr>
              <p:cNvSpPr txBox="1">
                <a:spLocks/>
              </p:cNvSpPr>
              <p:nvPr>
                <p:custDataLst>
                  <p:tags r:id="rId91"/>
                </p:custDataLst>
              </p:nvPr>
            </p:nvSpPr>
            <p:spPr>
              <a:xfrm>
                <a:off x="9142753" y="4848728"/>
                <a:ext cx="811441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30,000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51620D6A-29AD-84A6-5E81-3E5A41560B3C}"/>
                </a:ext>
              </a:extLst>
            </p:cNvPr>
            <p:cNvGrpSpPr/>
            <p:nvPr/>
          </p:nvGrpSpPr>
          <p:grpSpPr>
            <a:xfrm>
              <a:off x="4383977" y="5327847"/>
              <a:ext cx="5519877" cy="338554"/>
              <a:chOff x="4434316" y="5230040"/>
              <a:chExt cx="5519877" cy="338554"/>
            </a:xfrm>
          </p:grpSpPr>
          <p:sp>
            <p:nvSpPr>
              <p:cNvPr id="16" name="MG-文本框 15">
                <a:extLst>
                  <a:ext uri="{FF2B5EF4-FFF2-40B4-BE49-F238E27FC236}">
                    <a16:creationId xmlns:a16="http://schemas.microsoft.com/office/drawing/2014/main" id="{2EE690EE-C2E3-4B1F-BD94-A70302B40580}"/>
                  </a:ext>
                </a:extLst>
              </p:cNvPr>
              <p:cNvSpPr txBox="1">
                <a:spLocks/>
              </p:cNvSpPr>
              <p:nvPr>
                <p:custDataLst>
                  <p:tags r:id="rId86"/>
                </p:custDataLst>
              </p:nvPr>
            </p:nvSpPr>
            <p:spPr>
              <a:xfrm>
                <a:off x="4434316" y="5230040"/>
                <a:ext cx="1005403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项目文本</a:t>
                </a:r>
              </a:p>
            </p:txBody>
          </p:sp>
          <p:sp>
            <p:nvSpPr>
              <p:cNvPr id="49" name="MG-文本框 48">
                <a:extLst>
                  <a:ext uri="{FF2B5EF4-FFF2-40B4-BE49-F238E27FC236}">
                    <a16:creationId xmlns:a16="http://schemas.microsoft.com/office/drawing/2014/main" id="{5A1665C9-03D8-69A4-F0A7-936700C83325}"/>
                  </a:ext>
                </a:extLst>
              </p:cNvPr>
              <p:cNvSpPr txBox="1">
                <a:spLocks/>
              </p:cNvSpPr>
              <p:nvPr>
                <p:custDataLst>
                  <p:tags r:id="rId87"/>
                </p:custDataLst>
              </p:nvPr>
            </p:nvSpPr>
            <p:spPr>
              <a:xfrm>
                <a:off x="9256566" y="5230040"/>
                <a:ext cx="697627" cy="338554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854B">
                        <a:lumMod val="75000"/>
                      </a:srgbClr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cs"/>
                  </a:rPr>
                  <a:t>5,441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50" name="MG-文本框 49">
              <a:extLst>
                <a:ext uri="{FF2B5EF4-FFF2-40B4-BE49-F238E27FC236}">
                  <a16:creationId xmlns:a16="http://schemas.microsoft.com/office/drawing/2014/main" id="{5E07DE52-F61C-A706-168E-3C20A842B610}"/>
                </a:ext>
              </a:extLst>
            </p:cNvPr>
            <p:cNvSpPr txBox="1">
              <a:spLocks/>
            </p:cNvSpPr>
            <p:nvPr>
              <p:custDataLst>
                <p:tags r:id="rId18"/>
              </p:custDataLst>
            </p:nvPr>
          </p:nvSpPr>
          <p:spPr>
            <a:xfrm>
              <a:off x="8613835" y="5810357"/>
              <a:ext cx="1192955" cy="40011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8854B">
                      <a:lumMod val="75000"/>
                    </a:srgbClr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rPr>
                <a:t>300,000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8854B">
                    <a:lumMod val="75000"/>
                  </a:srgbClr>
                </a:solidFill>
                <a:effectLst/>
                <a:uLnTx/>
                <a:uFillTx/>
                <a:latin typeface="字制区喜脉体" panose="02000603000000000000" pitchFamily="2" charset="-122"/>
                <a:ea typeface="思源黑体 CN Regular"/>
                <a:cs typeface="+mn-cs"/>
              </a:endParaRPr>
            </a:p>
          </p:txBody>
        </p:sp>
        <p:cxnSp>
          <p:nvCxnSpPr>
            <p:cNvPr id="52" name="MG-直接连接符 51">
              <a:extLst>
                <a:ext uri="{FF2B5EF4-FFF2-40B4-BE49-F238E27FC236}">
                  <a16:creationId xmlns:a16="http://schemas.microsoft.com/office/drawing/2014/main" id="{037DA2B0-BEB6-494F-F721-DBF95BE44A43}"/>
                </a:ext>
              </a:extLst>
            </p:cNvPr>
            <p:cNvCxnSpPr/>
            <p:nvPr>
              <p:custDataLst>
                <p:tags r:id="rId19"/>
              </p:custDataLst>
            </p:nvPr>
          </p:nvCxnSpPr>
          <p:spPr>
            <a:xfrm>
              <a:off x="4383977" y="5739496"/>
              <a:ext cx="6936336" cy="0"/>
            </a:xfrm>
            <a:prstGeom prst="line">
              <a:avLst/>
            </a:prstGeom>
            <a:ln w="28575">
              <a:solidFill>
                <a:srgbClr val="2171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MG-直接连接符 52">
              <a:extLst>
                <a:ext uri="{FF2B5EF4-FFF2-40B4-BE49-F238E27FC236}">
                  <a16:creationId xmlns:a16="http://schemas.microsoft.com/office/drawing/2014/main" id="{FDA551A9-7669-FE13-461D-AB6B7B4E4A17}"/>
                </a:ext>
              </a:extLst>
            </p:cNvPr>
            <p:cNvCxnSpPr/>
            <p:nvPr>
              <p:custDataLst>
                <p:tags r:id="rId20"/>
              </p:custDataLst>
            </p:nvPr>
          </p:nvCxnSpPr>
          <p:spPr>
            <a:xfrm>
              <a:off x="4383977" y="2867238"/>
              <a:ext cx="6881756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MG-直接连接符 53">
              <a:extLst>
                <a:ext uri="{FF2B5EF4-FFF2-40B4-BE49-F238E27FC236}">
                  <a16:creationId xmlns:a16="http://schemas.microsoft.com/office/drawing/2014/main" id="{A6BF6940-BE16-7CEB-E8D7-37DA141D16C7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4383977" y="3268590"/>
              <a:ext cx="6881756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MG-直接连接符 54">
              <a:extLst>
                <a:ext uri="{FF2B5EF4-FFF2-40B4-BE49-F238E27FC236}">
                  <a16:creationId xmlns:a16="http://schemas.microsoft.com/office/drawing/2014/main" id="{3671580D-EFC5-EF6E-E053-E27B6F9BDD30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>
              <a:off x="4383977" y="3669942"/>
              <a:ext cx="6881756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MG-直接连接符 58">
              <a:extLst>
                <a:ext uri="{FF2B5EF4-FFF2-40B4-BE49-F238E27FC236}">
                  <a16:creationId xmlns:a16="http://schemas.microsoft.com/office/drawing/2014/main" id="{512C1377-1B43-4B29-F3FD-25F15103BF8C}"/>
                </a:ext>
              </a:extLst>
            </p:cNvPr>
            <p:cNvCxnSpPr/>
            <p:nvPr>
              <p:custDataLst>
                <p:tags r:id="rId23"/>
              </p:custDataLst>
            </p:nvPr>
          </p:nvCxnSpPr>
          <p:spPr>
            <a:xfrm>
              <a:off x="4383977" y="4071294"/>
              <a:ext cx="6881756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MG-直接连接符 60">
              <a:extLst>
                <a:ext uri="{FF2B5EF4-FFF2-40B4-BE49-F238E27FC236}">
                  <a16:creationId xmlns:a16="http://schemas.microsoft.com/office/drawing/2014/main" id="{95D7BA58-27BD-0A38-D793-A6A7FB2966BD}"/>
                </a:ext>
              </a:extLst>
            </p:cNvPr>
            <p:cNvCxnSpPr/>
            <p:nvPr>
              <p:custDataLst>
                <p:tags r:id="rId24"/>
              </p:custDataLst>
            </p:nvPr>
          </p:nvCxnSpPr>
          <p:spPr>
            <a:xfrm>
              <a:off x="4456598" y="4472646"/>
              <a:ext cx="6881756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MG-直接连接符 61">
              <a:extLst>
                <a:ext uri="{FF2B5EF4-FFF2-40B4-BE49-F238E27FC236}">
                  <a16:creationId xmlns:a16="http://schemas.microsoft.com/office/drawing/2014/main" id="{650CE954-0D4E-A8A9-C29F-9EF6B5D3A38A}"/>
                </a:ext>
              </a:extLst>
            </p:cNvPr>
            <p:cNvCxnSpPr/>
            <p:nvPr>
              <p:custDataLst>
                <p:tags r:id="rId25"/>
              </p:custDataLst>
            </p:nvPr>
          </p:nvCxnSpPr>
          <p:spPr>
            <a:xfrm>
              <a:off x="4383977" y="4873998"/>
              <a:ext cx="6881756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MG-直接连接符 62">
              <a:extLst>
                <a:ext uri="{FF2B5EF4-FFF2-40B4-BE49-F238E27FC236}">
                  <a16:creationId xmlns:a16="http://schemas.microsoft.com/office/drawing/2014/main" id="{F5C0B461-D431-720C-8AE6-82F36B8D8C6B}"/>
                </a:ext>
              </a:extLst>
            </p:cNvPr>
            <p:cNvCxnSpPr/>
            <p:nvPr>
              <p:custDataLst>
                <p:tags r:id="rId26"/>
              </p:custDataLst>
            </p:nvPr>
          </p:nvCxnSpPr>
          <p:spPr>
            <a:xfrm>
              <a:off x="4383977" y="5275350"/>
              <a:ext cx="6881756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MG-文本框 64">
              <a:extLst>
                <a:ext uri="{FF2B5EF4-FFF2-40B4-BE49-F238E27FC236}">
                  <a16:creationId xmlns:a16="http://schemas.microsoft.com/office/drawing/2014/main" id="{6BE7E7C4-66FD-B906-10C6-5F59CF55A8B0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1079390" y="2784357"/>
              <a:ext cx="2430240" cy="749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  <a:sym typeface="HarmonyOS Sans SC Bold" panose="00000800000000000000" pitchFamily="2" charset="-122"/>
                </a:rPr>
                <a:t>请在这里输入正文文字请在这里输入正文文字</a:t>
              </a:r>
            </a:p>
          </p:txBody>
        </p:sp>
        <p:sp>
          <p:nvSpPr>
            <p:cNvPr id="66" name="MG-文本框 65">
              <a:extLst>
                <a:ext uri="{FF2B5EF4-FFF2-40B4-BE49-F238E27FC236}">
                  <a16:creationId xmlns:a16="http://schemas.microsoft.com/office/drawing/2014/main" id="{524C06D6-6D62-0039-8B01-25AA90CAE35A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1086858" y="4303311"/>
              <a:ext cx="2430240" cy="749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  <a:sym typeface="HarmonyOS Sans SC Bold" panose="00000800000000000000" pitchFamily="2" charset="-122"/>
                </a:rPr>
                <a:t>请在这里输入正文文字请在这里输入正文文字</a:t>
              </a:r>
            </a:p>
          </p:txBody>
        </p:sp>
        <p:sp>
          <p:nvSpPr>
            <p:cNvPr id="67" name="MG-文本框 66">
              <a:extLst>
                <a:ext uri="{FF2B5EF4-FFF2-40B4-BE49-F238E27FC236}">
                  <a16:creationId xmlns:a16="http://schemas.microsoft.com/office/drawing/2014/main" id="{5989FDDE-EF3B-C2E1-61ED-39F7D9CC0249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1075381" y="5589488"/>
              <a:ext cx="2430240" cy="749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  <a:sym typeface="HarmonyOS Sans SC Bold" panose="00000800000000000000" pitchFamily="2" charset="-122"/>
                </a:rPr>
                <a:t>请在这里输入正文文字请在这里输入正文文字</a:t>
              </a:r>
            </a:p>
          </p:txBody>
        </p:sp>
        <p:sp>
          <p:nvSpPr>
            <p:cNvPr id="70" name="MG-平行四边形 69">
              <a:extLst>
                <a:ext uri="{FF2B5EF4-FFF2-40B4-BE49-F238E27FC236}">
                  <a16:creationId xmlns:a16="http://schemas.microsoft.com/office/drawing/2014/main" id="{7CE9CA77-0F8B-78CB-D3F9-6A9319A687BA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rot="10800000" flipH="1" flipV="1">
              <a:off x="1166393" y="1845404"/>
              <a:ext cx="1922733" cy="66834"/>
            </a:xfrm>
            <a:prstGeom prst="parallelogram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思源黑体 CN Regular"/>
                <a:cs typeface="+mn-cs"/>
              </a:endParaRPr>
            </a:p>
          </p:txBody>
        </p: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19B30C9E-7F93-D997-6383-5DFFA0F1412A}"/>
                </a:ext>
              </a:extLst>
            </p:cNvPr>
            <p:cNvGrpSpPr/>
            <p:nvPr/>
          </p:nvGrpSpPr>
          <p:grpSpPr>
            <a:xfrm>
              <a:off x="1177469" y="2283591"/>
              <a:ext cx="403358" cy="403358"/>
              <a:chOff x="1227808" y="2185784"/>
              <a:chExt cx="403358" cy="403358"/>
            </a:xfrm>
          </p:grpSpPr>
          <p:sp>
            <p:nvSpPr>
              <p:cNvPr id="114" name="MG-任意多边形 113">
                <a:extLst>
                  <a:ext uri="{FF2B5EF4-FFF2-40B4-BE49-F238E27FC236}">
                    <a16:creationId xmlns:a16="http://schemas.microsoft.com/office/drawing/2014/main" id="{EBFD01D6-947C-7152-266E-6EBA256384E3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>
              <a:xfrm>
                <a:off x="1303721" y="2293827"/>
                <a:ext cx="327445" cy="214046"/>
              </a:xfrm>
              <a:custGeom>
                <a:avLst/>
                <a:gdLst>
                  <a:gd name="connsiteX0" fmla="*/ 297870 w 444552"/>
                  <a:gd name="connsiteY0" fmla="*/ 0 h 290597"/>
                  <a:gd name="connsiteX1" fmla="*/ 141408 w 444552"/>
                  <a:gd name="connsiteY1" fmla="*/ 0 h 290597"/>
                  <a:gd name="connsiteX2" fmla="*/ 0 w 444552"/>
                  <a:gd name="connsiteY2" fmla="*/ 107567 h 290597"/>
                  <a:gd name="connsiteX3" fmla="*/ 229418 w 444552"/>
                  <a:gd name="connsiteY3" fmla="*/ 107567 h 290597"/>
                  <a:gd name="connsiteX4" fmla="*/ 307575 w 444552"/>
                  <a:gd name="connsiteY4" fmla="*/ 29263 h 290597"/>
                  <a:gd name="connsiteX5" fmla="*/ 385879 w 444552"/>
                  <a:gd name="connsiteY5" fmla="*/ 107421 h 290597"/>
                  <a:gd name="connsiteX6" fmla="*/ 359310 w 444552"/>
                  <a:gd name="connsiteY6" fmla="*/ 166240 h 290597"/>
                  <a:gd name="connsiteX7" fmla="*/ 415216 w 444552"/>
                  <a:gd name="connsiteY7" fmla="*/ 166240 h 290597"/>
                  <a:gd name="connsiteX8" fmla="*/ 424995 w 444552"/>
                  <a:gd name="connsiteY8" fmla="*/ 176019 h 290597"/>
                  <a:gd name="connsiteX9" fmla="*/ 424995 w 444552"/>
                  <a:gd name="connsiteY9" fmla="*/ 215135 h 290597"/>
                  <a:gd name="connsiteX10" fmla="*/ 415216 w 444552"/>
                  <a:gd name="connsiteY10" fmla="*/ 224913 h 290597"/>
                  <a:gd name="connsiteX11" fmla="*/ 385879 w 444552"/>
                  <a:gd name="connsiteY11" fmla="*/ 224913 h 290597"/>
                  <a:gd name="connsiteX12" fmla="*/ 385879 w 444552"/>
                  <a:gd name="connsiteY12" fmla="*/ 264029 h 290597"/>
                  <a:gd name="connsiteX13" fmla="*/ 444552 w 444552"/>
                  <a:gd name="connsiteY13" fmla="*/ 290598 h 290597"/>
                  <a:gd name="connsiteX14" fmla="*/ 444552 w 444552"/>
                  <a:gd name="connsiteY14" fmla="*/ 146683 h 290597"/>
                  <a:gd name="connsiteX15" fmla="*/ 297870 w 444552"/>
                  <a:gd name="connsiteY15" fmla="*/ 0 h 290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4552" h="290597">
                    <a:moveTo>
                      <a:pt x="297870" y="0"/>
                    </a:moveTo>
                    <a:lnTo>
                      <a:pt x="141408" y="0"/>
                    </a:lnTo>
                    <a:cubicBezTo>
                      <a:pt x="75458" y="13"/>
                      <a:pt x="17615" y="44013"/>
                      <a:pt x="0" y="107567"/>
                    </a:cubicBezTo>
                    <a:lnTo>
                      <a:pt x="229418" y="107567"/>
                    </a:lnTo>
                    <a:cubicBezTo>
                      <a:pt x="229377" y="64362"/>
                      <a:pt x="264370" y="29304"/>
                      <a:pt x="307575" y="29263"/>
                    </a:cubicBezTo>
                    <a:cubicBezTo>
                      <a:pt x="350781" y="29223"/>
                      <a:pt x="385839" y="64215"/>
                      <a:pt x="385879" y="107421"/>
                    </a:cubicBezTo>
                    <a:cubicBezTo>
                      <a:pt x="385900" y="129938"/>
                      <a:pt x="376219" y="151372"/>
                      <a:pt x="359310" y="166240"/>
                    </a:cubicBezTo>
                    <a:lnTo>
                      <a:pt x="415216" y="166240"/>
                    </a:lnTo>
                    <a:cubicBezTo>
                      <a:pt x="420616" y="166240"/>
                      <a:pt x="424995" y="170619"/>
                      <a:pt x="424995" y="176019"/>
                    </a:cubicBezTo>
                    <a:lnTo>
                      <a:pt x="424995" y="215135"/>
                    </a:lnTo>
                    <a:cubicBezTo>
                      <a:pt x="424995" y="220535"/>
                      <a:pt x="420616" y="224913"/>
                      <a:pt x="415216" y="224913"/>
                    </a:cubicBezTo>
                    <a:lnTo>
                      <a:pt x="385879" y="224913"/>
                    </a:lnTo>
                    <a:lnTo>
                      <a:pt x="385879" y="264029"/>
                    </a:lnTo>
                    <a:cubicBezTo>
                      <a:pt x="408350" y="264026"/>
                      <a:pt x="429731" y="273709"/>
                      <a:pt x="444552" y="290598"/>
                    </a:cubicBezTo>
                    <a:lnTo>
                      <a:pt x="444552" y="146683"/>
                    </a:lnTo>
                    <a:cubicBezTo>
                      <a:pt x="444461" y="65710"/>
                      <a:pt x="378842" y="92"/>
                      <a:pt x="297870" y="0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5" name="MG-任意多边形 114">
                <a:extLst>
                  <a:ext uri="{FF2B5EF4-FFF2-40B4-BE49-F238E27FC236}">
                    <a16:creationId xmlns:a16="http://schemas.microsoft.com/office/drawing/2014/main" id="{7EA9FFA8-8321-547E-7934-CD07DBF66292}"/>
                  </a:ext>
                </a:extLst>
              </p:cNvPr>
              <p:cNvSpPr/>
              <p:nvPr>
                <p:custDataLst>
                  <p:tags r:id="rId61"/>
                </p:custDataLst>
              </p:nvPr>
            </p:nvSpPr>
            <p:spPr>
              <a:xfrm>
                <a:off x="1227808" y="2545925"/>
                <a:ext cx="100839" cy="14405"/>
              </a:xfrm>
              <a:custGeom>
                <a:avLst/>
                <a:gdLst>
                  <a:gd name="connsiteX0" fmla="*/ 0 w 136903"/>
                  <a:gd name="connsiteY0" fmla="*/ 0 h 19557"/>
                  <a:gd name="connsiteX1" fmla="*/ 136904 w 136903"/>
                  <a:gd name="connsiteY1" fmla="*/ 0 h 19557"/>
                  <a:gd name="connsiteX2" fmla="*/ 136904 w 136903"/>
                  <a:gd name="connsiteY2" fmla="*/ 19558 h 19557"/>
                  <a:gd name="connsiteX3" fmla="*/ 0 w 136903"/>
                  <a:gd name="connsiteY3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03" h="19557">
                    <a:moveTo>
                      <a:pt x="0" y="0"/>
                    </a:moveTo>
                    <a:lnTo>
                      <a:pt x="136904" y="0"/>
                    </a:lnTo>
                    <a:lnTo>
                      <a:pt x="136904" y="19558"/>
                    </a:lnTo>
                    <a:lnTo>
                      <a:pt x="0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6" name="MG-任意多边形 115">
                <a:extLst>
                  <a:ext uri="{FF2B5EF4-FFF2-40B4-BE49-F238E27FC236}">
                    <a16:creationId xmlns:a16="http://schemas.microsoft.com/office/drawing/2014/main" id="{5B4DE87A-F66C-7244-BED3-2E263B2149E6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>
                <a:off x="1227808" y="2387463"/>
                <a:ext cx="20696" cy="20696"/>
              </a:xfrm>
              <a:custGeom>
                <a:avLst/>
                <a:gdLst>
                  <a:gd name="connsiteX0" fmla="*/ 28098 w 28098"/>
                  <a:gd name="connsiteY0" fmla="*/ 0 h 28098"/>
                  <a:gd name="connsiteX1" fmla="*/ 0 w 28098"/>
                  <a:gd name="connsiteY1" fmla="*/ 0 h 28098"/>
                  <a:gd name="connsiteX2" fmla="*/ 0 w 28098"/>
                  <a:gd name="connsiteY2" fmla="*/ 28098 h 28098"/>
                  <a:gd name="connsiteX3" fmla="*/ 28098 w 28098"/>
                  <a:gd name="connsiteY3" fmla="*/ 0 h 2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98" h="28098">
                    <a:moveTo>
                      <a:pt x="28098" y="0"/>
                    </a:moveTo>
                    <a:lnTo>
                      <a:pt x="0" y="0"/>
                    </a:lnTo>
                    <a:lnTo>
                      <a:pt x="0" y="28098"/>
                    </a:lnTo>
                    <a:cubicBezTo>
                      <a:pt x="13765" y="24514"/>
                      <a:pt x="24514" y="13765"/>
                      <a:pt x="28098" y="0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7" name="MG-任意多边形 116">
                <a:extLst>
                  <a:ext uri="{FF2B5EF4-FFF2-40B4-BE49-F238E27FC236}">
                    <a16:creationId xmlns:a16="http://schemas.microsoft.com/office/drawing/2014/main" id="{E912AF5A-3C98-C432-72F8-FE377F6A082E}"/>
                  </a:ext>
                </a:extLst>
              </p:cNvPr>
              <p:cNvSpPr/>
              <p:nvPr>
                <p:custDataLst>
                  <p:tags r:id="rId63"/>
                </p:custDataLst>
              </p:nvPr>
            </p:nvSpPr>
            <p:spPr>
              <a:xfrm>
                <a:off x="1227808" y="2387463"/>
                <a:ext cx="86483" cy="115245"/>
              </a:xfrm>
              <a:custGeom>
                <a:avLst/>
                <a:gdLst>
                  <a:gd name="connsiteX0" fmla="*/ 48064 w 117413"/>
                  <a:gd name="connsiteY0" fmla="*/ 156462 h 156461"/>
                  <a:gd name="connsiteX1" fmla="*/ 117413 w 117413"/>
                  <a:gd name="connsiteY1" fmla="*/ 156462 h 156461"/>
                  <a:gd name="connsiteX2" fmla="*/ 97688 w 117413"/>
                  <a:gd name="connsiteY2" fmla="*/ 19725 h 156461"/>
                  <a:gd name="connsiteX3" fmla="*/ 117413 w 117413"/>
                  <a:gd name="connsiteY3" fmla="*/ 0 h 156461"/>
                  <a:gd name="connsiteX4" fmla="*/ 48064 w 117413"/>
                  <a:gd name="connsiteY4" fmla="*/ 0 h 156461"/>
                  <a:gd name="connsiteX5" fmla="*/ 0 w 117413"/>
                  <a:gd name="connsiteY5" fmla="*/ 48064 h 156461"/>
                  <a:gd name="connsiteX6" fmla="*/ 0 w 117413"/>
                  <a:gd name="connsiteY6" fmla="*/ 108397 h 156461"/>
                  <a:gd name="connsiteX7" fmla="*/ 48064 w 117413"/>
                  <a:gd name="connsiteY7" fmla="*/ 156462 h 15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413" h="156461">
                    <a:moveTo>
                      <a:pt x="48064" y="156462"/>
                    </a:moveTo>
                    <a:lnTo>
                      <a:pt x="117413" y="156462"/>
                    </a:lnTo>
                    <a:cubicBezTo>
                      <a:pt x="74208" y="124150"/>
                      <a:pt x="65377" y="62931"/>
                      <a:pt x="97688" y="19725"/>
                    </a:cubicBezTo>
                    <a:cubicBezTo>
                      <a:pt x="103285" y="12241"/>
                      <a:pt x="109929" y="5597"/>
                      <a:pt x="117413" y="0"/>
                    </a:cubicBezTo>
                    <a:lnTo>
                      <a:pt x="48064" y="0"/>
                    </a:lnTo>
                    <a:cubicBezTo>
                      <a:pt x="43862" y="24596"/>
                      <a:pt x="24596" y="43862"/>
                      <a:pt x="0" y="48064"/>
                    </a:cubicBezTo>
                    <a:lnTo>
                      <a:pt x="0" y="108397"/>
                    </a:lnTo>
                    <a:cubicBezTo>
                      <a:pt x="24596" y="112600"/>
                      <a:pt x="43862" y="131865"/>
                      <a:pt x="48064" y="156462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8" name="MG-任意多边形 117">
                <a:extLst>
                  <a:ext uri="{FF2B5EF4-FFF2-40B4-BE49-F238E27FC236}">
                    <a16:creationId xmlns:a16="http://schemas.microsoft.com/office/drawing/2014/main" id="{DD007000-0DE8-7370-694C-FA6649987CDC}"/>
                  </a:ext>
                </a:extLst>
              </p:cNvPr>
              <p:cNvSpPr/>
              <p:nvPr>
                <p:custDataLst>
                  <p:tags r:id="rId64"/>
                </p:custDataLst>
              </p:nvPr>
            </p:nvSpPr>
            <p:spPr>
              <a:xfrm>
                <a:off x="1227808" y="2574736"/>
                <a:ext cx="100839" cy="14405"/>
              </a:xfrm>
              <a:custGeom>
                <a:avLst/>
                <a:gdLst>
                  <a:gd name="connsiteX0" fmla="*/ 0 w 136903"/>
                  <a:gd name="connsiteY0" fmla="*/ 0 h 19557"/>
                  <a:gd name="connsiteX1" fmla="*/ 136904 w 136903"/>
                  <a:gd name="connsiteY1" fmla="*/ 0 h 19557"/>
                  <a:gd name="connsiteX2" fmla="*/ 136904 w 136903"/>
                  <a:gd name="connsiteY2" fmla="*/ 19558 h 19557"/>
                  <a:gd name="connsiteX3" fmla="*/ 0 w 136903"/>
                  <a:gd name="connsiteY3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03" h="19557">
                    <a:moveTo>
                      <a:pt x="0" y="0"/>
                    </a:moveTo>
                    <a:lnTo>
                      <a:pt x="136904" y="0"/>
                    </a:lnTo>
                    <a:lnTo>
                      <a:pt x="136904" y="19558"/>
                    </a:lnTo>
                    <a:lnTo>
                      <a:pt x="0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6" name="MG-任意多边形 135">
                <a:extLst>
                  <a:ext uri="{FF2B5EF4-FFF2-40B4-BE49-F238E27FC236}">
                    <a16:creationId xmlns:a16="http://schemas.microsoft.com/office/drawing/2014/main" id="{667985F5-9458-8908-D33B-4B212C76A9C5}"/>
                  </a:ext>
                </a:extLst>
              </p:cNvPr>
              <p:cNvSpPr/>
              <p:nvPr>
                <p:custDataLst>
                  <p:tags r:id="rId65"/>
                </p:custDataLst>
              </p:nvPr>
            </p:nvSpPr>
            <p:spPr>
              <a:xfrm>
                <a:off x="1227808" y="2482012"/>
                <a:ext cx="20696" cy="20696"/>
              </a:xfrm>
              <a:custGeom>
                <a:avLst/>
                <a:gdLst>
                  <a:gd name="connsiteX0" fmla="*/ 0 w 28098"/>
                  <a:gd name="connsiteY0" fmla="*/ 0 h 28098"/>
                  <a:gd name="connsiteX1" fmla="*/ 0 w 28098"/>
                  <a:gd name="connsiteY1" fmla="*/ 28098 h 28098"/>
                  <a:gd name="connsiteX2" fmla="*/ 28098 w 28098"/>
                  <a:gd name="connsiteY2" fmla="*/ 28098 h 28098"/>
                  <a:gd name="connsiteX3" fmla="*/ 0 w 28098"/>
                  <a:gd name="connsiteY3" fmla="*/ 0 h 2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98" h="28098">
                    <a:moveTo>
                      <a:pt x="0" y="0"/>
                    </a:moveTo>
                    <a:lnTo>
                      <a:pt x="0" y="28098"/>
                    </a:lnTo>
                    <a:lnTo>
                      <a:pt x="28098" y="28098"/>
                    </a:lnTo>
                    <a:cubicBezTo>
                      <a:pt x="24514" y="14333"/>
                      <a:pt x="13765" y="3584"/>
                      <a:pt x="0" y="0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7" name="MG-任意多边形 136">
                <a:extLst>
                  <a:ext uri="{FF2B5EF4-FFF2-40B4-BE49-F238E27FC236}">
                    <a16:creationId xmlns:a16="http://schemas.microsoft.com/office/drawing/2014/main" id="{8E7F4E4B-5BEE-D72B-A2B7-6DB0711A5778}"/>
                  </a:ext>
                </a:extLst>
              </p:cNvPr>
              <p:cNvSpPr/>
              <p:nvPr>
                <p:custDataLst>
                  <p:tags r:id="rId66"/>
                </p:custDataLst>
              </p:nvPr>
            </p:nvSpPr>
            <p:spPr>
              <a:xfrm>
                <a:off x="1227808" y="2517114"/>
                <a:ext cx="100839" cy="14405"/>
              </a:xfrm>
              <a:custGeom>
                <a:avLst/>
                <a:gdLst>
                  <a:gd name="connsiteX0" fmla="*/ 0 w 136903"/>
                  <a:gd name="connsiteY0" fmla="*/ 0 h 19557"/>
                  <a:gd name="connsiteX1" fmla="*/ 136904 w 136903"/>
                  <a:gd name="connsiteY1" fmla="*/ 0 h 19557"/>
                  <a:gd name="connsiteX2" fmla="*/ 136904 w 136903"/>
                  <a:gd name="connsiteY2" fmla="*/ 19558 h 19557"/>
                  <a:gd name="connsiteX3" fmla="*/ 0 w 136903"/>
                  <a:gd name="connsiteY3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03" h="19557">
                    <a:moveTo>
                      <a:pt x="0" y="0"/>
                    </a:moveTo>
                    <a:lnTo>
                      <a:pt x="136904" y="0"/>
                    </a:lnTo>
                    <a:lnTo>
                      <a:pt x="136904" y="19558"/>
                    </a:lnTo>
                    <a:lnTo>
                      <a:pt x="0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8" name="MG-任意多边形 137">
                <a:extLst>
                  <a:ext uri="{FF2B5EF4-FFF2-40B4-BE49-F238E27FC236}">
                    <a16:creationId xmlns:a16="http://schemas.microsoft.com/office/drawing/2014/main" id="{75BC7DAD-EF54-AB48-0581-C5A6DFAD8754}"/>
                  </a:ext>
                </a:extLst>
              </p:cNvPr>
              <p:cNvSpPr/>
              <p:nvPr>
                <p:custDataLst>
                  <p:tags r:id="rId67"/>
                </p:custDataLst>
              </p:nvPr>
            </p:nvSpPr>
            <p:spPr>
              <a:xfrm>
                <a:off x="1386270" y="2517114"/>
                <a:ext cx="100839" cy="14405"/>
              </a:xfrm>
              <a:custGeom>
                <a:avLst/>
                <a:gdLst>
                  <a:gd name="connsiteX0" fmla="*/ 0 w 136903"/>
                  <a:gd name="connsiteY0" fmla="*/ 0 h 19557"/>
                  <a:gd name="connsiteX1" fmla="*/ 136904 w 136903"/>
                  <a:gd name="connsiteY1" fmla="*/ 0 h 19557"/>
                  <a:gd name="connsiteX2" fmla="*/ 136904 w 136903"/>
                  <a:gd name="connsiteY2" fmla="*/ 19558 h 19557"/>
                  <a:gd name="connsiteX3" fmla="*/ 0 w 136903"/>
                  <a:gd name="connsiteY3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03" h="19557">
                    <a:moveTo>
                      <a:pt x="0" y="0"/>
                    </a:moveTo>
                    <a:lnTo>
                      <a:pt x="136904" y="0"/>
                    </a:lnTo>
                    <a:lnTo>
                      <a:pt x="136904" y="19558"/>
                    </a:lnTo>
                    <a:lnTo>
                      <a:pt x="0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9" name="MG-任意多边形 138">
                <a:extLst>
                  <a:ext uri="{FF2B5EF4-FFF2-40B4-BE49-F238E27FC236}">
                    <a16:creationId xmlns:a16="http://schemas.microsoft.com/office/drawing/2014/main" id="{01D4B297-43FF-5DE2-00FE-57F70E3AAB02}"/>
                  </a:ext>
                </a:extLst>
              </p:cNvPr>
              <p:cNvSpPr/>
              <p:nvPr>
                <p:custDataLst>
                  <p:tags r:id="rId68"/>
                </p:custDataLst>
              </p:nvPr>
            </p:nvSpPr>
            <p:spPr>
              <a:xfrm>
                <a:off x="1299836" y="2387463"/>
                <a:ext cx="115245" cy="115245"/>
              </a:xfrm>
              <a:custGeom>
                <a:avLst/>
                <a:gdLst>
                  <a:gd name="connsiteX0" fmla="*/ 78231 w 156461"/>
                  <a:gd name="connsiteY0" fmla="*/ 0 h 156461"/>
                  <a:gd name="connsiteX1" fmla="*/ 0 w 156461"/>
                  <a:gd name="connsiteY1" fmla="*/ 78231 h 156461"/>
                  <a:gd name="connsiteX2" fmla="*/ 78231 w 156461"/>
                  <a:gd name="connsiteY2" fmla="*/ 156462 h 156461"/>
                  <a:gd name="connsiteX3" fmla="*/ 156462 w 156461"/>
                  <a:gd name="connsiteY3" fmla="*/ 78231 h 156461"/>
                  <a:gd name="connsiteX4" fmla="*/ 78231 w 156461"/>
                  <a:gd name="connsiteY4" fmla="*/ 0 h 156461"/>
                  <a:gd name="connsiteX5" fmla="*/ 78231 w 156461"/>
                  <a:gd name="connsiteY5" fmla="*/ 68452 h 156461"/>
                  <a:gd name="connsiteX6" fmla="*/ 107555 w 156461"/>
                  <a:gd name="connsiteY6" fmla="*/ 97801 h 156461"/>
                  <a:gd name="connsiteX7" fmla="*/ 88010 w 156461"/>
                  <a:gd name="connsiteY7" fmla="*/ 125443 h 156461"/>
                  <a:gd name="connsiteX8" fmla="*/ 88010 w 156461"/>
                  <a:gd name="connsiteY8" fmla="*/ 127125 h 156461"/>
                  <a:gd name="connsiteX9" fmla="*/ 78231 w 156461"/>
                  <a:gd name="connsiteY9" fmla="*/ 136904 h 156461"/>
                  <a:gd name="connsiteX10" fmla="*/ 68452 w 156461"/>
                  <a:gd name="connsiteY10" fmla="*/ 127125 h 156461"/>
                  <a:gd name="connsiteX11" fmla="*/ 58673 w 156461"/>
                  <a:gd name="connsiteY11" fmla="*/ 127125 h 156461"/>
                  <a:gd name="connsiteX12" fmla="*/ 48894 w 156461"/>
                  <a:gd name="connsiteY12" fmla="*/ 117346 h 156461"/>
                  <a:gd name="connsiteX13" fmla="*/ 58673 w 156461"/>
                  <a:gd name="connsiteY13" fmla="*/ 107567 h 156461"/>
                  <a:gd name="connsiteX14" fmla="*/ 78231 w 156461"/>
                  <a:gd name="connsiteY14" fmla="*/ 107567 h 156461"/>
                  <a:gd name="connsiteX15" fmla="*/ 88010 w 156461"/>
                  <a:gd name="connsiteY15" fmla="*/ 97788 h 156461"/>
                  <a:gd name="connsiteX16" fmla="*/ 78231 w 156461"/>
                  <a:gd name="connsiteY16" fmla="*/ 88010 h 156461"/>
                  <a:gd name="connsiteX17" fmla="*/ 48906 w 156461"/>
                  <a:gd name="connsiteY17" fmla="*/ 58661 h 156461"/>
                  <a:gd name="connsiteX18" fmla="*/ 68452 w 156461"/>
                  <a:gd name="connsiteY18" fmla="*/ 31019 h 156461"/>
                  <a:gd name="connsiteX19" fmla="*/ 68452 w 156461"/>
                  <a:gd name="connsiteY19" fmla="*/ 29337 h 156461"/>
                  <a:gd name="connsiteX20" fmla="*/ 78231 w 156461"/>
                  <a:gd name="connsiteY20" fmla="*/ 19558 h 156461"/>
                  <a:gd name="connsiteX21" fmla="*/ 88010 w 156461"/>
                  <a:gd name="connsiteY21" fmla="*/ 29337 h 156461"/>
                  <a:gd name="connsiteX22" fmla="*/ 97788 w 156461"/>
                  <a:gd name="connsiteY22" fmla="*/ 29337 h 156461"/>
                  <a:gd name="connsiteX23" fmla="*/ 107567 w 156461"/>
                  <a:gd name="connsiteY23" fmla="*/ 39115 h 156461"/>
                  <a:gd name="connsiteX24" fmla="*/ 97788 w 156461"/>
                  <a:gd name="connsiteY24" fmla="*/ 48894 h 156461"/>
                  <a:gd name="connsiteX25" fmla="*/ 78231 w 156461"/>
                  <a:gd name="connsiteY25" fmla="*/ 48894 h 156461"/>
                  <a:gd name="connsiteX26" fmla="*/ 68452 w 156461"/>
                  <a:gd name="connsiteY26" fmla="*/ 58673 h 156461"/>
                  <a:gd name="connsiteX27" fmla="*/ 78231 w 156461"/>
                  <a:gd name="connsiteY27" fmla="*/ 68452 h 15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6461" h="156461">
                    <a:moveTo>
                      <a:pt x="78231" y="0"/>
                    </a:moveTo>
                    <a:cubicBezTo>
                      <a:pt x="35025" y="0"/>
                      <a:pt x="0" y="35025"/>
                      <a:pt x="0" y="78231"/>
                    </a:cubicBezTo>
                    <a:cubicBezTo>
                      <a:pt x="0" y="121436"/>
                      <a:pt x="35025" y="156462"/>
                      <a:pt x="78231" y="156462"/>
                    </a:cubicBezTo>
                    <a:cubicBezTo>
                      <a:pt x="121436" y="156462"/>
                      <a:pt x="156462" y="121436"/>
                      <a:pt x="156462" y="78231"/>
                    </a:cubicBezTo>
                    <a:cubicBezTo>
                      <a:pt x="156413" y="35045"/>
                      <a:pt x="121417" y="49"/>
                      <a:pt x="78231" y="0"/>
                    </a:cubicBezTo>
                    <a:close/>
                    <a:moveTo>
                      <a:pt x="78231" y="68452"/>
                    </a:moveTo>
                    <a:cubicBezTo>
                      <a:pt x="94433" y="68458"/>
                      <a:pt x="107562" y="81598"/>
                      <a:pt x="107555" y="97801"/>
                    </a:cubicBezTo>
                    <a:cubicBezTo>
                      <a:pt x="107550" y="110223"/>
                      <a:pt x="99721" y="121297"/>
                      <a:pt x="88010" y="125443"/>
                    </a:cubicBezTo>
                    <a:lnTo>
                      <a:pt x="88010" y="127125"/>
                    </a:lnTo>
                    <a:cubicBezTo>
                      <a:pt x="88010" y="132525"/>
                      <a:pt x="83631" y="136904"/>
                      <a:pt x="78231" y="136904"/>
                    </a:cubicBezTo>
                    <a:cubicBezTo>
                      <a:pt x="72830" y="136904"/>
                      <a:pt x="68452" y="132525"/>
                      <a:pt x="68452" y="127125"/>
                    </a:cubicBezTo>
                    <a:lnTo>
                      <a:pt x="58673" y="127125"/>
                    </a:lnTo>
                    <a:cubicBezTo>
                      <a:pt x="53273" y="127125"/>
                      <a:pt x="48894" y="122746"/>
                      <a:pt x="48894" y="117346"/>
                    </a:cubicBezTo>
                    <a:cubicBezTo>
                      <a:pt x="48894" y="111946"/>
                      <a:pt x="53273" y="107567"/>
                      <a:pt x="58673" y="107567"/>
                    </a:cubicBezTo>
                    <a:lnTo>
                      <a:pt x="78231" y="107567"/>
                    </a:lnTo>
                    <a:cubicBezTo>
                      <a:pt x="83631" y="107567"/>
                      <a:pt x="88010" y="103189"/>
                      <a:pt x="88010" y="97788"/>
                    </a:cubicBezTo>
                    <a:cubicBezTo>
                      <a:pt x="88010" y="92388"/>
                      <a:pt x="83631" y="88010"/>
                      <a:pt x="78231" y="88010"/>
                    </a:cubicBezTo>
                    <a:cubicBezTo>
                      <a:pt x="62028" y="88003"/>
                      <a:pt x="48899" y="74863"/>
                      <a:pt x="48906" y="58661"/>
                    </a:cubicBezTo>
                    <a:cubicBezTo>
                      <a:pt x="48911" y="46238"/>
                      <a:pt x="56741" y="35165"/>
                      <a:pt x="68452" y="31019"/>
                    </a:cubicBezTo>
                    <a:lnTo>
                      <a:pt x="68452" y="29337"/>
                    </a:lnTo>
                    <a:cubicBezTo>
                      <a:pt x="68452" y="23936"/>
                      <a:pt x="72830" y="19558"/>
                      <a:pt x="78231" y="19558"/>
                    </a:cubicBezTo>
                    <a:cubicBezTo>
                      <a:pt x="83631" y="19558"/>
                      <a:pt x="88010" y="23936"/>
                      <a:pt x="88010" y="29337"/>
                    </a:cubicBezTo>
                    <a:lnTo>
                      <a:pt x="97788" y="29337"/>
                    </a:lnTo>
                    <a:cubicBezTo>
                      <a:pt x="103189" y="29337"/>
                      <a:pt x="107567" y="33715"/>
                      <a:pt x="107567" y="39115"/>
                    </a:cubicBezTo>
                    <a:cubicBezTo>
                      <a:pt x="107567" y="44516"/>
                      <a:pt x="103189" y="48894"/>
                      <a:pt x="97788" y="48894"/>
                    </a:cubicBezTo>
                    <a:lnTo>
                      <a:pt x="78231" y="48894"/>
                    </a:lnTo>
                    <a:cubicBezTo>
                      <a:pt x="72830" y="48894"/>
                      <a:pt x="68452" y="53273"/>
                      <a:pt x="68452" y="58673"/>
                    </a:cubicBezTo>
                    <a:cubicBezTo>
                      <a:pt x="68452" y="64073"/>
                      <a:pt x="72830" y="68452"/>
                      <a:pt x="78231" y="68452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0" name="MG-任意多边形 139">
                <a:extLst>
                  <a:ext uri="{FF2B5EF4-FFF2-40B4-BE49-F238E27FC236}">
                    <a16:creationId xmlns:a16="http://schemas.microsoft.com/office/drawing/2014/main" id="{772C30DB-D718-776E-CA4E-AB9911062BEA}"/>
                  </a:ext>
                </a:extLst>
              </p:cNvPr>
              <p:cNvSpPr/>
              <p:nvPr>
                <p:custDataLst>
                  <p:tags r:id="rId69"/>
                </p:custDataLst>
              </p:nvPr>
            </p:nvSpPr>
            <p:spPr>
              <a:xfrm>
                <a:off x="1343053" y="2517114"/>
                <a:ext cx="28811" cy="72028"/>
              </a:xfrm>
              <a:custGeom>
                <a:avLst/>
                <a:gdLst>
                  <a:gd name="connsiteX0" fmla="*/ 0 w 39115"/>
                  <a:gd name="connsiteY0" fmla="*/ 0 h 97788"/>
                  <a:gd name="connsiteX1" fmla="*/ 39115 w 39115"/>
                  <a:gd name="connsiteY1" fmla="*/ 0 h 97788"/>
                  <a:gd name="connsiteX2" fmla="*/ 39115 w 39115"/>
                  <a:gd name="connsiteY2" fmla="*/ 97788 h 97788"/>
                  <a:gd name="connsiteX3" fmla="*/ 0 w 39115"/>
                  <a:gd name="connsiteY3" fmla="*/ 97788 h 9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15" h="97788">
                    <a:moveTo>
                      <a:pt x="0" y="0"/>
                    </a:moveTo>
                    <a:lnTo>
                      <a:pt x="39115" y="0"/>
                    </a:lnTo>
                    <a:lnTo>
                      <a:pt x="39115" y="97788"/>
                    </a:lnTo>
                    <a:lnTo>
                      <a:pt x="0" y="9778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1" name="MG-任意多边形 140">
                <a:extLst>
                  <a:ext uri="{FF2B5EF4-FFF2-40B4-BE49-F238E27FC236}">
                    <a16:creationId xmlns:a16="http://schemas.microsoft.com/office/drawing/2014/main" id="{178E4ACC-EFA9-6883-87D8-1FEE4497CA00}"/>
                  </a:ext>
                </a:extLst>
              </p:cNvPr>
              <p:cNvSpPr/>
              <p:nvPr>
                <p:custDataLst>
                  <p:tags r:id="rId70"/>
                </p:custDataLst>
              </p:nvPr>
            </p:nvSpPr>
            <p:spPr>
              <a:xfrm>
                <a:off x="1386270" y="2574736"/>
                <a:ext cx="100839" cy="14405"/>
              </a:xfrm>
              <a:custGeom>
                <a:avLst/>
                <a:gdLst>
                  <a:gd name="connsiteX0" fmla="*/ 0 w 136903"/>
                  <a:gd name="connsiteY0" fmla="*/ 0 h 19557"/>
                  <a:gd name="connsiteX1" fmla="*/ 136904 w 136903"/>
                  <a:gd name="connsiteY1" fmla="*/ 0 h 19557"/>
                  <a:gd name="connsiteX2" fmla="*/ 136904 w 136903"/>
                  <a:gd name="connsiteY2" fmla="*/ 19558 h 19557"/>
                  <a:gd name="connsiteX3" fmla="*/ 0 w 136903"/>
                  <a:gd name="connsiteY3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03" h="19557">
                    <a:moveTo>
                      <a:pt x="0" y="0"/>
                    </a:moveTo>
                    <a:lnTo>
                      <a:pt x="136904" y="0"/>
                    </a:lnTo>
                    <a:lnTo>
                      <a:pt x="136904" y="19558"/>
                    </a:lnTo>
                    <a:lnTo>
                      <a:pt x="0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2" name="MG-任意多边形 141">
                <a:extLst>
                  <a:ext uri="{FF2B5EF4-FFF2-40B4-BE49-F238E27FC236}">
                    <a16:creationId xmlns:a16="http://schemas.microsoft.com/office/drawing/2014/main" id="{D0D0AB3D-0C1C-9765-3604-9E23D826DFEB}"/>
                  </a:ext>
                </a:extLst>
              </p:cNvPr>
              <p:cNvSpPr/>
              <p:nvPr>
                <p:custDataLst>
                  <p:tags r:id="rId71"/>
                </p:custDataLst>
              </p:nvPr>
            </p:nvSpPr>
            <p:spPr>
              <a:xfrm>
                <a:off x="1386270" y="2545925"/>
                <a:ext cx="100839" cy="14405"/>
              </a:xfrm>
              <a:custGeom>
                <a:avLst/>
                <a:gdLst>
                  <a:gd name="connsiteX0" fmla="*/ 0 w 136903"/>
                  <a:gd name="connsiteY0" fmla="*/ 0 h 19557"/>
                  <a:gd name="connsiteX1" fmla="*/ 136904 w 136903"/>
                  <a:gd name="connsiteY1" fmla="*/ 0 h 19557"/>
                  <a:gd name="connsiteX2" fmla="*/ 136904 w 136903"/>
                  <a:gd name="connsiteY2" fmla="*/ 19558 h 19557"/>
                  <a:gd name="connsiteX3" fmla="*/ 0 w 136903"/>
                  <a:gd name="connsiteY3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903" h="19557">
                    <a:moveTo>
                      <a:pt x="0" y="0"/>
                    </a:moveTo>
                    <a:lnTo>
                      <a:pt x="136904" y="0"/>
                    </a:lnTo>
                    <a:lnTo>
                      <a:pt x="136904" y="19558"/>
                    </a:lnTo>
                    <a:lnTo>
                      <a:pt x="0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3" name="MG-任意多边形 142">
                <a:extLst>
                  <a:ext uri="{FF2B5EF4-FFF2-40B4-BE49-F238E27FC236}">
                    <a16:creationId xmlns:a16="http://schemas.microsoft.com/office/drawing/2014/main" id="{CD7B0C86-6F1E-85CE-193F-5E23A2472C07}"/>
                  </a:ext>
                </a:extLst>
              </p:cNvPr>
              <p:cNvSpPr/>
              <p:nvPr>
                <p:custDataLst>
                  <p:tags r:id="rId72"/>
                </p:custDataLst>
              </p:nvPr>
            </p:nvSpPr>
            <p:spPr>
              <a:xfrm>
                <a:off x="1544732" y="2502708"/>
                <a:ext cx="86434" cy="86434"/>
              </a:xfrm>
              <a:custGeom>
                <a:avLst/>
                <a:gdLst>
                  <a:gd name="connsiteX0" fmla="*/ 58673 w 117346"/>
                  <a:gd name="connsiteY0" fmla="*/ 0 h 117346"/>
                  <a:gd name="connsiteX1" fmla="*/ 0 w 117346"/>
                  <a:gd name="connsiteY1" fmla="*/ 58673 h 117346"/>
                  <a:gd name="connsiteX2" fmla="*/ 58673 w 117346"/>
                  <a:gd name="connsiteY2" fmla="*/ 117346 h 117346"/>
                  <a:gd name="connsiteX3" fmla="*/ 117346 w 117346"/>
                  <a:gd name="connsiteY3" fmla="*/ 58673 h 117346"/>
                  <a:gd name="connsiteX4" fmla="*/ 58673 w 117346"/>
                  <a:gd name="connsiteY4" fmla="*/ 0 h 117346"/>
                  <a:gd name="connsiteX5" fmla="*/ 78231 w 117346"/>
                  <a:gd name="connsiteY5" fmla="*/ 68452 h 117346"/>
                  <a:gd name="connsiteX6" fmla="*/ 68452 w 117346"/>
                  <a:gd name="connsiteY6" fmla="*/ 85363 h 117346"/>
                  <a:gd name="connsiteX7" fmla="*/ 68452 w 117346"/>
                  <a:gd name="connsiteY7" fmla="*/ 88010 h 117346"/>
                  <a:gd name="connsiteX8" fmla="*/ 58673 w 117346"/>
                  <a:gd name="connsiteY8" fmla="*/ 97788 h 117346"/>
                  <a:gd name="connsiteX9" fmla="*/ 48894 w 117346"/>
                  <a:gd name="connsiteY9" fmla="*/ 88010 h 117346"/>
                  <a:gd name="connsiteX10" fmla="*/ 39115 w 117346"/>
                  <a:gd name="connsiteY10" fmla="*/ 78231 h 117346"/>
                  <a:gd name="connsiteX11" fmla="*/ 48894 w 117346"/>
                  <a:gd name="connsiteY11" fmla="*/ 68452 h 117346"/>
                  <a:gd name="connsiteX12" fmla="*/ 58673 w 117346"/>
                  <a:gd name="connsiteY12" fmla="*/ 68452 h 117346"/>
                  <a:gd name="connsiteX13" fmla="*/ 39114 w 117346"/>
                  <a:gd name="connsiteY13" fmla="*/ 48930 h 117346"/>
                  <a:gd name="connsiteX14" fmla="*/ 48894 w 117346"/>
                  <a:gd name="connsiteY14" fmla="*/ 31983 h 117346"/>
                  <a:gd name="connsiteX15" fmla="*/ 48894 w 117346"/>
                  <a:gd name="connsiteY15" fmla="*/ 29337 h 117346"/>
                  <a:gd name="connsiteX16" fmla="*/ 58673 w 117346"/>
                  <a:gd name="connsiteY16" fmla="*/ 19558 h 117346"/>
                  <a:gd name="connsiteX17" fmla="*/ 68452 w 117346"/>
                  <a:gd name="connsiteY17" fmla="*/ 29337 h 117346"/>
                  <a:gd name="connsiteX18" fmla="*/ 78231 w 117346"/>
                  <a:gd name="connsiteY18" fmla="*/ 39115 h 117346"/>
                  <a:gd name="connsiteX19" fmla="*/ 68452 w 117346"/>
                  <a:gd name="connsiteY19" fmla="*/ 48894 h 117346"/>
                  <a:gd name="connsiteX20" fmla="*/ 58673 w 117346"/>
                  <a:gd name="connsiteY20" fmla="*/ 48894 h 117346"/>
                  <a:gd name="connsiteX21" fmla="*/ 78231 w 117346"/>
                  <a:gd name="connsiteY21" fmla="*/ 68452 h 11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7346" h="117346">
                    <a:moveTo>
                      <a:pt x="58673" y="0"/>
                    </a:moveTo>
                    <a:cubicBezTo>
                      <a:pt x="26268" y="0"/>
                      <a:pt x="0" y="26268"/>
                      <a:pt x="0" y="58673"/>
                    </a:cubicBezTo>
                    <a:cubicBezTo>
                      <a:pt x="0" y="91078"/>
                      <a:pt x="26268" y="117346"/>
                      <a:pt x="58673" y="117346"/>
                    </a:cubicBezTo>
                    <a:cubicBezTo>
                      <a:pt x="91078" y="117346"/>
                      <a:pt x="117346" y="91078"/>
                      <a:pt x="117346" y="58673"/>
                    </a:cubicBezTo>
                    <a:cubicBezTo>
                      <a:pt x="117309" y="26284"/>
                      <a:pt x="91062" y="37"/>
                      <a:pt x="58673" y="0"/>
                    </a:cubicBezTo>
                    <a:close/>
                    <a:moveTo>
                      <a:pt x="78231" y="68452"/>
                    </a:moveTo>
                    <a:cubicBezTo>
                      <a:pt x="78221" y="75430"/>
                      <a:pt x="74495" y="81875"/>
                      <a:pt x="68452" y="85363"/>
                    </a:cubicBezTo>
                    <a:lnTo>
                      <a:pt x="68452" y="88010"/>
                    </a:lnTo>
                    <a:cubicBezTo>
                      <a:pt x="68452" y="93410"/>
                      <a:pt x="64073" y="97788"/>
                      <a:pt x="58673" y="97788"/>
                    </a:cubicBezTo>
                    <a:cubicBezTo>
                      <a:pt x="53273" y="97788"/>
                      <a:pt x="48894" y="93410"/>
                      <a:pt x="48894" y="88010"/>
                    </a:cubicBezTo>
                    <a:cubicBezTo>
                      <a:pt x="43494" y="88010"/>
                      <a:pt x="39115" y="83631"/>
                      <a:pt x="39115" y="78231"/>
                    </a:cubicBezTo>
                    <a:cubicBezTo>
                      <a:pt x="39115" y="72830"/>
                      <a:pt x="43494" y="68452"/>
                      <a:pt x="48894" y="68452"/>
                    </a:cubicBezTo>
                    <a:lnTo>
                      <a:pt x="58673" y="68452"/>
                    </a:lnTo>
                    <a:cubicBezTo>
                      <a:pt x="47881" y="68462"/>
                      <a:pt x="39124" y="59722"/>
                      <a:pt x="39114" y="48930"/>
                    </a:cubicBezTo>
                    <a:cubicBezTo>
                      <a:pt x="39107" y="41938"/>
                      <a:pt x="42837" y="35475"/>
                      <a:pt x="48894" y="31983"/>
                    </a:cubicBezTo>
                    <a:lnTo>
                      <a:pt x="48894" y="29337"/>
                    </a:lnTo>
                    <a:cubicBezTo>
                      <a:pt x="48894" y="23936"/>
                      <a:pt x="53273" y="19558"/>
                      <a:pt x="58673" y="19558"/>
                    </a:cubicBezTo>
                    <a:cubicBezTo>
                      <a:pt x="64073" y="19558"/>
                      <a:pt x="68452" y="23936"/>
                      <a:pt x="68452" y="29337"/>
                    </a:cubicBezTo>
                    <a:cubicBezTo>
                      <a:pt x="73852" y="29337"/>
                      <a:pt x="78231" y="33715"/>
                      <a:pt x="78231" y="39115"/>
                    </a:cubicBezTo>
                    <a:cubicBezTo>
                      <a:pt x="78231" y="44516"/>
                      <a:pt x="73852" y="48894"/>
                      <a:pt x="68452" y="48894"/>
                    </a:cubicBezTo>
                    <a:lnTo>
                      <a:pt x="58673" y="48894"/>
                    </a:lnTo>
                    <a:cubicBezTo>
                      <a:pt x="69469" y="48906"/>
                      <a:pt x="78219" y="57656"/>
                      <a:pt x="78231" y="68452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4" name="MG-任意多边形 143">
                <a:extLst>
                  <a:ext uri="{FF2B5EF4-FFF2-40B4-BE49-F238E27FC236}">
                    <a16:creationId xmlns:a16="http://schemas.microsoft.com/office/drawing/2014/main" id="{60B4365E-3ACB-36C7-B751-F1DCC66AF930}"/>
                  </a:ext>
                </a:extLst>
              </p:cNvPr>
              <p:cNvSpPr/>
              <p:nvPr>
                <p:custDataLst>
                  <p:tags r:id="rId73"/>
                </p:custDataLst>
              </p:nvPr>
            </p:nvSpPr>
            <p:spPr>
              <a:xfrm>
                <a:off x="1530326" y="2430680"/>
                <a:ext cx="72028" cy="14405"/>
              </a:xfrm>
              <a:custGeom>
                <a:avLst/>
                <a:gdLst>
                  <a:gd name="connsiteX0" fmla="*/ 97788 w 97788"/>
                  <a:gd name="connsiteY0" fmla="*/ 19558 h 19557"/>
                  <a:gd name="connsiteX1" fmla="*/ 97788 w 97788"/>
                  <a:gd name="connsiteY1" fmla="*/ 0 h 19557"/>
                  <a:gd name="connsiteX2" fmla="*/ 0 w 97788"/>
                  <a:gd name="connsiteY2" fmla="*/ 0 h 19557"/>
                  <a:gd name="connsiteX3" fmla="*/ 0 w 97788"/>
                  <a:gd name="connsiteY3" fmla="*/ 19558 h 19557"/>
                  <a:gd name="connsiteX4" fmla="*/ 68452 w 97788"/>
                  <a:gd name="connsiteY4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88" h="19557">
                    <a:moveTo>
                      <a:pt x="97788" y="19558"/>
                    </a:moveTo>
                    <a:lnTo>
                      <a:pt x="97788" y="0"/>
                    </a:lnTo>
                    <a:lnTo>
                      <a:pt x="0" y="0"/>
                    </a:lnTo>
                    <a:lnTo>
                      <a:pt x="0" y="19558"/>
                    </a:lnTo>
                    <a:lnTo>
                      <a:pt x="68452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5" name="MG-任意多边形 144">
                <a:extLst>
                  <a:ext uri="{FF2B5EF4-FFF2-40B4-BE49-F238E27FC236}">
                    <a16:creationId xmlns:a16="http://schemas.microsoft.com/office/drawing/2014/main" id="{6DF14E4C-EB52-6219-9F04-2D34245B78DB}"/>
                  </a:ext>
                </a:extLst>
              </p:cNvPr>
              <p:cNvSpPr/>
              <p:nvPr>
                <p:custDataLst>
                  <p:tags r:id="rId74"/>
                </p:custDataLst>
              </p:nvPr>
            </p:nvSpPr>
            <p:spPr>
              <a:xfrm>
                <a:off x="1501515" y="2574736"/>
                <a:ext cx="48381" cy="14405"/>
              </a:xfrm>
              <a:custGeom>
                <a:avLst/>
                <a:gdLst>
                  <a:gd name="connsiteX0" fmla="*/ 49640 w 65684"/>
                  <a:gd name="connsiteY0" fmla="*/ 0 h 19557"/>
                  <a:gd name="connsiteX1" fmla="*/ 0 w 65684"/>
                  <a:gd name="connsiteY1" fmla="*/ 0 h 19557"/>
                  <a:gd name="connsiteX2" fmla="*/ 0 w 65684"/>
                  <a:gd name="connsiteY2" fmla="*/ 19558 h 19557"/>
                  <a:gd name="connsiteX3" fmla="*/ 65684 w 65684"/>
                  <a:gd name="connsiteY3" fmla="*/ 19558 h 19557"/>
                  <a:gd name="connsiteX4" fmla="*/ 49640 w 65684"/>
                  <a:gd name="connsiteY4" fmla="*/ 0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684" h="19557">
                    <a:moveTo>
                      <a:pt x="49640" y="0"/>
                    </a:moveTo>
                    <a:lnTo>
                      <a:pt x="0" y="0"/>
                    </a:lnTo>
                    <a:lnTo>
                      <a:pt x="0" y="19558"/>
                    </a:lnTo>
                    <a:lnTo>
                      <a:pt x="65684" y="19558"/>
                    </a:lnTo>
                    <a:cubicBezTo>
                      <a:pt x="59317" y="13946"/>
                      <a:pt x="53900" y="7341"/>
                      <a:pt x="49640" y="0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6" name="MG-任意多边形 145">
                <a:extLst>
                  <a:ext uri="{FF2B5EF4-FFF2-40B4-BE49-F238E27FC236}">
                    <a16:creationId xmlns:a16="http://schemas.microsoft.com/office/drawing/2014/main" id="{0E10A9AF-78B2-3DE0-5C56-734C0093DC6F}"/>
                  </a:ext>
                </a:extLst>
              </p:cNvPr>
              <p:cNvSpPr/>
              <p:nvPr>
                <p:custDataLst>
                  <p:tags r:id="rId75"/>
                </p:custDataLst>
              </p:nvPr>
            </p:nvSpPr>
            <p:spPr>
              <a:xfrm>
                <a:off x="1400676" y="2265015"/>
                <a:ext cx="129651" cy="14623"/>
              </a:xfrm>
              <a:custGeom>
                <a:avLst/>
                <a:gdLst>
                  <a:gd name="connsiteX0" fmla="*/ 0 w 176019"/>
                  <a:gd name="connsiteY0" fmla="*/ 19852 h 19853"/>
                  <a:gd name="connsiteX1" fmla="*/ 9779 w 176019"/>
                  <a:gd name="connsiteY1" fmla="*/ 19558 h 19853"/>
                  <a:gd name="connsiteX2" fmla="*/ 166240 w 176019"/>
                  <a:gd name="connsiteY2" fmla="*/ 19558 h 19853"/>
                  <a:gd name="connsiteX3" fmla="*/ 176019 w 176019"/>
                  <a:gd name="connsiteY3" fmla="*/ 19854 h 19853"/>
                  <a:gd name="connsiteX4" fmla="*/ 176019 w 176019"/>
                  <a:gd name="connsiteY4" fmla="*/ 0 h 19853"/>
                  <a:gd name="connsiteX5" fmla="*/ 0 w 176019"/>
                  <a:gd name="connsiteY5" fmla="*/ 0 h 1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019" h="19853">
                    <a:moveTo>
                      <a:pt x="0" y="19852"/>
                    </a:moveTo>
                    <a:cubicBezTo>
                      <a:pt x="3239" y="19663"/>
                      <a:pt x="6499" y="19558"/>
                      <a:pt x="9779" y="19558"/>
                    </a:cubicBezTo>
                    <a:lnTo>
                      <a:pt x="166240" y="19558"/>
                    </a:lnTo>
                    <a:cubicBezTo>
                      <a:pt x="169524" y="19558"/>
                      <a:pt x="172782" y="19664"/>
                      <a:pt x="176019" y="19854"/>
                    </a:cubicBezTo>
                    <a:lnTo>
                      <a:pt x="176019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7" name="MG-任意多边形 146">
                <a:extLst>
                  <a:ext uri="{FF2B5EF4-FFF2-40B4-BE49-F238E27FC236}">
                    <a16:creationId xmlns:a16="http://schemas.microsoft.com/office/drawing/2014/main" id="{158C41EA-87AE-A84A-250D-F9B613578799}"/>
                  </a:ext>
                </a:extLst>
              </p:cNvPr>
              <p:cNvSpPr/>
              <p:nvPr>
                <p:custDataLst>
                  <p:tags r:id="rId76"/>
                </p:custDataLst>
              </p:nvPr>
            </p:nvSpPr>
            <p:spPr>
              <a:xfrm>
                <a:off x="1382147" y="2185784"/>
                <a:ext cx="166707" cy="64825"/>
              </a:xfrm>
              <a:custGeom>
                <a:avLst/>
                <a:gdLst>
                  <a:gd name="connsiteX0" fmla="*/ 194324 w 226328"/>
                  <a:gd name="connsiteY0" fmla="*/ 88010 h 88009"/>
                  <a:gd name="connsiteX1" fmla="*/ 226329 w 226328"/>
                  <a:gd name="connsiteY1" fmla="*/ 0 h 88009"/>
                  <a:gd name="connsiteX2" fmla="*/ 0 w 226328"/>
                  <a:gd name="connsiteY2" fmla="*/ 0 h 88009"/>
                  <a:gd name="connsiteX3" fmla="*/ 32005 w 226328"/>
                  <a:gd name="connsiteY3" fmla="*/ 88010 h 8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328" h="88009">
                    <a:moveTo>
                      <a:pt x="194324" y="88010"/>
                    </a:moveTo>
                    <a:lnTo>
                      <a:pt x="226329" y="0"/>
                    </a:lnTo>
                    <a:lnTo>
                      <a:pt x="0" y="0"/>
                    </a:lnTo>
                    <a:lnTo>
                      <a:pt x="32005" y="88010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8" name="MG-任意多边形 147">
                <a:extLst>
                  <a:ext uri="{FF2B5EF4-FFF2-40B4-BE49-F238E27FC236}">
                    <a16:creationId xmlns:a16="http://schemas.microsoft.com/office/drawing/2014/main" id="{4A79557B-7640-5FC4-4FBB-7E3487A57750}"/>
                  </a:ext>
                </a:extLst>
              </p:cNvPr>
              <p:cNvSpPr/>
              <p:nvPr>
                <p:custDataLst>
                  <p:tags r:id="rId77"/>
                </p:custDataLst>
              </p:nvPr>
            </p:nvSpPr>
            <p:spPr>
              <a:xfrm>
                <a:off x="1501515" y="2488302"/>
                <a:ext cx="72028" cy="14405"/>
              </a:xfrm>
              <a:custGeom>
                <a:avLst/>
                <a:gdLst>
                  <a:gd name="connsiteX0" fmla="*/ 97788 w 97788"/>
                  <a:gd name="connsiteY0" fmla="*/ 2475 h 19557"/>
                  <a:gd name="connsiteX1" fmla="*/ 97788 w 97788"/>
                  <a:gd name="connsiteY1" fmla="*/ 0 h 19557"/>
                  <a:gd name="connsiteX2" fmla="*/ 0 w 97788"/>
                  <a:gd name="connsiteY2" fmla="*/ 0 h 19557"/>
                  <a:gd name="connsiteX3" fmla="*/ 0 w 97788"/>
                  <a:gd name="connsiteY3" fmla="*/ 19558 h 19557"/>
                  <a:gd name="connsiteX4" fmla="*/ 65684 w 97788"/>
                  <a:gd name="connsiteY4" fmla="*/ 19558 h 19557"/>
                  <a:gd name="connsiteX5" fmla="*/ 97788 w 97788"/>
                  <a:gd name="connsiteY5" fmla="*/ 2475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788" h="19557">
                    <a:moveTo>
                      <a:pt x="97788" y="2475"/>
                    </a:moveTo>
                    <a:lnTo>
                      <a:pt x="97788" y="0"/>
                    </a:lnTo>
                    <a:lnTo>
                      <a:pt x="0" y="0"/>
                    </a:lnTo>
                    <a:lnTo>
                      <a:pt x="0" y="19558"/>
                    </a:lnTo>
                    <a:lnTo>
                      <a:pt x="65684" y="19558"/>
                    </a:lnTo>
                    <a:cubicBezTo>
                      <a:pt x="74893" y="11417"/>
                      <a:pt x="85892" y="5564"/>
                      <a:pt x="97788" y="2475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49" name="MG-任意多边形 148">
                <a:extLst>
                  <a:ext uri="{FF2B5EF4-FFF2-40B4-BE49-F238E27FC236}">
                    <a16:creationId xmlns:a16="http://schemas.microsoft.com/office/drawing/2014/main" id="{0C7FDD05-C6C2-2363-3D88-8316F4BBA011}"/>
                  </a:ext>
                </a:extLst>
              </p:cNvPr>
              <p:cNvSpPr/>
              <p:nvPr>
                <p:custDataLst>
                  <p:tags r:id="rId78"/>
                </p:custDataLst>
              </p:nvPr>
            </p:nvSpPr>
            <p:spPr>
              <a:xfrm>
                <a:off x="1466413" y="2482012"/>
                <a:ext cx="20696" cy="20696"/>
              </a:xfrm>
              <a:custGeom>
                <a:avLst/>
                <a:gdLst>
                  <a:gd name="connsiteX0" fmla="*/ 28098 w 28098"/>
                  <a:gd name="connsiteY0" fmla="*/ 0 h 28098"/>
                  <a:gd name="connsiteX1" fmla="*/ 0 w 28098"/>
                  <a:gd name="connsiteY1" fmla="*/ 28098 h 28098"/>
                  <a:gd name="connsiteX2" fmla="*/ 28098 w 28098"/>
                  <a:gd name="connsiteY2" fmla="*/ 28098 h 2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098" h="28098">
                    <a:moveTo>
                      <a:pt x="28098" y="0"/>
                    </a:moveTo>
                    <a:cubicBezTo>
                      <a:pt x="14333" y="3584"/>
                      <a:pt x="3584" y="14333"/>
                      <a:pt x="0" y="28098"/>
                    </a:cubicBezTo>
                    <a:lnTo>
                      <a:pt x="28098" y="2809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0" name="MG-任意多边形 149">
                <a:extLst>
                  <a:ext uri="{FF2B5EF4-FFF2-40B4-BE49-F238E27FC236}">
                    <a16:creationId xmlns:a16="http://schemas.microsoft.com/office/drawing/2014/main" id="{4040381A-0723-6A40-33A9-3E7383F50466}"/>
                  </a:ext>
                </a:extLst>
              </p:cNvPr>
              <p:cNvSpPr/>
              <p:nvPr>
                <p:custDataLst>
                  <p:tags r:id="rId79"/>
                </p:custDataLst>
              </p:nvPr>
            </p:nvSpPr>
            <p:spPr>
              <a:xfrm>
                <a:off x="1501515" y="2422973"/>
                <a:ext cx="14405" cy="22113"/>
              </a:xfrm>
              <a:custGeom>
                <a:avLst/>
                <a:gdLst>
                  <a:gd name="connsiteX0" fmla="*/ 0 w 19557"/>
                  <a:gd name="connsiteY0" fmla="*/ 0 h 30021"/>
                  <a:gd name="connsiteX1" fmla="*/ 0 w 19557"/>
                  <a:gd name="connsiteY1" fmla="*/ 30021 h 30021"/>
                  <a:gd name="connsiteX2" fmla="*/ 19558 w 19557"/>
                  <a:gd name="connsiteY2" fmla="*/ 30021 h 30021"/>
                  <a:gd name="connsiteX3" fmla="*/ 19558 w 19557"/>
                  <a:gd name="connsiteY3" fmla="*/ 7993 h 30021"/>
                  <a:gd name="connsiteX4" fmla="*/ 0 w 19557"/>
                  <a:gd name="connsiteY4" fmla="*/ 0 h 30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57" h="30021">
                    <a:moveTo>
                      <a:pt x="0" y="0"/>
                    </a:moveTo>
                    <a:lnTo>
                      <a:pt x="0" y="30021"/>
                    </a:lnTo>
                    <a:lnTo>
                      <a:pt x="19558" y="30021"/>
                    </a:lnTo>
                    <a:lnTo>
                      <a:pt x="19558" y="7993"/>
                    </a:lnTo>
                    <a:cubicBezTo>
                      <a:pt x="12704" y="6235"/>
                      <a:pt x="6123" y="3546"/>
                      <a:pt x="0" y="0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1" name="MG-任意多边形 150">
                <a:extLst>
                  <a:ext uri="{FF2B5EF4-FFF2-40B4-BE49-F238E27FC236}">
                    <a16:creationId xmlns:a16="http://schemas.microsoft.com/office/drawing/2014/main" id="{8E03AA22-D741-1005-6AB6-34468BC002A1}"/>
                  </a:ext>
                </a:extLst>
              </p:cNvPr>
              <p:cNvSpPr/>
              <p:nvPr>
                <p:custDataLst>
                  <p:tags r:id="rId80"/>
                </p:custDataLst>
              </p:nvPr>
            </p:nvSpPr>
            <p:spPr>
              <a:xfrm>
                <a:off x="1501515" y="2545925"/>
                <a:ext cx="30634" cy="14405"/>
              </a:xfrm>
              <a:custGeom>
                <a:avLst/>
                <a:gdLst>
                  <a:gd name="connsiteX0" fmla="*/ 0 w 41590"/>
                  <a:gd name="connsiteY0" fmla="*/ 0 h 19557"/>
                  <a:gd name="connsiteX1" fmla="*/ 0 w 41590"/>
                  <a:gd name="connsiteY1" fmla="*/ 19558 h 19557"/>
                  <a:gd name="connsiteX2" fmla="*/ 41591 w 41590"/>
                  <a:gd name="connsiteY2" fmla="*/ 19558 h 19557"/>
                  <a:gd name="connsiteX3" fmla="*/ 39115 w 41590"/>
                  <a:gd name="connsiteY3" fmla="*/ 0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90" h="19557">
                    <a:moveTo>
                      <a:pt x="0" y="0"/>
                    </a:moveTo>
                    <a:lnTo>
                      <a:pt x="0" y="19558"/>
                    </a:lnTo>
                    <a:lnTo>
                      <a:pt x="41591" y="19558"/>
                    </a:lnTo>
                    <a:cubicBezTo>
                      <a:pt x="39943" y="13170"/>
                      <a:pt x="39112" y="6597"/>
                      <a:pt x="39115" y="0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2" name="MG-任意多边形 151">
                <a:extLst>
                  <a:ext uri="{FF2B5EF4-FFF2-40B4-BE49-F238E27FC236}">
                    <a16:creationId xmlns:a16="http://schemas.microsoft.com/office/drawing/2014/main" id="{6A6F0014-3B59-0033-60CB-24911875ACDF}"/>
                  </a:ext>
                </a:extLst>
              </p:cNvPr>
              <p:cNvSpPr/>
              <p:nvPr>
                <p:custDataLst>
                  <p:tags r:id="rId81"/>
                </p:custDataLst>
              </p:nvPr>
            </p:nvSpPr>
            <p:spPr>
              <a:xfrm>
                <a:off x="1501515" y="2517114"/>
                <a:ext cx="36563" cy="14405"/>
              </a:xfrm>
              <a:custGeom>
                <a:avLst/>
                <a:gdLst>
                  <a:gd name="connsiteX0" fmla="*/ 0 w 49639"/>
                  <a:gd name="connsiteY0" fmla="*/ 19558 h 19557"/>
                  <a:gd name="connsiteX1" fmla="*/ 41591 w 49639"/>
                  <a:gd name="connsiteY1" fmla="*/ 19558 h 19557"/>
                  <a:gd name="connsiteX2" fmla="*/ 49640 w 49639"/>
                  <a:gd name="connsiteY2" fmla="*/ 0 h 19557"/>
                  <a:gd name="connsiteX3" fmla="*/ 0 w 49639"/>
                  <a:gd name="connsiteY3" fmla="*/ 0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639" h="19557">
                    <a:moveTo>
                      <a:pt x="0" y="19558"/>
                    </a:moveTo>
                    <a:lnTo>
                      <a:pt x="41591" y="19558"/>
                    </a:lnTo>
                    <a:cubicBezTo>
                      <a:pt x="43370" y="12703"/>
                      <a:pt x="46079" y="6123"/>
                      <a:pt x="496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3" name="MG-任意多边形 152">
                <a:extLst>
                  <a:ext uri="{FF2B5EF4-FFF2-40B4-BE49-F238E27FC236}">
                    <a16:creationId xmlns:a16="http://schemas.microsoft.com/office/drawing/2014/main" id="{F737EFF7-F6E4-CD52-C9B8-052C56CB2719}"/>
                  </a:ext>
                </a:extLst>
              </p:cNvPr>
              <p:cNvSpPr/>
              <p:nvPr>
                <p:custDataLst>
                  <p:tags r:id="rId82"/>
                </p:custDataLst>
              </p:nvPr>
            </p:nvSpPr>
            <p:spPr>
              <a:xfrm>
                <a:off x="1501515" y="2459491"/>
                <a:ext cx="72028" cy="14405"/>
              </a:xfrm>
              <a:custGeom>
                <a:avLst/>
                <a:gdLst>
                  <a:gd name="connsiteX0" fmla="*/ 0 w 97788"/>
                  <a:gd name="connsiteY0" fmla="*/ 0 h 19557"/>
                  <a:gd name="connsiteX1" fmla="*/ 97788 w 97788"/>
                  <a:gd name="connsiteY1" fmla="*/ 0 h 19557"/>
                  <a:gd name="connsiteX2" fmla="*/ 97788 w 97788"/>
                  <a:gd name="connsiteY2" fmla="*/ 19558 h 19557"/>
                  <a:gd name="connsiteX3" fmla="*/ 0 w 97788"/>
                  <a:gd name="connsiteY3" fmla="*/ 19558 h 1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88" h="19557">
                    <a:moveTo>
                      <a:pt x="0" y="0"/>
                    </a:moveTo>
                    <a:lnTo>
                      <a:pt x="97788" y="0"/>
                    </a:lnTo>
                    <a:lnTo>
                      <a:pt x="97788" y="19558"/>
                    </a:lnTo>
                    <a:lnTo>
                      <a:pt x="0" y="19558"/>
                    </a:ln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4" name="MG-任意多边形 153">
                <a:extLst>
                  <a:ext uri="{FF2B5EF4-FFF2-40B4-BE49-F238E27FC236}">
                    <a16:creationId xmlns:a16="http://schemas.microsoft.com/office/drawing/2014/main" id="{44B96D75-6359-66E1-EBFC-28D46DD445F3}"/>
                  </a:ext>
                </a:extLst>
              </p:cNvPr>
              <p:cNvSpPr/>
              <p:nvPr>
                <p:custDataLst>
                  <p:tags r:id="rId83"/>
                </p:custDataLst>
              </p:nvPr>
            </p:nvSpPr>
            <p:spPr>
              <a:xfrm>
                <a:off x="1487109" y="2329841"/>
                <a:ext cx="86438" cy="86434"/>
              </a:xfrm>
              <a:custGeom>
                <a:avLst/>
                <a:gdLst>
                  <a:gd name="connsiteX0" fmla="*/ 58673 w 117352"/>
                  <a:gd name="connsiteY0" fmla="*/ 0 h 117346"/>
                  <a:gd name="connsiteX1" fmla="*/ 0 w 117352"/>
                  <a:gd name="connsiteY1" fmla="*/ 58673 h 117346"/>
                  <a:gd name="connsiteX2" fmla="*/ 9779 w 117352"/>
                  <a:gd name="connsiteY2" fmla="*/ 58673 h 117346"/>
                  <a:gd name="connsiteX3" fmla="*/ 19558 w 117352"/>
                  <a:gd name="connsiteY3" fmla="*/ 68452 h 117346"/>
                  <a:gd name="connsiteX4" fmla="*/ 19558 w 117352"/>
                  <a:gd name="connsiteY4" fmla="*/ 102400 h 117346"/>
                  <a:gd name="connsiteX5" fmla="*/ 102407 w 117352"/>
                  <a:gd name="connsiteY5" fmla="*/ 97795 h 117346"/>
                  <a:gd name="connsiteX6" fmla="*/ 97799 w 117352"/>
                  <a:gd name="connsiteY6" fmla="*/ 14946 h 117346"/>
                  <a:gd name="connsiteX7" fmla="*/ 58673 w 117352"/>
                  <a:gd name="connsiteY7" fmla="*/ 0 h 117346"/>
                  <a:gd name="connsiteX8" fmla="*/ 78231 w 117352"/>
                  <a:gd name="connsiteY8" fmla="*/ 68452 h 117346"/>
                  <a:gd name="connsiteX9" fmla="*/ 68452 w 117352"/>
                  <a:gd name="connsiteY9" fmla="*/ 85363 h 117346"/>
                  <a:gd name="connsiteX10" fmla="*/ 68452 w 117352"/>
                  <a:gd name="connsiteY10" fmla="*/ 88010 h 117346"/>
                  <a:gd name="connsiteX11" fmla="*/ 58673 w 117352"/>
                  <a:gd name="connsiteY11" fmla="*/ 97788 h 117346"/>
                  <a:gd name="connsiteX12" fmla="*/ 48894 w 117352"/>
                  <a:gd name="connsiteY12" fmla="*/ 88010 h 117346"/>
                  <a:gd name="connsiteX13" fmla="*/ 39115 w 117352"/>
                  <a:gd name="connsiteY13" fmla="*/ 78231 h 117346"/>
                  <a:gd name="connsiteX14" fmla="*/ 48894 w 117352"/>
                  <a:gd name="connsiteY14" fmla="*/ 68452 h 117346"/>
                  <a:gd name="connsiteX15" fmla="*/ 58673 w 117352"/>
                  <a:gd name="connsiteY15" fmla="*/ 68452 h 117346"/>
                  <a:gd name="connsiteX16" fmla="*/ 39114 w 117352"/>
                  <a:gd name="connsiteY16" fmla="*/ 48930 h 117346"/>
                  <a:gd name="connsiteX17" fmla="*/ 48894 w 117352"/>
                  <a:gd name="connsiteY17" fmla="*/ 31983 h 117346"/>
                  <a:gd name="connsiteX18" fmla="*/ 48894 w 117352"/>
                  <a:gd name="connsiteY18" fmla="*/ 29337 h 117346"/>
                  <a:gd name="connsiteX19" fmla="*/ 58673 w 117352"/>
                  <a:gd name="connsiteY19" fmla="*/ 19558 h 117346"/>
                  <a:gd name="connsiteX20" fmla="*/ 68452 w 117352"/>
                  <a:gd name="connsiteY20" fmla="*/ 29337 h 117346"/>
                  <a:gd name="connsiteX21" fmla="*/ 78231 w 117352"/>
                  <a:gd name="connsiteY21" fmla="*/ 39115 h 117346"/>
                  <a:gd name="connsiteX22" fmla="*/ 68452 w 117352"/>
                  <a:gd name="connsiteY22" fmla="*/ 48894 h 117346"/>
                  <a:gd name="connsiteX23" fmla="*/ 58673 w 117352"/>
                  <a:gd name="connsiteY23" fmla="*/ 48894 h 117346"/>
                  <a:gd name="connsiteX24" fmla="*/ 78231 w 117352"/>
                  <a:gd name="connsiteY24" fmla="*/ 68452 h 11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352" h="117346">
                    <a:moveTo>
                      <a:pt x="58673" y="0"/>
                    </a:moveTo>
                    <a:cubicBezTo>
                      <a:pt x="26284" y="37"/>
                      <a:pt x="37" y="26284"/>
                      <a:pt x="0" y="58673"/>
                    </a:cubicBezTo>
                    <a:lnTo>
                      <a:pt x="9779" y="58673"/>
                    </a:lnTo>
                    <a:cubicBezTo>
                      <a:pt x="15179" y="58673"/>
                      <a:pt x="19558" y="63052"/>
                      <a:pt x="19558" y="68452"/>
                    </a:cubicBezTo>
                    <a:lnTo>
                      <a:pt x="19558" y="102400"/>
                    </a:lnTo>
                    <a:cubicBezTo>
                      <a:pt x="43708" y="124007"/>
                      <a:pt x="80800" y="121943"/>
                      <a:pt x="102407" y="97795"/>
                    </a:cubicBezTo>
                    <a:cubicBezTo>
                      <a:pt x="124012" y="73644"/>
                      <a:pt x="121950" y="36552"/>
                      <a:pt x="97799" y="14946"/>
                    </a:cubicBezTo>
                    <a:cubicBezTo>
                      <a:pt x="87040" y="5320"/>
                      <a:pt x="73110" y="-1"/>
                      <a:pt x="58673" y="0"/>
                    </a:cubicBezTo>
                    <a:close/>
                    <a:moveTo>
                      <a:pt x="78231" y="68452"/>
                    </a:moveTo>
                    <a:cubicBezTo>
                      <a:pt x="78221" y="75430"/>
                      <a:pt x="74495" y="81875"/>
                      <a:pt x="68452" y="85363"/>
                    </a:cubicBezTo>
                    <a:lnTo>
                      <a:pt x="68452" y="88010"/>
                    </a:lnTo>
                    <a:cubicBezTo>
                      <a:pt x="68452" y="93410"/>
                      <a:pt x="64073" y="97788"/>
                      <a:pt x="58673" y="97788"/>
                    </a:cubicBezTo>
                    <a:cubicBezTo>
                      <a:pt x="53273" y="97788"/>
                      <a:pt x="48894" y="93410"/>
                      <a:pt x="48894" y="88010"/>
                    </a:cubicBezTo>
                    <a:cubicBezTo>
                      <a:pt x="43494" y="88010"/>
                      <a:pt x="39115" y="83631"/>
                      <a:pt x="39115" y="78231"/>
                    </a:cubicBezTo>
                    <a:cubicBezTo>
                      <a:pt x="39115" y="72830"/>
                      <a:pt x="43494" y="68452"/>
                      <a:pt x="48894" y="68452"/>
                    </a:cubicBezTo>
                    <a:lnTo>
                      <a:pt x="58673" y="68452"/>
                    </a:lnTo>
                    <a:cubicBezTo>
                      <a:pt x="47881" y="68462"/>
                      <a:pt x="39124" y="59722"/>
                      <a:pt x="39114" y="48930"/>
                    </a:cubicBezTo>
                    <a:cubicBezTo>
                      <a:pt x="39107" y="41938"/>
                      <a:pt x="42837" y="35475"/>
                      <a:pt x="48894" y="31983"/>
                    </a:cubicBezTo>
                    <a:lnTo>
                      <a:pt x="48894" y="29337"/>
                    </a:lnTo>
                    <a:cubicBezTo>
                      <a:pt x="48894" y="23936"/>
                      <a:pt x="53273" y="19558"/>
                      <a:pt x="58673" y="19558"/>
                    </a:cubicBezTo>
                    <a:cubicBezTo>
                      <a:pt x="64073" y="19558"/>
                      <a:pt x="68452" y="23936"/>
                      <a:pt x="68452" y="29337"/>
                    </a:cubicBezTo>
                    <a:cubicBezTo>
                      <a:pt x="73852" y="29337"/>
                      <a:pt x="78231" y="33715"/>
                      <a:pt x="78231" y="39115"/>
                    </a:cubicBezTo>
                    <a:cubicBezTo>
                      <a:pt x="78231" y="44516"/>
                      <a:pt x="73852" y="48894"/>
                      <a:pt x="68452" y="48894"/>
                    </a:cubicBezTo>
                    <a:lnTo>
                      <a:pt x="58673" y="48894"/>
                    </a:lnTo>
                    <a:cubicBezTo>
                      <a:pt x="69469" y="48906"/>
                      <a:pt x="78219" y="57656"/>
                      <a:pt x="78231" y="68452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5" name="MG-任意多边形 154">
                <a:extLst>
                  <a:ext uri="{FF2B5EF4-FFF2-40B4-BE49-F238E27FC236}">
                    <a16:creationId xmlns:a16="http://schemas.microsoft.com/office/drawing/2014/main" id="{EB472254-A09B-5B3C-AA6D-FFF4EDA47511}"/>
                  </a:ext>
                </a:extLst>
              </p:cNvPr>
              <p:cNvSpPr/>
              <p:nvPr>
                <p:custDataLst>
                  <p:tags r:id="rId84"/>
                </p:custDataLst>
              </p:nvPr>
            </p:nvSpPr>
            <p:spPr>
              <a:xfrm>
                <a:off x="1400626" y="2387463"/>
                <a:ext cx="86483" cy="115245"/>
              </a:xfrm>
              <a:custGeom>
                <a:avLst/>
                <a:gdLst>
                  <a:gd name="connsiteX0" fmla="*/ 69349 w 117413"/>
                  <a:gd name="connsiteY0" fmla="*/ 0 h 156461"/>
                  <a:gd name="connsiteX1" fmla="*/ 0 w 117413"/>
                  <a:gd name="connsiteY1" fmla="*/ 0 h 156461"/>
                  <a:gd name="connsiteX2" fmla="*/ 19725 w 117413"/>
                  <a:gd name="connsiteY2" fmla="*/ 136736 h 156461"/>
                  <a:gd name="connsiteX3" fmla="*/ 0 w 117413"/>
                  <a:gd name="connsiteY3" fmla="*/ 156462 h 156461"/>
                  <a:gd name="connsiteX4" fmla="*/ 69349 w 117413"/>
                  <a:gd name="connsiteY4" fmla="*/ 156462 h 156461"/>
                  <a:gd name="connsiteX5" fmla="*/ 117413 w 117413"/>
                  <a:gd name="connsiteY5" fmla="*/ 108397 h 156461"/>
                  <a:gd name="connsiteX6" fmla="*/ 117413 w 117413"/>
                  <a:gd name="connsiteY6" fmla="*/ 48064 h 156461"/>
                  <a:gd name="connsiteX7" fmla="*/ 69349 w 117413"/>
                  <a:gd name="connsiteY7" fmla="*/ 0 h 15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413" h="156461">
                    <a:moveTo>
                      <a:pt x="69349" y="0"/>
                    </a:moveTo>
                    <a:lnTo>
                      <a:pt x="0" y="0"/>
                    </a:lnTo>
                    <a:cubicBezTo>
                      <a:pt x="43205" y="32312"/>
                      <a:pt x="52037" y="93531"/>
                      <a:pt x="19725" y="136736"/>
                    </a:cubicBezTo>
                    <a:cubicBezTo>
                      <a:pt x="14128" y="144221"/>
                      <a:pt x="7484" y="150864"/>
                      <a:pt x="0" y="156462"/>
                    </a:cubicBezTo>
                    <a:lnTo>
                      <a:pt x="69349" y="156462"/>
                    </a:lnTo>
                    <a:cubicBezTo>
                      <a:pt x="73552" y="131865"/>
                      <a:pt x="92817" y="112600"/>
                      <a:pt x="117413" y="108397"/>
                    </a:cubicBezTo>
                    <a:lnTo>
                      <a:pt x="117413" y="48064"/>
                    </a:lnTo>
                    <a:cubicBezTo>
                      <a:pt x="92817" y="43862"/>
                      <a:pt x="73552" y="24596"/>
                      <a:pt x="69349" y="0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56" name="MG-任意多边形 155">
                <a:extLst>
                  <a:ext uri="{FF2B5EF4-FFF2-40B4-BE49-F238E27FC236}">
                    <a16:creationId xmlns:a16="http://schemas.microsoft.com/office/drawing/2014/main" id="{F7DEE7B5-C464-525B-7703-C24492D4707F}"/>
                  </a:ext>
                </a:extLst>
              </p:cNvPr>
              <p:cNvSpPr/>
              <p:nvPr>
                <p:custDataLst>
                  <p:tags r:id="rId85"/>
                </p:custDataLst>
              </p:nvPr>
            </p:nvSpPr>
            <p:spPr>
              <a:xfrm>
                <a:off x="1466413" y="2387463"/>
                <a:ext cx="20696" cy="20696"/>
              </a:xfrm>
              <a:custGeom>
                <a:avLst/>
                <a:gdLst>
                  <a:gd name="connsiteX0" fmla="*/ 28098 w 28098"/>
                  <a:gd name="connsiteY0" fmla="*/ 28098 h 28098"/>
                  <a:gd name="connsiteX1" fmla="*/ 28098 w 28098"/>
                  <a:gd name="connsiteY1" fmla="*/ 0 h 28098"/>
                  <a:gd name="connsiteX2" fmla="*/ 0 w 28098"/>
                  <a:gd name="connsiteY2" fmla="*/ 0 h 28098"/>
                  <a:gd name="connsiteX3" fmla="*/ 28098 w 28098"/>
                  <a:gd name="connsiteY3" fmla="*/ 28098 h 2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98" h="28098">
                    <a:moveTo>
                      <a:pt x="28098" y="28098"/>
                    </a:moveTo>
                    <a:lnTo>
                      <a:pt x="28098" y="0"/>
                    </a:lnTo>
                    <a:lnTo>
                      <a:pt x="0" y="0"/>
                    </a:lnTo>
                    <a:cubicBezTo>
                      <a:pt x="3584" y="13765"/>
                      <a:pt x="14333" y="24514"/>
                      <a:pt x="28098" y="28098"/>
                    </a:cubicBezTo>
                    <a:close/>
                  </a:path>
                </a:pathLst>
              </a:custGeom>
              <a:noFill/>
              <a:ln w="1209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955F36E6-5AB0-3550-2FA5-4893FE437995}"/>
                </a:ext>
              </a:extLst>
            </p:cNvPr>
            <p:cNvGrpSpPr/>
            <p:nvPr/>
          </p:nvGrpSpPr>
          <p:grpSpPr>
            <a:xfrm>
              <a:off x="1177469" y="3793119"/>
              <a:ext cx="421892" cy="435256"/>
              <a:chOff x="1227808" y="3695312"/>
              <a:chExt cx="421892" cy="435256"/>
            </a:xfrm>
          </p:grpSpPr>
          <p:sp>
            <p:nvSpPr>
              <p:cNvPr id="105" name="MG-任意多边形 104">
                <a:extLst>
                  <a:ext uri="{FF2B5EF4-FFF2-40B4-BE49-F238E27FC236}">
                    <a16:creationId xmlns:a16="http://schemas.microsoft.com/office/drawing/2014/main" id="{B182A989-6F1B-4874-9727-D8EAF3C8D5A3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>
              <a:xfrm flipH="1">
                <a:off x="1295400" y="4011415"/>
                <a:ext cx="354300" cy="119153"/>
              </a:xfrm>
              <a:custGeom>
                <a:avLst/>
                <a:gdLst>
                  <a:gd name="connsiteX0" fmla="*/ 8841 w 354300"/>
                  <a:gd name="connsiteY0" fmla="*/ 52646 h 119153"/>
                  <a:gd name="connsiteX1" fmla="*/ 181763 w 354300"/>
                  <a:gd name="connsiteY1" fmla="*/ 119153 h 119153"/>
                  <a:gd name="connsiteX2" fmla="*/ 307182 w 354300"/>
                  <a:gd name="connsiteY2" fmla="*/ 89644 h 119153"/>
                  <a:gd name="connsiteX3" fmla="*/ 309957 w 354300"/>
                  <a:gd name="connsiteY3" fmla="*/ 89519 h 119153"/>
                  <a:gd name="connsiteX4" fmla="*/ 354301 w 354300"/>
                  <a:gd name="connsiteY4" fmla="*/ 95815 h 119153"/>
                  <a:gd name="connsiteX5" fmla="*/ 354301 w 354300"/>
                  <a:gd name="connsiteY5" fmla="*/ 6811 h 119153"/>
                  <a:gd name="connsiteX6" fmla="*/ 323522 w 354300"/>
                  <a:gd name="connsiteY6" fmla="*/ 6824 h 119153"/>
                  <a:gd name="connsiteX7" fmla="*/ 194804 w 354300"/>
                  <a:gd name="connsiteY7" fmla="*/ 12 h 119153"/>
                  <a:gd name="connsiteX8" fmla="*/ 184855 w 354300"/>
                  <a:gd name="connsiteY8" fmla="*/ 9012 h 119153"/>
                  <a:gd name="connsiteX9" fmla="*/ 186195 w 354300"/>
                  <a:gd name="connsiteY9" fmla="*/ 14368 h 119153"/>
                  <a:gd name="connsiteX10" fmla="*/ 192021 w 354300"/>
                  <a:gd name="connsiteY10" fmla="*/ 18686 h 119153"/>
                  <a:gd name="connsiteX11" fmla="*/ 265997 w 354300"/>
                  <a:gd name="connsiteY11" fmla="*/ 37094 h 119153"/>
                  <a:gd name="connsiteX12" fmla="*/ 271535 w 354300"/>
                  <a:gd name="connsiteY12" fmla="*/ 46157 h 119153"/>
                  <a:gd name="connsiteX13" fmla="*/ 262472 w 354300"/>
                  <a:gd name="connsiteY13" fmla="*/ 51695 h 119153"/>
                  <a:gd name="connsiteX14" fmla="*/ 262369 w 354300"/>
                  <a:gd name="connsiteY14" fmla="*/ 51670 h 119153"/>
                  <a:gd name="connsiteX15" fmla="*/ 232101 w 354300"/>
                  <a:gd name="connsiteY15" fmla="*/ 44138 h 119153"/>
                  <a:gd name="connsiteX16" fmla="*/ 176507 w 354300"/>
                  <a:gd name="connsiteY16" fmla="*/ 66376 h 119153"/>
                  <a:gd name="connsiteX17" fmla="*/ 171823 w 354300"/>
                  <a:gd name="connsiteY17" fmla="*/ 66669 h 119153"/>
                  <a:gd name="connsiteX18" fmla="*/ 17295 w 354300"/>
                  <a:gd name="connsiteY18" fmla="*/ 26361 h 119153"/>
                  <a:gd name="connsiteX19" fmla="*/ 443 w 354300"/>
                  <a:gd name="connsiteY19" fmla="*/ 36283 h 119153"/>
                  <a:gd name="connsiteX20" fmla="*/ 8846 w 354300"/>
                  <a:gd name="connsiteY20" fmla="*/ 52646 h 119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4300" h="119153">
                    <a:moveTo>
                      <a:pt x="8841" y="52646"/>
                    </a:moveTo>
                    <a:lnTo>
                      <a:pt x="181763" y="119153"/>
                    </a:lnTo>
                    <a:lnTo>
                      <a:pt x="307182" y="89644"/>
                    </a:lnTo>
                    <a:cubicBezTo>
                      <a:pt x="308091" y="89429"/>
                      <a:pt x="309033" y="89387"/>
                      <a:pt x="309957" y="89519"/>
                    </a:cubicBezTo>
                    <a:lnTo>
                      <a:pt x="354301" y="95815"/>
                    </a:lnTo>
                    <a:lnTo>
                      <a:pt x="354301" y="6811"/>
                    </a:lnTo>
                    <a:cubicBezTo>
                      <a:pt x="343328" y="6817"/>
                      <a:pt x="323618" y="6828"/>
                      <a:pt x="323522" y="6824"/>
                    </a:cubicBezTo>
                    <a:lnTo>
                      <a:pt x="194804" y="12"/>
                    </a:lnTo>
                    <a:cubicBezTo>
                      <a:pt x="189571" y="-250"/>
                      <a:pt x="185117" y="3779"/>
                      <a:pt x="184855" y="9012"/>
                    </a:cubicBezTo>
                    <a:cubicBezTo>
                      <a:pt x="184761" y="10891"/>
                      <a:pt x="185228" y="12755"/>
                      <a:pt x="186195" y="14368"/>
                    </a:cubicBezTo>
                    <a:cubicBezTo>
                      <a:pt x="187483" y="16528"/>
                      <a:pt x="189581" y="18082"/>
                      <a:pt x="192021" y="18686"/>
                    </a:cubicBezTo>
                    <a:lnTo>
                      <a:pt x="265997" y="37094"/>
                    </a:lnTo>
                    <a:cubicBezTo>
                      <a:pt x="270029" y="38068"/>
                      <a:pt x="272508" y="42125"/>
                      <a:pt x="271535" y="46157"/>
                    </a:cubicBezTo>
                    <a:cubicBezTo>
                      <a:pt x="270562" y="50189"/>
                      <a:pt x="266504" y="52669"/>
                      <a:pt x="262472" y="51695"/>
                    </a:cubicBezTo>
                    <a:cubicBezTo>
                      <a:pt x="262438" y="51688"/>
                      <a:pt x="262404" y="51678"/>
                      <a:pt x="262369" y="51670"/>
                    </a:cubicBezTo>
                    <a:lnTo>
                      <a:pt x="232101" y="44138"/>
                    </a:lnTo>
                    <a:lnTo>
                      <a:pt x="176507" y="66376"/>
                    </a:lnTo>
                    <a:cubicBezTo>
                      <a:pt x="175018" y="66971"/>
                      <a:pt x="173376" y="67074"/>
                      <a:pt x="171823" y="66669"/>
                    </a:cubicBezTo>
                    <a:lnTo>
                      <a:pt x="17295" y="26361"/>
                    </a:lnTo>
                    <a:cubicBezTo>
                      <a:pt x="9901" y="24447"/>
                      <a:pt x="2357" y="28890"/>
                      <a:pt x="443" y="36283"/>
                    </a:cubicBezTo>
                    <a:cubicBezTo>
                      <a:pt x="-1316" y="43079"/>
                      <a:pt x="2297" y="50115"/>
                      <a:pt x="8846" y="52646"/>
                    </a:cubicBez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6" name="MG-任意多边形 105">
                <a:extLst>
                  <a:ext uri="{FF2B5EF4-FFF2-40B4-BE49-F238E27FC236}">
                    <a16:creationId xmlns:a16="http://schemas.microsoft.com/office/drawing/2014/main" id="{E658F514-CA68-2FF7-C25E-16CD69DD386C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>
              <a:xfrm flipH="1">
                <a:off x="1355481" y="3830495"/>
                <a:ext cx="255345" cy="232439"/>
              </a:xfrm>
              <a:custGeom>
                <a:avLst/>
                <a:gdLst>
                  <a:gd name="connsiteX0" fmla="*/ 12746 w 255345"/>
                  <a:gd name="connsiteY0" fmla="*/ 59839 h 232439"/>
                  <a:gd name="connsiteX1" fmla="*/ 0 w 255345"/>
                  <a:gd name="connsiteY1" fmla="*/ 112653 h 232439"/>
                  <a:gd name="connsiteX2" fmla="*/ 0 w 255345"/>
                  <a:gd name="connsiteY2" fmla="*/ 187754 h 232439"/>
                  <a:gd name="connsiteX3" fmla="*/ 898 w 255345"/>
                  <a:gd name="connsiteY3" fmla="*/ 197622 h 232439"/>
                  <a:gd name="connsiteX4" fmla="*/ 134345 w 255345"/>
                  <a:gd name="connsiteY4" fmla="*/ 232440 h 232439"/>
                  <a:gd name="connsiteX5" fmla="*/ 168290 w 255345"/>
                  <a:gd name="connsiteY5" fmla="*/ 218861 h 232439"/>
                  <a:gd name="connsiteX6" fmla="*/ 149509 w 255345"/>
                  <a:gd name="connsiteY6" fmla="*/ 214188 h 232439"/>
                  <a:gd name="connsiteX7" fmla="*/ 131642 w 255345"/>
                  <a:gd name="connsiteY7" fmla="*/ 184609 h 232439"/>
                  <a:gd name="connsiteX8" fmla="*/ 133276 w 255345"/>
                  <a:gd name="connsiteY8" fmla="*/ 180017 h 232439"/>
                  <a:gd name="connsiteX9" fmla="*/ 127673 w 255345"/>
                  <a:gd name="connsiteY9" fmla="*/ 180244 h 232439"/>
                  <a:gd name="connsiteX10" fmla="*/ 52342 w 255345"/>
                  <a:gd name="connsiteY10" fmla="*/ 105142 h 232439"/>
                  <a:gd name="connsiteX11" fmla="*/ 127444 w 255345"/>
                  <a:gd name="connsiteY11" fmla="*/ 29812 h 232439"/>
                  <a:gd name="connsiteX12" fmla="*/ 202774 w 255345"/>
                  <a:gd name="connsiteY12" fmla="*/ 104913 h 232439"/>
                  <a:gd name="connsiteX13" fmla="*/ 170659 w 255345"/>
                  <a:gd name="connsiteY13" fmla="*/ 166670 h 232439"/>
                  <a:gd name="connsiteX14" fmla="*/ 255345 w 255345"/>
                  <a:gd name="connsiteY14" fmla="*/ 171152 h 232439"/>
                  <a:gd name="connsiteX15" fmla="*/ 255345 w 255345"/>
                  <a:gd name="connsiteY15" fmla="*/ 112653 h 232439"/>
                  <a:gd name="connsiteX16" fmla="*/ 145940 w 255345"/>
                  <a:gd name="connsiteY16" fmla="*/ 0 h 232439"/>
                  <a:gd name="connsiteX17" fmla="*/ 109405 w 255345"/>
                  <a:gd name="connsiteY17" fmla="*/ 0 h 232439"/>
                  <a:gd name="connsiteX18" fmla="*/ 66940 w 255345"/>
                  <a:gd name="connsiteY18" fmla="*/ 8808 h 232439"/>
                  <a:gd name="connsiteX19" fmla="*/ 12746 w 255345"/>
                  <a:gd name="connsiteY19" fmla="*/ 59839 h 23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5345" h="232439">
                    <a:moveTo>
                      <a:pt x="12746" y="59839"/>
                    </a:moveTo>
                    <a:cubicBezTo>
                      <a:pt x="4354" y="76179"/>
                      <a:pt x="-16" y="94285"/>
                      <a:pt x="0" y="112653"/>
                    </a:cubicBezTo>
                    <a:lnTo>
                      <a:pt x="0" y="187754"/>
                    </a:lnTo>
                    <a:cubicBezTo>
                      <a:pt x="0" y="191064"/>
                      <a:pt x="301" y="194367"/>
                      <a:pt x="898" y="197622"/>
                    </a:cubicBezTo>
                    <a:lnTo>
                      <a:pt x="134345" y="232440"/>
                    </a:lnTo>
                    <a:lnTo>
                      <a:pt x="168290" y="218861"/>
                    </a:lnTo>
                    <a:lnTo>
                      <a:pt x="149509" y="214188"/>
                    </a:lnTo>
                    <a:cubicBezTo>
                      <a:pt x="136407" y="210954"/>
                      <a:pt x="128408" y="197711"/>
                      <a:pt x="131642" y="184609"/>
                    </a:cubicBezTo>
                    <a:cubicBezTo>
                      <a:pt x="132032" y="183027"/>
                      <a:pt x="132580" y="181490"/>
                      <a:pt x="133276" y="180017"/>
                    </a:cubicBezTo>
                    <a:cubicBezTo>
                      <a:pt x="131428" y="180150"/>
                      <a:pt x="129560" y="180244"/>
                      <a:pt x="127673" y="180244"/>
                    </a:cubicBezTo>
                    <a:cubicBezTo>
                      <a:pt x="86132" y="180307"/>
                      <a:pt x="52405" y="146683"/>
                      <a:pt x="52342" y="105142"/>
                    </a:cubicBezTo>
                    <a:cubicBezTo>
                      <a:pt x="52279" y="63602"/>
                      <a:pt x="85903" y="29876"/>
                      <a:pt x="127444" y="29812"/>
                    </a:cubicBezTo>
                    <a:cubicBezTo>
                      <a:pt x="168984" y="29749"/>
                      <a:pt x="202710" y="63373"/>
                      <a:pt x="202774" y="104913"/>
                    </a:cubicBezTo>
                    <a:cubicBezTo>
                      <a:pt x="202812" y="129512"/>
                      <a:pt x="190818" y="152575"/>
                      <a:pt x="170659" y="166670"/>
                    </a:cubicBezTo>
                    <a:lnTo>
                      <a:pt x="255345" y="171152"/>
                    </a:lnTo>
                    <a:lnTo>
                      <a:pt x="255345" y="112653"/>
                    </a:lnTo>
                    <a:cubicBezTo>
                      <a:pt x="255345" y="50536"/>
                      <a:pt x="206266" y="0"/>
                      <a:pt x="145940" y="0"/>
                    </a:cubicBezTo>
                    <a:lnTo>
                      <a:pt x="109405" y="0"/>
                    </a:lnTo>
                    <a:cubicBezTo>
                      <a:pt x="94794" y="-28"/>
                      <a:pt x="80335" y="2970"/>
                      <a:pt x="66940" y="8808"/>
                    </a:cubicBezTo>
                    <a:cubicBezTo>
                      <a:pt x="62823" y="36290"/>
                      <a:pt x="40425" y="57380"/>
                      <a:pt x="12746" y="59839"/>
                    </a:cubicBez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7" name="MG-任意多边形 106">
                <a:extLst>
                  <a:ext uri="{FF2B5EF4-FFF2-40B4-BE49-F238E27FC236}">
                    <a16:creationId xmlns:a16="http://schemas.microsoft.com/office/drawing/2014/main" id="{A0FF1D1E-0026-B980-7F54-7282709037BF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>
              <a:xfrm flipH="1">
                <a:off x="1423073" y="3875556"/>
                <a:ext cx="120162" cy="120162"/>
              </a:xfrm>
              <a:custGeom>
                <a:avLst/>
                <a:gdLst>
                  <a:gd name="connsiteX0" fmla="*/ 60081 w 120162"/>
                  <a:gd name="connsiteY0" fmla="*/ 0 h 120162"/>
                  <a:gd name="connsiteX1" fmla="*/ 0 w 120162"/>
                  <a:gd name="connsiteY1" fmla="*/ 60081 h 120162"/>
                  <a:gd name="connsiteX2" fmla="*/ 60081 w 120162"/>
                  <a:gd name="connsiteY2" fmla="*/ 120163 h 120162"/>
                  <a:gd name="connsiteX3" fmla="*/ 120163 w 120162"/>
                  <a:gd name="connsiteY3" fmla="*/ 60081 h 120162"/>
                  <a:gd name="connsiteX4" fmla="*/ 60081 w 120162"/>
                  <a:gd name="connsiteY4" fmla="*/ 0 h 120162"/>
                  <a:gd name="connsiteX5" fmla="*/ 60081 w 120162"/>
                  <a:gd name="connsiteY5" fmla="*/ 52571 h 120162"/>
                  <a:gd name="connsiteX6" fmla="*/ 82602 w 120162"/>
                  <a:gd name="connsiteY6" fmla="*/ 75111 h 120162"/>
                  <a:gd name="connsiteX7" fmla="*/ 67591 w 120162"/>
                  <a:gd name="connsiteY7" fmla="*/ 96340 h 120162"/>
                  <a:gd name="connsiteX8" fmla="*/ 67591 w 120162"/>
                  <a:gd name="connsiteY8" fmla="*/ 97632 h 120162"/>
                  <a:gd name="connsiteX9" fmla="*/ 60081 w 120162"/>
                  <a:gd name="connsiteY9" fmla="*/ 105142 h 120162"/>
                  <a:gd name="connsiteX10" fmla="*/ 52571 w 120162"/>
                  <a:gd name="connsiteY10" fmla="*/ 97632 h 120162"/>
                  <a:gd name="connsiteX11" fmla="*/ 45061 w 120162"/>
                  <a:gd name="connsiteY11" fmla="*/ 97632 h 120162"/>
                  <a:gd name="connsiteX12" fmla="*/ 37551 w 120162"/>
                  <a:gd name="connsiteY12" fmla="*/ 90122 h 120162"/>
                  <a:gd name="connsiteX13" fmla="*/ 45061 w 120162"/>
                  <a:gd name="connsiteY13" fmla="*/ 82612 h 120162"/>
                  <a:gd name="connsiteX14" fmla="*/ 60081 w 120162"/>
                  <a:gd name="connsiteY14" fmla="*/ 82612 h 120162"/>
                  <a:gd name="connsiteX15" fmla="*/ 67591 w 120162"/>
                  <a:gd name="connsiteY15" fmla="*/ 75102 h 120162"/>
                  <a:gd name="connsiteX16" fmla="*/ 60081 w 120162"/>
                  <a:gd name="connsiteY16" fmla="*/ 67591 h 120162"/>
                  <a:gd name="connsiteX17" fmla="*/ 37560 w 120162"/>
                  <a:gd name="connsiteY17" fmla="*/ 45052 h 120162"/>
                  <a:gd name="connsiteX18" fmla="*/ 52571 w 120162"/>
                  <a:gd name="connsiteY18" fmla="*/ 23822 h 120162"/>
                  <a:gd name="connsiteX19" fmla="*/ 52571 w 120162"/>
                  <a:gd name="connsiteY19" fmla="*/ 22530 h 120162"/>
                  <a:gd name="connsiteX20" fmla="*/ 60081 w 120162"/>
                  <a:gd name="connsiteY20" fmla="*/ 15020 h 120162"/>
                  <a:gd name="connsiteX21" fmla="*/ 67591 w 120162"/>
                  <a:gd name="connsiteY21" fmla="*/ 22530 h 120162"/>
                  <a:gd name="connsiteX22" fmla="*/ 75102 w 120162"/>
                  <a:gd name="connsiteY22" fmla="*/ 22530 h 120162"/>
                  <a:gd name="connsiteX23" fmla="*/ 82612 w 120162"/>
                  <a:gd name="connsiteY23" fmla="*/ 30041 h 120162"/>
                  <a:gd name="connsiteX24" fmla="*/ 75102 w 120162"/>
                  <a:gd name="connsiteY24" fmla="*/ 37551 h 120162"/>
                  <a:gd name="connsiteX25" fmla="*/ 60081 w 120162"/>
                  <a:gd name="connsiteY25" fmla="*/ 37551 h 120162"/>
                  <a:gd name="connsiteX26" fmla="*/ 52571 w 120162"/>
                  <a:gd name="connsiteY26" fmla="*/ 45061 h 120162"/>
                  <a:gd name="connsiteX27" fmla="*/ 60081 w 120162"/>
                  <a:gd name="connsiteY27" fmla="*/ 52571 h 12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0162" h="120162">
                    <a:moveTo>
                      <a:pt x="60081" y="0"/>
                    </a:moveTo>
                    <a:cubicBezTo>
                      <a:pt x="26900" y="0"/>
                      <a:pt x="0" y="26900"/>
                      <a:pt x="0" y="60081"/>
                    </a:cubicBezTo>
                    <a:cubicBezTo>
                      <a:pt x="0" y="93263"/>
                      <a:pt x="26900" y="120163"/>
                      <a:pt x="60081" y="120163"/>
                    </a:cubicBezTo>
                    <a:cubicBezTo>
                      <a:pt x="93263" y="120163"/>
                      <a:pt x="120163" y="93263"/>
                      <a:pt x="120163" y="60081"/>
                    </a:cubicBezTo>
                    <a:cubicBezTo>
                      <a:pt x="120125" y="26915"/>
                      <a:pt x="93248" y="38"/>
                      <a:pt x="60081" y="0"/>
                    </a:cubicBezTo>
                    <a:close/>
                    <a:moveTo>
                      <a:pt x="60081" y="52571"/>
                    </a:moveTo>
                    <a:cubicBezTo>
                      <a:pt x="72525" y="52576"/>
                      <a:pt x="82608" y="62668"/>
                      <a:pt x="82602" y="75111"/>
                    </a:cubicBezTo>
                    <a:cubicBezTo>
                      <a:pt x="82599" y="84652"/>
                      <a:pt x="76586" y="93156"/>
                      <a:pt x="67591" y="96340"/>
                    </a:cubicBezTo>
                    <a:lnTo>
                      <a:pt x="67591" y="97632"/>
                    </a:lnTo>
                    <a:cubicBezTo>
                      <a:pt x="67591" y="101780"/>
                      <a:pt x="64229" y="105142"/>
                      <a:pt x="60081" y="105142"/>
                    </a:cubicBezTo>
                    <a:cubicBezTo>
                      <a:pt x="55934" y="105142"/>
                      <a:pt x="52571" y="101780"/>
                      <a:pt x="52571" y="97632"/>
                    </a:cubicBezTo>
                    <a:lnTo>
                      <a:pt x="45061" y="97632"/>
                    </a:lnTo>
                    <a:cubicBezTo>
                      <a:pt x="40913" y="97632"/>
                      <a:pt x="37551" y="94269"/>
                      <a:pt x="37551" y="90122"/>
                    </a:cubicBezTo>
                    <a:cubicBezTo>
                      <a:pt x="37551" y="85974"/>
                      <a:pt x="40913" y="82612"/>
                      <a:pt x="45061" y="82612"/>
                    </a:cubicBezTo>
                    <a:lnTo>
                      <a:pt x="60081" y="82612"/>
                    </a:lnTo>
                    <a:cubicBezTo>
                      <a:pt x="64229" y="82612"/>
                      <a:pt x="67591" y="79249"/>
                      <a:pt x="67591" y="75102"/>
                    </a:cubicBezTo>
                    <a:cubicBezTo>
                      <a:pt x="67591" y="70954"/>
                      <a:pt x="64229" y="67591"/>
                      <a:pt x="60081" y="67591"/>
                    </a:cubicBezTo>
                    <a:cubicBezTo>
                      <a:pt x="47638" y="67587"/>
                      <a:pt x="37555" y="57495"/>
                      <a:pt x="37560" y="45052"/>
                    </a:cubicBezTo>
                    <a:cubicBezTo>
                      <a:pt x="37564" y="35511"/>
                      <a:pt x="43577" y="27007"/>
                      <a:pt x="52571" y="23822"/>
                    </a:cubicBezTo>
                    <a:lnTo>
                      <a:pt x="52571" y="22530"/>
                    </a:lnTo>
                    <a:cubicBezTo>
                      <a:pt x="52571" y="18383"/>
                      <a:pt x="55934" y="15020"/>
                      <a:pt x="60081" y="15020"/>
                    </a:cubicBezTo>
                    <a:cubicBezTo>
                      <a:pt x="64229" y="15020"/>
                      <a:pt x="67591" y="18383"/>
                      <a:pt x="67591" y="22530"/>
                    </a:cubicBezTo>
                    <a:lnTo>
                      <a:pt x="75102" y="22530"/>
                    </a:lnTo>
                    <a:cubicBezTo>
                      <a:pt x="79249" y="22530"/>
                      <a:pt x="82612" y="25893"/>
                      <a:pt x="82612" y="30041"/>
                    </a:cubicBezTo>
                    <a:cubicBezTo>
                      <a:pt x="82612" y="34188"/>
                      <a:pt x="79249" y="37551"/>
                      <a:pt x="75102" y="37551"/>
                    </a:cubicBezTo>
                    <a:lnTo>
                      <a:pt x="60081" y="37551"/>
                    </a:lnTo>
                    <a:cubicBezTo>
                      <a:pt x="55934" y="37551"/>
                      <a:pt x="52571" y="40913"/>
                      <a:pt x="52571" y="45061"/>
                    </a:cubicBezTo>
                    <a:cubicBezTo>
                      <a:pt x="52571" y="49208"/>
                      <a:pt x="55934" y="52571"/>
                      <a:pt x="60081" y="52571"/>
                    </a:cubicBez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8" name="MG-任意多边形 107">
                <a:extLst>
                  <a:ext uri="{FF2B5EF4-FFF2-40B4-BE49-F238E27FC236}">
                    <a16:creationId xmlns:a16="http://schemas.microsoft.com/office/drawing/2014/main" id="{80B8D40C-D6E5-749C-B593-8B5BB7D66F8C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>
              <a:xfrm flipH="1">
                <a:off x="1427714" y="3740373"/>
                <a:ext cx="110879" cy="45060"/>
              </a:xfrm>
              <a:custGeom>
                <a:avLst/>
                <a:gdLst>
                  <a:gd name="connsiteX0" fmla="*/ 110880 w 110879"/>
                  <a:gd name="connsiteY0" fmla="*/ 0 h 45060"/>
                  <a:gd name="connsiteX1" fmla="*/ 0 w 110879"/>
                  <a:gd name="connsiteY1" fmla="*/ 0 h 45060"/>
                  <a:gd name="connsiteX2" fmla="*/ 22530 w 110879"/>
                  <a:gd name="connsiteY2" fmla="*/ 45061 h 45060"/>
                  <a:gd name="connsiteX3" fmla="*/ 88349 w 110879"/>
                  <a:gd name="connsiteY3" fmla="*/ 45061 h 4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879" h="45060">
                    <a:moveTo>
                      <a:pt x="110880" y="0"/>
                    </a:moveTo>
                    <a:lnTo>
                      <a:pt x="0" y="0"/>
                    </a:lnTo>
                    <a:lnTo>
                      <a:pt x="22530" y="45061"/>
                    </a:lnTo>
                    <a:lnTo>
                      <a:pt x="88349" y="45061"/>
                    </a:ln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9" name="MG-任意多边形 108">
                <a:extLst>
                  <a:ext uri="{FF2B5EF4-FFF2-40B4-BE49-F238E27FC236}">
                    <a16:creationId xmlns:a16="http://schemas.microsoft.com/office/drawing/2014/main" id="{8D571D43-3AAE-AAC9-F910-53BB84612A16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>
              <a:xfrm flipH="1">
                <a:off x="1453113" y="3800454"/>
                <a:ext cx="60081" cy="15595"/>
              </a:xfrm>
              <a:custGeom>
                <a:avLst/>
                <a:gdLst>
                  <a:gd name="connsiteX0" fmla="*/ 11773 w 60081"/>
                  <a:gd name="connsiteY0" fmla="*/ 15020 h 15595"/>
                  <a:gd name="connsiteX1" fmla="*/ 48308 w 60081"/>
                  <a:gd name="connsiteY1" fmla="*/ 15020 h 15595"/>
                  <a:gd name="connsiteX2" fmla="*/ 60081 w 60081"/>
                  <a:gd name="connsiteY2" fmla="*/ 15596 h 15595"/>
                  <a:gd name="connsiteX3" fmla="*/ 60081 w 60081"/>
                  <a:gd name="connsiteY3" fmla="*/ 0 h 15595"/>
                  <a:gd name="connsiteX4" fmla="*/ 0 w 60081"/>
                  <a:gd name="connsiteY4" fmla="*/ 0 h 15595"/>
                  <a:gd name="connsiteX5" fmla="*/ 0 w 60081"/>
                  <a:gd name="connsiteY5" fmla="*/ 15589 h 15595"/>
                  <a:gd name="connsiteX6" fmla="*/ 11773 w 60081"/>
                  <a:gd name="connsiteY6" fmla="*/ 15020 h 1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81" h="15595">
                    <a:moveTo>
                      <a:pt x="11773" y="15020"/>
                    </a:moveTo>
                    <a:lnTo>
                      <a:pt x="48308" y="15020"/>
                    </a:lnTo>
                    <a:cubicBezTo>
                      <a:pt x="52279" y="15020"/>
                      <a:pt x="56205" y="15220"/>
                      <a:pt x="60081" y="15596"/>
                    </a:cubicBezTo>
                    <a:lnTo>
                      <a:pt x="60081" y="0"/>
                    </a:lnTo>
                    <a:lnTo>
                      <a:pt x="0" y="0"/>
                    </a:lnTo>
                    <a:lnTo>
                      <a:pt x="0" y="15589"/>
                    </a:lnTo>
                    <a:cubicBezTo>
                      <a:pt x="3890" y="15218"/>
                      <a:pt x="7814" y="15020"/>
                      <a:pt x="11773" y="15020"/>
                    </a:cubicBez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0" name="MG-任意多边形 109">
                <a:extLst>
                  <a:ext uri="{FF2B5EF4-FFF2-40B4-BE49-F238E27FC236}">
                    <a16:creationId xmlns:a16="http://schemas.microsoft.com/office/drawing/2014/main" id="{2F69211B-C545-301A-3453-7AD6F97D5042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>
              <a:xfrm flipH="1">
                <a:off x="1250339" y="3860535"/>
                <a:ext cx="90121" cy="90121"/>
              </a:xfrm>
              <a:custGeom>
                <a:avLst/>
                <a:gdLst>
                  <a:gd name="connsiteX0" fmla="*/ 45061 w 90121"/>
                  <a:gd name="connsiteY0" fmla="*/ 90122 h 90121"/>
                  <a:gd name="connsiteX1" fmla="*/ 90122 w 90121"/>
                  <a:gd name="connsiteY1" fmla="*/ 45061 h 90121"/>
                  <a:gd name="connsiteX2" fmla="*/ 45061 w 90121"/>
                  <a:gd name="connsiteY2" fmla="*/ 0 h 90121"/>
                  <a:gd name="connsiteX3" fmla="*/ 0 w 90121"/>
                  <a:gd name="connsiteY3" fmla="*/ 45061 h 90121"/>
                  <a:gd name="connsiteX4" fmla="*/ 45061 w 90121"/>
                  <a:gd name="connsiteY4" fmla="*/ 90122 h 90121"/>
                  <a:gd name="connsiteX5" fmla="*/ 30041 w 90121"/>
                  <a:gd name="connsiteY5" fmla="*/ 37551 h 90121"/>
                  <a:gd name="connsiteX6" fmla="*/ 37551 w 90121"/>
                  <a:gd name="connsiteY6" fmla="*/ 24563 h 90121"/>
                  <a:gd name="connsiteX7" fmla="*/ 37551 w 90121"/>
                  <a:gd name="connsiteY7" fmla="*/ 22530 h 90121"/>
                  <a:gd name="connsiteX8" fmla="*/ 45061 w 90121"/>
                  <a:gd name="connsiteY8" fmla="*/ 15020 h 90121"/>
                  <a:gd name="connsiteX9" fmla="*/ 52571 w 90121"/>
                  <a:gd name="connsiteY9" fmla="*/ 22530 h 90121"/>
                  <a:gd name="connsiteX10" fmla="*/ 60081 w 90121"/>
                  <a:gd name="connsiteY10" fmla="*/ 30041 h 90121"/>
                  <a:gd name="connsiteX11" fmla="*/ 52571 w 90121"/>
                  <a:gd name="connsiteY11" fmla="*/ 37551 h 90121"/>
                  <a:gd name="connsiteX12" fmla="*/ 45061 w 90121"/>
                  <a:gd name="connsiteY12" fmla="*/ 37551 h 90121"/>
                  <a:gd name="connsiteX13" fmla="*/ 60082 w 90121"/>
                  <a:gd name="connsiteY13" fmla="*/ 52544 h 90121"/>
                  <a:gd name="connsiteX14" fmla="*/ 52571 w 90121"/>
                  <a:gd name="connsiteY14" fmla="*/ 65559 h 90121"/>
                  <a:gd name="connsiteX15" fmla="*/ 52571 w 90121"/>
                  <a:gd name="connsiteY15" fmla="*/ 67591 h 90121"/>
                  <a:gd name="connsiteX16" fmla="*/ 45061 w 90121"/>
                  <a:gd name="connsiteY16" fmla="*/ 75102 h 90121"/>
                  <a:gd name="connsiteX17" fmla="*/ 37551 w 90121"/>
                  <a:gd name="connsiteY17" fmla="*/ 67591 h 90121"/>
                  <a:gd name="connsiteX18" fmla="*/ 30041 w 90121"/>
                  <a:gd name="connsiteY18" fmla="*/ 60081 h 90121"/>
                  <a:gd name="connsiteX19" fmla="*/ 37551 w 90121"/>
                  <a:gd name="connsiteY19" fmla="*/ 52571 h 90121"/>
                  <a:gd name="connsiteX20" fmla="*/ 45061 w 90121"/>
                  <a:gd name="connsiteY20" fmla="*/ 52571 h 90121"/>
                  <a:gd name="connsiteX21" fmla="*/ 30041 w 90121"/>
                  <a:gd name="connsiteY21" fmla="*/ 37551 h 9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0121" h="90121">
                    <a:moveTo>
                      <a:pt x="45061" y="90122"/>
                    </a:moveTo>
                    <a:cubicBezTo>
                      <a:pt x="69948" y="90122"/>
                      <a:pt x="90122" y="69948"/>
                      <a:pt x="90122" y="45061"/>
                    </a:cubicBezTo>
                    <a:cubicBezTo>
                      <a:pt x="90122" y="20174"/>
                      <a:pt x="69948" y="0"/>
                      <a:pt x="45061" y="0"/>
                    </a:cubicBezTo>
                    <a:cubicBezTo>
                      <a:pt x="20174" y="0"/>
                      <a:pt x="0" y="20174"/>
                      <a:pt x="0" y="45061"/>
                    </a:cubicBezTo>
                    <a:cubicBezTo>
                      <a:pt x="28" y="69936"/>
                      <a:pt x="20186" y="90094"/>
                      <a:pt x="45061" y="90122"/>
                    </a:cubicBezTo>
                    <a:close/>
                    <a:moveTo>
                      <a:pt x="30041" y="37551"/>
                    </a:moveTo>
                    <a:cubicBezTo>
                      <a:pt x="30048" y="32191"/>
                      <a:pt x="32910" y="27242"/>
                      <a:pt x="37551" y="24563"/>
                    </a:cubicBezTo>
                    <a:lnTo>
                      <a:pt x="37551" y="22530"/>
                    </a:lnTo>
                    <a:cubicBezTo>
                      <a:pt x="37551" y="18383"/>
                      <a:pt x="40913" y="15020"/>
                      <a:pt x="45061" y="15020"/>
                    </a:cubicBezTo>
                    <a:cubicBezTo>
                      <a:pt x="49208" y="15020"/>
                      <a:pt x="52571" y="18383"/>
                      <a:pt x="52571" y="22530"/>
                    </a:cubicBezTo>
                    <a:cubicBezTo>
                      <a:pt x="56719" y="22530"/>
                      <a:pt x="60081" y="25893"/>
                      <a:pt x="60081" y="30041"/>
                    </a:cubicBezTo>
                    <a:cubicBezTo>
                      <a:pt x="60081" y="34188"/>
                      <a:pt x="56719" y="37551"/>
                      <a:pt x="52571" y="37551"/>
                    </a:cubicBezTo>
                    <a:lnTo>
                      <a:pt x="45061" y="37551"/>
                    </a:lnTo>
                    <a:cubicBezTo>
                      <a:pt x="53349" y="37543"/>
                      <a:pt x="60075" y="44255"/>
                      <a:pt x="60082" y="52544"/>
                    </a:cubicBezTo>
                    <a:cubicBezTo>
                      <a:pt x="60088" y="57914"/>
                      <a:pt x="57223" y="62877"/>
                      <a:pt x="52571" y="65559"/>
                    </a:cubicBezTo>
                    <a:lnTo>
                      <a:pt x="52571" y="67591"/>
                    </a:lnTo>
                    <a:cubicBezTo>
                      <a:pt x="52571" y="71739"/>
                      <a:pt x="49208" y="75102"/>
                      <a:pt x="45061" y="75102"/>
                    </a:cubicBezTo>
                    <a:cubicBezTo>
                      <a:pt x="40913" y="75102"/>
                      <a:pt x="37551" y="71739"/>
                      <a:pt x="37551" y="67591"/>
                    </a:cubicBezTo>
                    <a:cubicBezTo>
                      <a:pt x="33403" y="67591"/>
                      <a:pt x="30041" y="64229"/>
                      <a:pt x="30041" y="60081"/>
                    </a:cubicBezTo>
                    <a:cubicBezTo>
                      <a:pt x="30041" y="55934"/>
                      <a:pt x="33403" y="52571"/>
                      <a:pt x="37551" y="52571"/>
                    </a:cubicBezTo>
                    <a:lnTo>
                      <a:pt x="45061" y="52571"/>
                    </a:lnTo>
                    <a:cubicBezTo>
                      <a:pt x="36770" y="52562"/>
                      <a:pt x="30050" y="45842"/>
                      <a:pt x="30041" y="37551"/>
                    </a:cubicBez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1" name="MG-任意多边形 110">
                <a:extLst>
                  <a:ext uri="{FF2B5EF4-FFF2-40B4-BE49-F238E27FC236}">
                    <a16:creationId xmlns:a16="http://schemas.microsoft.com/office/drawing/2014/main" id="{B3550CD2-2B6B-69FA-E854-995728E1C8A9}"/>
                  </a:ext>
                </a:extLst>
              </p:cNvPr>
              <p:cNvSpPr/>
              <p:nvPr>
                <p:custDataLst>
                  <p:tags r:id="rId57"/>
                </p:custDataLst>
              </p:nvPr>
            </p:nvSpPr>
            <p:spPr>
              <a:xfrm flipH="1">
                <a:off x="1558256" y="3785434"/>
                <a:ext cx="90121" cy="90121"/>
              </a:xfrm>
              <a:custGeom>
                <a:avLst/>
                <a:gdLst>
                  <a:gd name="connsiteX0" fmla="*/ 45061 w 90121"/>
                  <a:gd name="connsiteY0" fmla="*/ 90122 h 90121"/>
                  <a:gd name="connsiteX1" fmla="*/ 90122 w 90121"/>
                  <a:gd name="connsiteY1" fmla="*/ 45061 h 90121"/>
                  <a:gd name="connsiteX2" fmla="*/ 45061 w 90121"/>
                  <a:gd name="connsiteY2" fmla="*/ 0 h 90121"/>
                  <a:gd name="connsiteX3" fmla="*/ 0 w 90121"/>
                  <a:gd name="connsiteY3" fmla="*/ 45061 h 90121"/>
                  <a:gd name="connsiteX4" fmla="*/ 45061 w 90121"/>
                  <a:gd name="connsiteY4" fmla="*/ 90122 h 90121"/>
                  <a:gd name="connsiteX5" fmla="*/ 30041 w 90121"/>
                  <a:gd name="connsiteY5" fmla="*/ 37551 h 90121"/>
                  <a:gd name="connsiteX6" fmla="*/ 37551 w 90121"/>
                  <a:gd name="connsiteY6" fmla="*/ 24563 h 90121"/>
                  <a:gd name="connsiteX7" fmla="*/ 37551 w 90121"/>
                  <a:gd name="connsiteY7" fmla="*/ 22530 h 90121"/>
                  <a:gd name="connsiteX8" fmla="*/ 45061 w 90121"/>
                  <a:gd name="connsiteY8" fmla="*/ 15020 h 90121"/>
                  <a:gd name="connsiteX9" fmla="*/ 52571 w 90121"/>
                  <a:gd name="connsiteY9" fmla="*/ 22530 h 90121"/>
                  <a:gd name="connsiteX10" fmla="*/ 60081 w 90121"/>
                  <a:gd name="connsiteY10" fmla="*/ 30041 h 90121"/>
                  <a:gd name="connsiteX11" fmla="*/ 52571 w 90121"/>
                  <a:gd name="connsiteY11" fmla="*/ 37551 h 90121"/>
                  <a:gd name="connsiteX12" fmla="*/ 45061 w 90121"/>
                  <a:gd name="connsiteY12" fmla="*/ 37551 h 90121"/>
                  <a:gd name="connsiteX13" fmla="*/ 60082 w 90121"/>
                  <a:gd name="connsiteY13" fmla="*/ 52544 h 90121"/>
                  <a:gd name="connsiteX14" fmla="*/ 52571 w 90121"/>
                  <a:gd name="connsiteY14" fmla="*/ 65559 h 90121"/>
                  <a:gd name="connsiteX15" fmla="*/ 52571 w 90121"/>
                  <a:gd name="connsiteY15" fmla="*/ 67591 h 90121"/>
                  <a:gd name="connsiteX16" fmla="*/ 45061 w 90121"/>
                  <a:gd name="connsiteY16" fmla="*/ 75102 h 90121"/>
                  <a:gd name="connsiteX17" fmla="*/ 37551 w 90121"/>
                  <a:gd name="connsiteY17" fmla="*/ 67591 h 90121"/>
                  <a:gd name="connsiteX18" fmla="*/ 30041 w 90121"/>
                  <a:gd name="connsiteY18" fmla="*/ 60081 h 90121"/>
                  <a:gd name="connsiteX19" fmla="*/ 37551 w 90121"/>
                  <a:gd name="connsiteY19" fmla="*/ 52571 h 90121"/>
                  <a:gd name="connsiteX20" fmla="*/ 45061 w 90121"/>
                  <a:gd name="connsiteY20" fmla="*/ 52571 h 90121"/>
                  <a:gd name="connsiteX21" fmla="*/ 30041 w 90121"/>
                  <a:gd name="connsiteY21" fmla="*/ 37551 h 9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0121" h="90121">
                    <a:moveTo>
                      <a:pt x="45061" y="90122"/>
                    </a:moveTo>
                    <a:cubicBezTo>
                      <a:pt x="69948" y="90122"/>
                      <a:pt x="90122" y="69948"/>
                      <a:pt x="90122" y="45061"/>
                    </a:cubicBezTo>
                    <a:cubicBezTo>
                      <a:pt x="90122" y="20174"/>
                      <a:pt x="69948" y="0"/>
                      <a:pt x="45061" y="0"/>
                    </a:cubicBezTo>
                    <a:cubicBezTo>
                      <a:pt x="20174" y="0"/>
                      <a:pt x="0" y="20174"/>
                      <a:pt x="0" y="45061"/>
                    </a:cubicBezTo>
                    <a:cubicBezTo>
                      <a:pt x="28" y="69936"/>
                      <a:pt x="20186" y="90094"/>
                      <a:pt x="45061" y="90122"/>
                    </a:cubicBezTo>
                    <a:close/>
                    <a:moveTo>
                      <a:pt x="30041" y="37551"/>
                    </a:moveTo>
                    <a:cubicBezTo>
                      <a:pt x="30048" y="32191"/>
                      <a:pt x="32910" y="27242"/>
                      <a:pt x="37551" y="24563"/>
                    </a:cubicBezTo>
                    <a:lnTo>
                      <a:pt x="37551" y="22530"/>
                    </a:lnTo>
                    <a:cubicBezTo>
                      <a:pt x="37551" y="18383"/>
                      <a:pt x="40913" y="15020"/>
                      <a:pt x="45061" y="15020"/>
                    </a:cubicBezTo>
                    <a:cubicBezTo>
                      <a:pt x="49209" y="15020"/>
                      <a:pt x="52571" y="18383"/>
                      <a:pt x="52571" y="22530"/>
                    </a:cubicBezTo>
                    <a:cubicBezTo>
                      <a:pt x="56719" y="22530"/>
                      <a:pt x="60081" y="25893"/>
                      <a:pt x="60081" y="30041"/>
                    </a:cubicBezTo>
                    <a:cubicBezTo>
                      <a:pt x="60081" y="34188"/>
                      <a:pt x="56719" y="37551"/>
                      <a:pt x="52571" y="37551"/>
                    </a:cubicBezTo>
                    <a:lnTo>
                      <a:pt x="45061" y="37551"/>
                    </a:lnTo>
                    <a:cubicBezTo>
                      <a:pt x="53349" y="37543"/>
                      <a:pt x="60074" y="44255"/>
                      <a:pt x="60082" y="52544"/>
                    </a:cubicBezTo>
                    <a:cubicBezTo>
                      <a:pt x="60087" y="57914"/>
                      <a:pt x="57223" y="62877"/>
                      <a:pt x="52571" y="65559"/>
                    </a:cubicBezTo>
                    <a:lnTo>
                      <a:pt x="52571" y="67591"/>
                    </a:lnTo>
                    <a:cubicBezTo>
                      <a:pt x="52571" y="71739"/>
                      <a:pt x="49209" y="75102"/>
                      <a:pt x="45061" y="75102"/>
                    </a:cubicBezTo>
                    <a:cubicBezTo>
                      <a:pt x="40913" y="75102"/>
                      <a:pt x="37551" y="71739"/>
                      <a:pt x="37551" y="67591"/>
                    </a:cubicBezTo>
                    <a:cubicBezTo>
                      <a:pt x="33403" y="67591"/>
                      <a:pt x="30041" y="64229"/>
                      <a:pt x="30041" y="60081"/>
                    </a:cubicBezTo>
                    <a:cubicBezTo>
                      <a:pt x="30041" y="55934"/>
                      <a:pt x="33403" y="52571"/>
                      <a:pt x="37551" y="52571"/>
                    </a:cubicBezTo>
                    <a:lnTo>
                      <a:pt x="45061" y="52571"/>
                    </a:lnTo>
                    <a:cubicBezTo>
                      <a:pt x="36770" y="52562"/>
                      <a:pt x="30050" y="45842"/>
                      <a:pt x="30041" y="37551"/>
                    </a:cubicBez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2" name="MG-任意多边形 111">
                <a:extLst>
                  <a:ext uri="{FF2B5EF4-FFF2-40B4-BE49-F238E27FC236}">
                    <a16:creationId xmlns:a16="http://schemas.microsoft.com/office/drawing/2014/main" id="{739A2B85-8435-1241-5059-CEC86E3CBFED}"/>
                  </a:ext>
                </a:extLst>
              </p:cNvPr>
              <p:cNvSpPr/>
              <p:nvPr>
                <p:custDataLst>
                  <p:tags r:id="rId58"/>
                </p:custDataLst>
              </p:nvPr>
            </p:nvSpPr>
            <p:spPr>
              <a:xfrm flipH="1">
                <a:off x="1280380" y="3695312"/>
                <a:ext cx="90121" cy="90121"/>
              </a:xfrm>
              <a:custGeom>
                <a:avLst/>
                <a:gdLst>
                  <a:gd name="connsiteX0" fmla="*/ 45061 w 90121"/>
                  <a:gd name="connsiteY0" fmla="*/ 90122 h 90121"/>
                  <a:gd name="connsiteX1" fmla="*/ 90122 w 90121"/>
                  <a:gd name="connsiteY1" fmla="*/ 45061 h 90121"/>
                  <a:gd name="connsiteX2" fmla="*/ 45061 w 90121"/>
                  <a:gd name="connsiteY2" fmla="*/ 0 h 90121"/>
                  <a:gd name="connsiteX3" fmla="*/ 0 w 90121"/>
                  <a:gd name="connsiteY3" fmla="*/ 45061 h 90121"/>
                  <a:gd name="connsiteX4" fmla="*/ 45061 w 90121"/>
                  <a:gd name="connsiteY4" fmla="*/ 90122 h 90121"/>
                  <a:gd name="connsiteX5" fmla="*/ 30041 w 90121"/>
                  <a:gd name="connsiteY5" fmla="*/ 37551 h 90121"/>
                  <a:gd name="connsiteX6" fmla="*/ 37551 w 90121"/>
                  <a:gd name="connsiteY6" fmla="*/ 24563 h 90121"/>
                  <a:gd name="connsiteX7" fmla="*/ 37551 w 90121"/>
                  <a:gd name="connsiteY7" fmla="*/ 22530 h 90121"/>
                  <a:gd name="connsiteX8" fmla="*/ 45061 w 90121"/>
                  <a:gd name="connsiteY8" fmla="*/ 15020 h 90121"/>
                  <a:gd name="connsiteX9" fmla="*/ 52571 w 90121"/>
                  <a:gd name="connsiteY9" fmla="*/ 22530 h 90121"/>
                  <a:gd name="connsiteX10" fmla="*/ 60081 w 90121"/>
                  <a:gd name="connsiteY10" fmla="*/ 30041 h 90121"/>
                  <a:gd name="connsiteX11" fmla="*/ 52571 w 90121"/>
                  <a:gd name="connsiteY11" fmla="*/ 37551 h 90121"/>
                  <a:gd name="connsiteX12" fmla="*/ 45061 w 90121"/>
                  <a:gd name="connsiteY12" fmla="*/ 37551 h 90121"/>
                  <a:gd name="connsiteX13" fmla="*/ 60082 w 90121"/>
                  <a:gd name="connsiteY13" fmla="*/ 52544 h 90121"/>
                  <a:gd name="connsiteX14" fmla="*/ 52571 w 90121"/>
                  <a:gd name="connsiteY14" fmla="*/ 65559 h 90121"/>
                  <a:gd name="connsiteX15" fmla="*/ 52571 w 90121"/>
                  <a:gd name="connsiteY15" fmla="*/ 67591 h 90121"/>
                  <a:gd name="connsiteX16" fmla="*/ 45061 w 90121"/>
                  <a:gd name="connsiteY16" fmla="*/ 75102 h 90121"/>
                  <a:gd name="connsiteX17" fmla="*/ 37551 w 90121"/>
                  <a:gd name="connsiteY17" fmla="*/ 67591 h 90121"/>
                  <a:gd name="connsiteX18" fmla="*/ 30041 w 90121"/>
                  <a:gd name="connsiteY18" fmla="*/ 60081 h 90121"/>
                  <a:gd name="connsiteX19" fmla="*/ 37551 w 90121"/>
                  <a:gd name="connsiteY19" fmla="*/ 52571 h 90121"/>
                  <a:gd name="connsiteX20" fmla="*/ 45061 w 90121"/>
                  <a:gd name="connsiteY20" fmla="*/ 52571 h 90121"/>
                  <a:gd name="connsiteX21" fmla="*/ 30041 w 90121"/>
                  <a:gd name="connsiteY21" fmla="*/ 37551 h 9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0121" h="90121">
                    <a:moveTo>
                      <a:pt x="45061" y="90122"/>
                    </a:moveTo>
                    <a:cubicBezTo>
                      <a:pt x="69948" y="90122"/>
                      <a:pt x="90122" y="69947"/>
                      <a:pt x="90122" y="45061"/>
                    </a:cubicBezTo>
                    <a:cubicBezTo>
                      <a:pt x="90122" y="20174"/>
                      <a:pt x="69948" y="0"/>
                      <a:pt x="45061" y="0"/>
                    </a:cubicBezTo>
                    <a:cubicBezTo>
                      <a:pt x="20174" y="0"/>
                      <a:pt x="0" y="20174"/>
                      <a:pt x="0" y="45061"/>
                    </a:cubicBezTo>
                    <a:cubicBezTo>
                      <a:pt x="28" y="69936"/>
                      <a:pt x="20186" y="90094"/>
                      <a:pt x="45061" y="90122"/>
                    </a:cubicBezTo>
                    <a:close/>
                    <a:moveTo>
                      <a:pt x="30041" y="37551"/>
                    </a:moveTo>
                    <a:cubicBezTo>
                      <a:pt x="30048" y="32192"/>
                      <a:pt x="32910" y="27242"/>
                      <a:pt x="37551" y="24563"/>
                    </a:cubicBezTo>
                    <a:lnTo>
                      <a:pt x="37551" y="22530"/>
                    </a:lnTo>
                    <a:cubicBezTo>
                      <a:pt x="37551" y="18383"/>
                      <a:pt x="40913" y="15020"/>
                      <a:pt x="45061" y="15020"/>
                    </a:cubicBezTo>
                    <a:cubicBezTo>
                      <a:pt x="49208" y="15020"/>
                      <a:pt x="52571" y="18383"/>
                      <a:pt x="52571" y="22530"/>
                    </a:cubicBezTo>
                    <a:cubicBezTo>
                      <a:pt x="56719" y="22530"/>
                      <a:pt x="60081" y="25893"/>
                      <a:pt x="60081" y="30041"/>
                    </a:cubicBezTo>
                    <a:cubicBezTo>
                      <a:pt x="60081" y="34188"/>
                      <a:pt x="56719" y="37551"/>
                      <a:pt x="52571" y="37551"/>
                    </a:cubicBezTo>
                    <a:lnTo>
                      <a:pt x="45061" y="37551"/>
                    </a:lnTo>
                    <a:cubicBezTo>
                      <a:pt x="53349" y="37543"/>
                      <a:pt x="60075" y="44255"/>
                      <a:pt x="60082" y="52544"/>
                    </a:cubicBezTo>
                    <a:cubicBezTo>
                      <a:pt x="60088" y="57913"/>
                      <a:pt x="57223" y="62877"/>
                      <a:pt x="52571" y="65559"/>
                    </a:cubicBezTo>
                    <a:lnTo>
                      <a:pt x="52571" y="67591"/>
                    </a:lnTo>
                    <a:cubicBezTo>
                      <a:pt x="52571" y="71739"/>
                      <a:pt x="49208" y="75102"/>
                      <a:pt x="45061" y="75102"/>
                    </a:cubicBezTo>
                    <a:cubicBezTo>
                      <a:pt x="40913" y="75102"/>
                      <a:pt x="37551" y="71739"/>
                      <a:pt x="37551" y="67591"/>
                    </a:cubicBezTo>
                    <a:cubicBezTo>
                      <a:pt x="33403" y="67591"/>
                      <a:pt x="30041" y="64229"/>
                      <a:pt x="30041" y="60081"/>
                    </a:cubicBezTo>
                    <a:cubicBezTo>
                      <a:pt x="30041" y="55933"/>
                      <a:pt x="33403" y="52571"/>
                      <a:pt x="37551" y="52571"/>
                    </a:cubicBezTo>
                    <a:lnTo>
                      <a:pt x="45061" y="52571"/>
                    </a:lnTo>
                    <a:cubicBezTo>
                      <a:pt x="36770" y="52561"/>
                      <a:pt x="30050" y="45842"/>
                      <a:pt x="30041" y="37551"/>
                    </a:cubicBez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3" name="MG-任意多边形 112">
                <a:extLst>
                  <a:ext uri="{FF2B5EF4-FFF2-40B4-BE49-F238E27FC236}">
                    <a16:creationId xmlns:a16="http://schemas.microsoft.com/office/drawing/2014/main" id="{DB1EC79B-0776-BD83-680D-4D851462A013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>
              <a:xfrm flipH="1">
                <a:off x="1227808" y="4003228"/>
                <a:ext cx="52571" cy="120162"/>
              </a:xfrm>
              <a:custGeom>
                <a:avLst/>
                <a:gdLst>
                  <a:gd name="connsiteX0" fmla="*/ 0 w 52571"/>
                  <a:gd name="connsiteY0" fmla="*/ 0 h 120162"/>
                  <a:gd name="connsiteX1" fmla="*/ 52571 w 52571"/>
                  <a:gd name="connsiteY1" fmla="*/ 0 h 120162"/>
                  <a:gd name="connsiteX2" fmla="*/ 52571 w 52571"/>
                  <a:gd name="connsiteY2" fmla="*/ 120163 h 120162"/>
                  <a:gd name="connsiteX3" fmla="*/ 0 w 52571"/>
                  <a:gd name="connsiteY3" fmla="*/ 120163 h 12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71" h="120162">
                    <a:moveTo>
                      <a:pt x="0" y="0"/>
                    </a:moveTo>
                    <a:lnTo>
                      <a:pt x="52571" y="0"/>
                    </a:lnTo>
                    <a:lnTo>
                      <a:pt x="52571" y="120163"/>
                    </a:lnTo>
                    <a:lnTo>
                      <a:pt x="0" y="120163"/>
                    </a:lnTo>
                    <a:close/>
                  </a:path>
                </a:pathLst>
              </a:custGeom>
              <a:noFill/>
              <a:ln w="930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97572F5F-AE18-2CBA-5377-8987135D1388}"/>
                </a:ext>
              </a:extLst>
            </p:cNvPr>
            <p:cNvGrpSpPr/>
            <p:nvPr/>
          </p:nvGrpSpPr>
          <p:grpSpPr>
            <a:xfrm>
              <a:off x="1177469" y="5097449"/>
              <a:ext cx="427667" cy="428761"/>
              <a:chOff x="1227808" y="4999642"/>
              <a:chExt cx="427667" cy="428761"/>
            </a:xfrm>
          </p:grpSpPr>
          <p:sp>
            <p:nvSpPr>
              <p:cNvPr id="88" name="MG-任意多边形 87">
                <a:extLst>
                  <a:ext uri="{FF2B5EF4-FFF2-40B4-BE49-F238E27FC236}">
                    <a16:creationId xmlns:a16="http://schemas.microsoft.com/office/drawing/2014/main" id="{25639AE9-72AF-A159-2C69-714CEDFD2924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1521070" y="5068375"/>
                <a:ext cx="34630" cy="47648"/>
              </a:xfrm>
              <a:custGeom>
                <a:avLst/>
                <a:gdLst>
                  <a:gd name="connsiteX0" fmla="*/ 37919 w 37918"/>
                  <a:gd name="connsiteY0" fmla="*/ 0 h 52172"/>
                  <a:gd name="connsiteX1" fmla="*/ 21375 w 37918"/>
                  <a:gd name="connsiteY1" fmla="*/ 0 h 52172"/>
                  <a:gd name="connsiteX2" fmla="*/ 0 w 37918"/>
                  <a:gd name="connsiteY2" fmla="*/ 52172 h 52172"/>
                  <a:gd name="connsiteX3" fmla="*/ 37919 w 37918"/>
                  <a:gd name="connsiteY3" fmla="*/ 0 h 5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18" h="52172">
                    <a:moveTo>
                      <a:pt x="37919" y="0"/>
                    </a:moveTo>
                    <a:lnTo>
                      <a:pt x="21375" y="0"/>
                    </a:lnTo>
                    <a:cubicBezTo>
                      <a:pt x="19676" y="19149"/>
                      <a:pt x="12225" y="37336"/>
                      <a:pt x="0" y="52172"/>
                    </a:cubicBezTo>
                    <a:cubicBezTo>
                      <a:pt x="20723" y="42402"/>
                      <a:pt x="35024" y="22727"/>
                      <a:pt x="37919" y="0"/>
                    </a:cubicBez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9" name="MG-任意多边形 88">
                <a:extLst>
                  <a:ext uri="{FF2B5EF4-FFF2-40B4-BE49-F238E27FC236}">
                    <a16:creationId xmlns:a16="http://schemas.microsoft.com/office/drawing/2014/main" id="{C8BEDD0D-B50E-16AA-2EDF-F0C3352EDB46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1384600" y="5160898"/>
                <a:ext cx="218768" cy="181511"/>
              </a:xfrm>
              <a:custGeom>
                <a:avLst/>
                <a:gdLst>
                  <a:gd name="connsiteX0" fmla="*/ 1981 w 239541"/>
                  <a:gd name="connsiteY0" fmla="*/ 85944 h 198746"/>
                  <a:gd name="connsiteX1" fmla="*/ 4240 w 239541"/>
                  <a:gd name="connsiteY1" fmla="*/ 100360 h 198746"/>
                  <a:gd name="connsiteX2" fmla="*/ 14933 w 239541"/>
                  <a:gd name="connsiteY2" fmla="*/ 101250 h 198746"/>
                  <a:gd name="connsiteX3" fmla="*/ 100529 w 239541"/>
                  <a:gd name="connsiteY3" fmla="*/ 58453 h 198746"/>
                  <a:gd name="connsiteX4" fmla="*/ 111777 w 239541"/>
                  <a:gd name="connsiteY4" fmla="*/ 62104 h 198746"/>
                  <a:gd name="connsiteX5" fmla="*/ 108126 w 239541"/>
                  <a:gd name="connsiteY5" fmla="*/ 73352 h 198746"/>
                  <a:gd name="connsiteX6" fmla="*/ 108009 w 239541"/>
                  <a:gd name="connsiteY6" fmla="*/ 73411 h 198746"/>
                  <a:gd name="connsiteX7" fmla="*/ 62638 w 239541"/>
                  <a:gd name="connsiteY7" fmla="*/ 96093 h 198746"/>
                  <a:gd name="connsiteX8" fmla="*/ 164535 w 239541"/>
                  <a:gd name="connsiteY8" fmla="*/ 197990 h 198746"/>
                  <a:gd name="connsiteX9" fmla="*/ 165254 w 239541"/>
                  <a:gd name="connsiteY9" fmla="*/ 198747 h 198746"/>
                  <a:gd name="connsiteX10" fmla="*/ 239542 w 239541"/>
                  <a:gd name="connsiteY10" fmla="*/ 127835 h 198746"/>
                  <a:gd name="connsiteX11" fmla="*/ 201190 w 239541"/>
                  <a:gd name="connsiteY11" fmla="*/ 0 h 198746"/>
                  <a:gd name="connsiteX12" fmla="*/ 58205 w 239541"/>
                  <a:gd name="connsiteY12" fmla="*/ 31776 h 19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9541" h="198746">
                    <a:moveTo>
                      <a:pt x="1981" y="85944"/>
                    </a:moveTo>
                    <a:cubicBezTo>
                      <a:pt x="-1376" y="90549"/>
                      <a:pt x="-364" y="97003"/>
                      <a:pt x="4240" y="100360"/>
                    </a:cubicBezTo>
                    <a:cubicBezTo>
                      <a:pt x="7358" y="102632"/>
                      <a:pt x="11483" y="102976"/>
                      <a:pt x="14933" y="101250"/>
                    </a:cubicBezTo>
                    <a:lnTo>
                      <a:pt x="100529" y="58453"/>
                    </a:lnTo>
                    <a:cubicBezTo>
                      <a:pt x="104643" y="56355"/>
                      <a:pt x="109679" y="57990"/>
                      <a:pt x="111777" y="62104"/>
                    </a:cubicBezTo>
                    <a:cubicBezTo>
                      <a:pt x="113875" y="66219"/>
                      <a:pt x="112240" y="71254"/>
                      <a:pt x="108126" y="73352"/>
                    </a:cubicBezTo>
                    <a:cubicBezTo>
                      <a:pt x="108087" y="73372"/>
                      <a:pt x="108047" y="73392"/>
                      <a:pt x="108009" y="73411"/>
                    </a:cubicBezTo>
                    <a:lnTo>
                      <a:pt x="62638" y="96093"/>
                    </a:lnTo>
                    <a:lnTo>
                      <a:pt x="164535" y="197990"/>
                    </a:lnTo>
                    <a:cubicBezTo>
                      <a:pt x="164783" y="198238"/>
                      <a:pt x="165019" y="198492"/>
                      <a:pt x="165254" y="198747"/>
                    </a:cubicBezTo>
                    <a:lnTo>
                      <a:pt x="239542" y="127835"/>
                    </a:lnTo>
                    <a:lnTo>
                      <a:pt x="201190" y="0"/>
                    </a:lnTo>
                    <a:lnTo>
                      <a:pt x="58205" y="31776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0" name="MG-任意多边形 89">
                <a:extLst>
                  <a:ext uri="{FF2B5EF4-FFF2-40B4-BE49-F238E27FC236}">
                    <a16:creationId xmlns:a16="http://schemas.microsoft.com/office/drawing/2014/main" id="{9BB241BB-9C32-D8FB-061A-8A3742E333CF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1580913" y="5137824"/>
                <a:ext cx="72970" cy="149824"/>
              </a:xfrm>
              <a:custGeom>
                <a:avLst/>
                <a:gdLst>
                  <a:gd name="connsiteX0" fmla="*/ 38832 w 79899"/>
                  <a:gd name="connsiteY0" fmla="*/ 0 h 164051"/>
                  <a:gd name="connsiteX1" fmla="*/ 0 w 79899"/>
                  <a:gd name="connsiteY1" fmla="*/ 12943 h 164051"/>
                  <a:gd name="connsiteX2" fmla="*/ 45332 w 79899"/>
                  <a:gd name="connsiteY2" fmla="*/ 164051 h 164051"/>
                  <a:gd name="connsiteX3" fmla="*/ 79900 w 79899"/>
                  <a:gd name="connsiteY3" fmla="*/ 152028 h 16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899" h="164051">
                    <a:moveTo>
                      <a:pt x="38832" y="0"/>
                    </a:moveTo>
                    <a:lnTo>
                      <a:pt x="0" y="12943"/>
                    </a:lnTo>
                    <a:lnTo>
                      <a:pt x="45332" y="164051"/>
                    </a:lnTo>
                    <a:lnTo>
                      <a:pt x="79900" y="152028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1" name="MG-任意多边形 90">
                <a:extLst>
                  <a:ext uri="{FF2B5EF4-FFF2-40B4-BE49-F238E27FC236}">
                    <a16:creationId xmlns:a16="http://schemas.microsoft.com/office/drawing/2014/main" id="{B90CBBA0-079D-461B-66F1-8457E4B62A7A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1521070" y="5005452"/>
                <a:ext cx="34630" cy="47648"/>
              </a:xfrm>
              <a:custGeom>
                <a:avLst/>
                <a:gdLst>
                  <a:gd name="connsiteX0" fmla="*/ 0 w 37918"/>
                  <a:gd name="connsiteY0" fmla="*/ 0 h 52172"/>
                  <a:gd name="connsiteX1" fmla="*/ 21375 w 37918"/>
                  <a:gd name="connsiteY1" fmla="*/ 52172 h 52172"/>
                  <a:gd name="connsiteX2" fmla="*/ 37919 w 37918"/>
                  <a:gd name="connsiteY2" fmla="*/ 52172 h 52172"/>
                  <a:gd name="connsiteX3" fmla="*/ 0 w 37918"/>
                  <a:gd name="connsiteY3" fmla="*/ 0 h 5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18" h="52172">
                    <a:moveTo>
                      <a:pt x="0" y="0"/>
                    </a:moveTo>
                    <a:cubicBezTo>
                      <a:pt x="12225" y="14836"/>
                      <a:pt x="19676" y="33023"/>
                      <a:pt x="21375" y="52172"/>
                    </a:cubicBezTo>
                    <a:lnTo>
                      <a:pt x="37919" y="52172"/>
                    </a:lnTo>
                    <a:cubicBezTo>
                      <a:pt x="35024" y="29445"/>
                      <a:pt x="20723" y="9770"/>
                      <a:pt x="0" y="0"/>
                    </a:cubicBez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2" name="MG-任意多边形 91">
                <a:extLst>
                  <a:ext uri="{FF2B5EF4-FFF2-40B4-BE49-F238E27FC236}">
                    <a16:creationId xmlns:a16="http://schemas.microsoft.com/office/drawing/2014/main" id="{E2C06012-E510-7F6A-6817-210940671824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1464953" y="5007900"/>
                <a:ext cx="22510" cy="45200"/>
              </a:xfrm>
              <a:custGeom>
                <a:avLst/>
                <a:gdLst>
                  <a:gd name="connsiteX0" fmla="*/ 24647 w 24647"/>
                  <a:gd name="connsiteY0" fmla="*/ 0 h 49492"/>
                  <a:gd name="connsiteX1" fmla="*/ 0 w 24647"/>
                  <a:gd name="connsiteY1" fmla="*/ 49492 h 49492"/>
                  <a:gd name="connsiteX2" fmla="*/ 24647 w 24647"/>
                  <a:gd name="connsiteY2" fmla="*/ 49492 h 49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7" h="49492">
                    <a:moveTo>
                      <a:pt x="24647" y="0"/>
                    </a:moveTo>
                    <a:cubicBezTo>
                      <a:pt x="14804" y="9648"/>
                      <a:pt x="2452" y="26118"/>
                      <a:pt x="0" y="49492"/>
                    </a:cubicBezTo>
                    <a:lnTo>
                      <a:pt x="24647" y="49492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3" name="MG-任意多边形 92">
                <a:extLst>
                  <a:ext uri="{FF2B5EF4-FFF2-40B4-BE49-F238E27FC236}">
                    <a16:creationId xmlns:a16="http://schemas.microsoft.com/office/drawing/2014/main" id="{03557F86-4C24-C4D5-AE93-F715D5733882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1502737" y="5007902"/>
                <a:ext cx="22510" cy="45197"/>
              </a:xfrm>
              <a:custGeom>
                <a:avLst/>
                <a:gdLst>
                  <a:gd name="connsiteX0" fmla="*/ 0 w 24647"/>
                  <a:gd name="connsiteY0" fmla="*/ 0 h 49489"/>
                  <a:gd name="connsiteX1" fmla="*/ 0 w 24647"/>
                  <a:gd name="connsiteY1" fmla="*/ 49490 h 49489"/>
                  <a:gd name="connsiteX2" fmla="*/ 24647 w 24647"/>
                  <a:gd name="connsiteY2" fmla="*/ 49490 h 49489"/>
                  <a:gd name="connsiteX3" fmla="*/ 0 w 24647"/>
                  <a:gd name="connsiteY3" fmla="*/ 0 h 49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47" h="49489">
                    <a:moveTo>
                      <a:pt x="0" y="0"/>
                    </a:moveTo>
                    <a:lnTo>
                      <a:pt x="0" y="49490"/>
                    </a:lnTo>
                    <a:lnTo>
                      <a:pt x="24647" y="49490"/>
                    </a:lnTo>
                    <a:cubicBezTo>
                      <a:pt x="22196" y="26120"/>
                      <a:pt x="9846" y="9651"/>
                      <a:pt x="0" y="0"/>
                    </a:cubicBez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4" name="MG-任意多边形 93">
                <a:extLst>
                  <a:ext uri="{FF2B5EF4-FFF2-40B4-BE49-F238E27FC236}">
                    <a16:creationId xmlns:a16="http://schemas.microsoft.com/office/drawing/2014/main" id="{13C85ECE-0616-16FE-2A92-4EC7D7FC8D53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1464953" y="5068375"/>
                <a:ext cx="22510" cy="45197"/>
              </a:xfrm>
              <a:custGeom>
                <a:avLst/>
                <a:gdLst>
                  <a:gd name="connsiteX0" fmla="*/ 24647 w 24647"/>
                  <a:gd name="connsiteY0" fmla="*/ 49490 h 49489"/>
                  <a:gd name="connsiteX1" fmla="*/ 24647 w 24647"/>
                  <a:gd name="connsiteY1" fmla="*/ 0 h 49489"/>
                  <a:gd name="connsiteX2" fmla="*/ 0 w 24647"/>
                  <a:gd name="connsiteY2" fmla="*/ 0 h 49489"/>
                  <a:gd name="connsiteX3" fmla="*/ 24647 w 24647"/>
                  <a:gd name="connsiteY3" fmla="*/ 49490 h 49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47" h="49489">
                    <a:moveTo>
                      <a:pt x="24647" y="49490"/>
                    </a:moveTo>
                    <a:lnTo>
                      <a:pt x="24647" y="0"/>
                    </a:lnTo>
                    <a:lnTo>
                      <a:pt x="0" y="0"/>
                    </a:lnTo>
                    <a:cubicBezTo>
                      <a:pt x="2451" y="23370"/>
                      <a:pt x="14801" y="39839"/>
                      <a:pt x="24647" y="49490"/>
                    </a:cubicBez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5" name="MG-任意多边形 94">
                <a:extLst>
                  <a:ext uri="{FF2B5EF4-FFF2-40B4-BE49-F238E27FC236}">
                    <a16:creationId xmlns:a16="http://schemas.microsoft.com/office/drawing/2014/main" id="{6E18FCEA-6BEE-7C08-A045-172B0B4D4EB9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1502737" y="5068375"/>
                <a:ext cx="22510" cy="45197"/>
              </a:xfrm>
              <a:custGeom>
                <a:avLst/>
                <a:gdLst>
                  <a:gd name="connsiteX0" fmla="*/ 0 w 24647"/>
                  <a:gd name="connsiteY0" fmla="*/ 49490 h 49489"/>
                  <a:gd name="connsiteX1" fmla="*/ 24647 w 24647"/>
                  <a:gd name="connsiteY1" fmla="*/ 0 h 49489"/>
                  <a:gd name="connsiteX2" fmla="*/ 0 w 24647"/>
                  <a:gd name="connsiteY2" fmla="*/ 0 h 49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7" h="49489">
                    <a:moveTo>
                      <a:pt x="0" y="49490"/>
                    </a:moveTo>
                    <a:cubicBezTo>
                      <a:pt x="9846" y="39839"/>
                      <a:pt x="22196" y="23370"/>
                      <a:pt x="246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6" name="MG-任意多边形 95">
                <a:extLst>
                  <a:ext uri="{FF2B5EF4-FFF2-40B4-BE49-F238E27FC236}">
                    <a16:creationId xmlns:a16="http://schemas.microsoft.com/office/drawing/2014/main" id="{082FF506-56FB-FD59-4145-EF0869E45137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1279914" y="5161031"/>
                <a:ext cx="246654" cy="267372"/>
              </a:xfrm>
              <a:custGeom>
                <a:avLst/>
                <a:gdLst>
                  <a:gd name="connsiteX0" fmla="*/ 0 w 270075"/>
                  <a:gd name="connsiteY0" fmla="*/ 127693 h 292760"/>
                  <a:gd name="connsiteX1" fmla="*/ 170176 w 270075"/>
                  <a:gd name="connsiteY1" fmla="*/ 290133 h 292760"/>
                  <a:gd name="connsiteX2" fmla="*/ 183569 w 270075"/>
                  <a:gd name="connsiteY2" fmla="*/ 289976 h 292760"/>
                  <a:gd name="connsiteX3" fmla="*/ 183569 w 270075"/>
                  <a:gd name="connsiteY3" fmla="*/ 276430 h 292760"/>
                  <a:gd name="connsiteX4" fmla="*/ 112631 w 270075"/>
                  <a:gd name="connsiteY4" fmla="*/ 205493 h 292760"/>
                  <a:gd name="connsiteX5" fmla="*/ 112631 w 270075"/>
                  <a:gd name="connsiteY5" fmla="*/ 193667 h 292760"/>
                  <a:gd name="connsiteX6" fmla="*/ 124457 w 270075"/>
                  <a:gd name="connsiteY6" fmla="*/ 193667 h 292760"/>
                  <a:gd name="connsiteX7" fmla="*/ 203897 w 270075"/>
                  <a:gd name="connsiteY7" fmla="*/ 273107 h 292760"/>
                  <a:gd name="connsiteX8" fmla="*/ 217157 w 270075"/>
                  <a:gd name="connsiteY8" fmla="*/ 273107 h 292760"/>
                  <a:gd name="connsiteX9" fmla="*/ 217157 w 270075"/>
                  <a:gd name="connsiteY9" fmla="*/ 259846 h 292760"/>
                  <a:gd name="connsiteX10" fmla="*/ 146079 w 270075"/>
                  <a:gd name="connsiteY10" fmla="*/ 188769 h 292760"/>
                  <a:gd name="connsiteX11" fmla="*/ 146079 w 270075"/>
                  <a:gd name="connsiteY11" fmla="*/ 176943 h 292760"/>
                  <a:gd name="connsiteX12" fmla="*/ 157905 w 270075"/>
                  <a:gd name="connsiteY12" fmla="*/ 176943 h 292760"/>
                  <a:gd name="connsiteX13" fmla="*/ 237345 w 270075"/>
                  <a:gd name="connsiteY13" fmla="*/ 256382 h 292760"/>
                  <a:gd name="connsiteX14" fmla="*/ 250605 w 270075"/>
                  <a:gd name="connsiteY14" fmla="*/ 256382 h 292760"/>
                  <a:gd name="connsiteX15" fmla="*/ 250605 w 270075"/>
                  <a:gd name="connsiteY15" fmla="*/ 243122 h 292760"/>
                  <a:gd name="connsiteX16" fmla="*/ 171165 w 270075"/>
                  <a:gd name="connsiteY16" fmla="*/ 163682 h 292760"/>
                  <a:gd name="connsiteX17" fmla="*/ 171165 w 270075"/>
                  <a:gd name="connsiteY17" fmla="*/ 151856 h 292760"/>
                  <a:gd name="connsiteX18" fmla="*/ 182992 w 270075"/>
                  <a:gd name="connsiteY18" fmla="*/ 151856 h 292760"/>
                  <a:gd name="connsiteX19" fmla="*/ 254069 w 270075"/>
                  <a:gd name="connsiteY19" fmla="*/ 222934 h 292760"/>
                  <a:gd name="connsiteX20" fmla="*/ 267329 w 270075"/>
                  <a:gd name="connsiteY20" fmla="*/ 222934 h 292760"/>
                  <a:gd name="connsiteX21" fmla="*/ 267329 w 270075"/>
                  <a:gd name="connsiteY21" fmla="*/ 209674 h 292760"/>
                  <a:gd name="connsiteX22" fmla="*/ 161496 w 270075"/>
                  <a:gd name="connsiteY22" fmla="*/ 103834 h 292760"/>
                  <a:gd name="connsiteX23" fmla="*/ 137037 w 270075"/>
                  <a:gd name="connsiteY23" fmla="*/ 116064 h 292760"/>
                  <a:gd name="connsiteX24" fmla="*/ 100757 w 270075"/>
                  <a:gd name="connsiteY24" fmla="*/ 103964 h 292760"/>
                  <a:gd name="connsiteX25" fmla="*/ 103826 w 270075"/>
                  <a:gd name="connsiteY25" fmla="*/ 74985 h 292760"/>
                  <a:gd name="connsiteX26" fmla="*/ 152053 w 270075"/>
                  <a:gd name="connsiteY26" fmla="*/ 28431 h 292760"/>
                  <a:gd name="connsiteX27" fmla="*/ 38308 w 270075"/>
                  <a:gd name="connsiteY27" fmla="*/ 0 h 292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0075" h="292760">
                    <a:moveTo>
                      <a:pt x="0" y="127693"/>
                    </a:moveTo>
                    <a:lnTo>
                      <a:pt x="170176" y="290133"/>
                    </a:lnTo>
                    <a:cubicBezTo>
                      <a:pt x="173953" y="293696"/>
                      <a:pt x="179875" y="293627"/>
                      <a:pt x="183569" y="289976"/>
                    </a:cubicBezTo>
                    <a:cubicBezTo>
                      <a:pt x="187307" y="286235"/>
                      <a:pt x="187307" y="280171"/>
                      <a:pt x="183569" y="276430"/>
                    </a:cubicBezTo>
                    <a:lnTo>
                      <a:pt x="112631" y="205493"/>
                    </a:lnTo>
                    <a:cubicBezTo>
                      <a:pt x="109366" y="202227"/>
                      <a:pt x="109366" y="196932"/>
                      <a:pt x="112631" y="193667"/>
                    </a:cubicBezTo>
                    <a:cubicBezTo>
                      <a:pt x="115896" y="190401"/>
                      <a:pt x="121192" y="190401"/>
                      <a:pt x="124457" y="193667"/>
                    </a:cubicBezTo>
                    <a:lnTo>
                      <a:pt x="203897" y="273107"/>
                    </a:lnTo>
                    <a:cubicBezTo>
                      <a:pt x="207558" y="276768"/>
                      <a:pt x="213495" y="276768"/>
                      <a:pt x="217157" y="273107"/>
                    </a:cubicBezTo>
                    <a:cubicBezTo>
                      <a:pt x="220818" y="269445"/>
                      <a:pt x="220818" y="263508"/>
                      <a:pt x="217157" y="259846"/>
                    </a:cubicBezTo>
                    <a:lnTo>
                      <a:pt x="146079" y="188769"/>
                    </a:lnTo>
                    <a:cubicBezTo>
                      <a:pt x="142814" y="185503"/>
                      <a:pt x="142814" y="180208"/>
                      <a:pt x="146079" y="176943"/>
                    </a:cubicBezTo>
                    <a:cubicBezTo>
                      <a:pt x="149345" y="173677"/>
                      <a:pt x="154640" y="173677"/>
                      <a:pt x="157905" y="176943"/>
                    </a:cubicBezTo>
                    <a:lnTo>
                      <a:pt x="237345" y="256382"/>
                    </a:lnTo>
                    <a:cubicBezTo>
                      <a:pt x="241007" y="260044"/>
                      <a:pt x="246944" y="260044"/>
                      <a:pt x="250605" y="256382"/>
                    </a:cubicBezTo>
                    <a:cubicBezTo>
                      <a:pt x="254267" y="252721"/>
                      <a:pt x="254267" y="246784"/>
                      <a:pt x="250605" y="243122"/>
                    </a:cubicBezTo>
                    <a:lnTo>
                      <a:pt x="171165" y="163682"/>
                    </a:lnTo>
                    <a:cubicBezTo>
                      <a:pt x="167900" y="160417"/>
                      <a:pt x="167900" y="155122"/>
                      <a:pt x="171165" y="151856"/>
                    </a:cubicBezTo>
                    <a:cubicBezTo>
                      <a:pt x="174431" y="148591"/>
                      <a:pt x="179726" y="148591"/>
                      <a:pt x="182992" y="151856"/>
                    </a:cubicBezTo>
                    <a:lnTo>
                      <a:pt x="254069" y="222934"/>
                    </a:lnTo>
                    <a:cubicBezTo>
                      <a:pt x="257731" y="226596"/>
                      <a:pt x="263668" y="226596"/>
                      <a:pt x="267329" y="222934"/>
                    </a:cubicBezTo>
                    <a:cubicBezTo>
                      <a:pt x="270991" y="219273"/>
                      <a:pt x="270991" y="213335"/>
                      <a:pt x="267329" y="209674"/>
                    </a:cubicBezTo>
                    <a:lnTo>
                      <a:pt x="161496" y="103834"/>
                    </a:lnTo>
                    <a:lnTo>
                      <a:pt x="137037" y="116064"/>
                    </a:lnTo>
                    <a:cubicBezTo>
                      <a:pt x="123677" y="122741"/>
                      <a:pt x="107434" y="117324"/>
                      <a:pt x="100757" y="103964"/>
                    </a:cubicBezTo>
                    <a:cubicBezTo>
                      <a:pt x="96043" y="94532"/>
                      <a:pt x="97241" y="83220"/>
                      <a:pt x="103826" y="74985"/>
                    </a:cubicBezTo>
                    <a:cubicBezTo>
                      <a:pt x="103990" y="74781"/>
                      <a:pt x="135034" y="44842"/>
                      <a:pt x="152053" y="28431"/>
                    </a:cubicBezTo>
                    <a:lnTo>
                      <a:pt x="38308" y="0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7" name="MG-任意多边形 96">
                <a:extLst>
                  <a:ext uri="{FF2B5EF4-FFF2-40B4-BE49-F238E27FC236}">
                    <a16:creationId xmlns:a16="http://schemas.microsoft.com/office/drawing/2014/main" id="{A7FF4D71-AF72-5F28-682F-F34D50F5FD37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1229399" y="5137824"/>
                <a:ext cx="72970" cy="149824"/>
              </a:xfrm>
              <a:custGeom>
                <a:avLst/>
                <a:gdLst>
                  <a:gd name="connsiteX0" fmla="*/ 0 w 79899"/>
                  <a:gd name="connsiteY0" fmla="*/ 152028 h 164051"/>
                  <a:gd name="connsiteX1" fmla="*/ 34568 w 79899"/>
                  <a:gd name="connsiteY1" fmla="*/ 164051 h 164051"/>
                  <a:gd name="connsiteX2" fmla="*/ 79900 w 79899"/>
                  <a:gd name="connsiteY2" fmla="*/ 12943 h 164051"/>
                  <a:gd name="connsiteX3" fmla="*/ 41067 w 79899"/>
                  <a:gd name="connsiteY3" fmla="*/ 0 h 16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899" h="164051">
                    <a:moveTo>
                      <a:pt x="0" y="152028"/>
                    </a:moveTo>
                    <a:lnTo>
                      <a:pt x="34568" y="164051"/>
                    </a:lnTo>
                    <a:lnTo>
                      <a:pt x="79900" y="12943"/>
                    </a:lnTo>
                    <a:lnTo>
                      <a:pt x="41067" y="0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8" name="MG-任意多边形 97">
                <a:extLst>
                  <a:ext uri="{FF2B5EF4-FFF2-40B4-BE49-F238E27FC236}">
                    <a16:creationId xmlns:a16="http://schemas.microsoft.com/office/drawing/2014/main" id="{27D4D2AC-E211-E77D-3ED6-5BEF623778E4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1227808" y="5124791"/>
                <a:ext cx="24582" cy="99193"/>
              </a:xfrm>
              <a:custGeom>
                <a:avLst/>
                <a:gdLst>
                  <a:gd name="connsiteX0" fmla="*/ 0 w 26916"/>
                  <a:gd name="connsiteY0" fmla="*/ 0 h 108612"/>
                  <a:gd name="connsiteX1" fmla="*/ 0 w 26916"/>
                  <a:gd name="connsiteY1" fmla="*/ 108613 h 108612"/>
                  <a:gd name="connsiteX2" fmla="*/ 26916 w 26916"/>
                  <a:gd name="connsiteY2" fmla="*/ 8971 h 108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916" h="108612">
                    <a:moveTo>
                      <a:pt x="0" y="0"/>
                    </a:moveTo>
                    <a:lnTo>
                      <a:pt x="0" y="108613"/>
                    </a:lnTo>
                    <a:lnTo>
                      <a:pt x="26916" y="8971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9" name="MG-任意多边形 98">
                <a:extLst>
                  <a:ext uri="{FF2B5EF4-FFF2-40B4-BE49-F238E27FC236}">
                    <a16:creationId xmlns:a16="http://schemas.microsoft.com/office/drawing/2014/main" id="{5F41F9BD-CAB2-9A2A-1C51-EA69DA7CA736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1451452" y="5005401"/>
                <a:ext cx="17719" cy="20977"/>
              </a:xfrm>
              <a:custGeom>
                <a:avLst/>
                <a:gdLst>
                  <a:gd name="connsiteX0" fmla="*/ 5367 w 19401"/>
                  <a:gd name="connsiteY0" fmla="*/ 22970 h 22969"/>
                  <a:gd name="connsiteX1" fmla="*/ 19401 w 19401"/>
                  <a:gd name="connsiteY1" fmla="*/ 0 h 22969"/>
                  <a:gd name="connsiteX2" fmla="*/ 0 w 19401"/>
                  <a:gd name="connsiteY2" fmla="*/ 13809 h 22969"/>
                  <a:gd name="connsiteX3" fmla="*/ 5367 w 19401"/>
                  <a:gd name="connsiteY3" fmla="*/ 22970 h 2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01" h="22969">
                    <a:moveTo>
                      <a:pt x="5367" y="22970"/>
                    </a:moveTo>
                    <a:cubicBezTo>
                      <a:pt x="8988" y="14715"/>
                      <a:pt x="13709" y="6989"/>
                      <a:pt x="19401" y="0"/>
                    </a:cubicBezTo>
                    <a:cubicBezTo>
                      <a:pt x="12158" y="3402"/>
                      <a:pt x="5587" y="8080"/>
                      <a:pt x="0" y="13809"/>
                    </a:cubicBezTo>
                    <a:cubicBezTo>
                      <a:pt x="1982" y="16746"/>
                      <a:pt x="3774" y="19805"/>
                      <a:pt x="5367" y="22970"/>
                    </a:cubicBez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2" name="MG-任意多边形 101">
                <a:extLst>
                  <a:ext uri="{FF2B5EF4-FFF2-40B4-BE49-F238E27FC236}">
                    <a16:creationId xmlns:a16="http://schemas.microsoft.com/office/drawing/2014/main" id="{FDE63A6A-5D55-DBD1-D24F-30FF7467CEF5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1327088" y="4999642"/>
                <a:ext cx="122190" cy="122190"/>
              </a:xfrm>
              <a:custGeom>
                <a:avLst/>
                <a:gdLst>
                  <a:gd name="connsiteX0" fmla="*/ 66897 w 133793"/>
                  <a:gd name="connsiteY0" fmla="*/ 0 h 133793"/>
                  <a:gd name="connsiteX1" fmla="*/ 0 w 133793"/>
                  <a:gd name="connsiteY1" fmla="*/ 66897 h 133793"/>
                  <a:gd name="connsiteX2" fmla="*/ 66897 w 133793"/>
                  <a:gd name="connsiteY2" fmla="*/ 133793 h 133793"/>
                  <a:gd name="connsiteX3" fmla="*/ 133793 w 133793"/>
                  <a:gd name="connsiteY3" fmla="*/ 66897 h 133793"/>
                  <a:gd name="connsiteX4" fmla="*/ 66897 w 133793"/>
                  <a:gd name="connsiteY4" fmla="*/ 0 h 133793"/>
                  <a:gd name="connsiteX5" fmla="*/ 66897 w 133793"/>
                  <a:gd name="connsiteY5" fmla="*/ 58535 h 133793"/>
                  <a:gd name="connsiteX6" fmla="*/ 91972 w 133793"/>
                  <a:gd name="connsiteY6" fmla="*/ 83631 h 133793"/>
                  <a:gd name="connsiteX7" fmla="*/ 75259 w 133793"/>
                  <a:gd name="connsiteY7" fmla="*/ 107269 h 133793"/>
                  <a:gd name="connsiteX8" fmla="*/ 75259 w 133793"/>
                  <a:gd name="connsiteY8" fmla="*/ 108707 h 133793"/>
                  <a:gd name="connsiteX9" fmla="*/ 66897 w 133793"/>
                  <a:gd name="connsiteY9" fmla="*/ 117069 h 133793"/>
                  <a:gd name="connsiteX10" fmla="*/ 58535 w 133793"/>
                  <a:gd name="connsiteY10" fmla="*/ 108707 h 133793"/>
                  <a:gd name="connsiteX11" fmla="*/ 50172 w 133793"/>
                  <a:gd name="connsiteY11" fmla="*/ 108707 h 133793"/>
                  <a:gd name="connsiteX12" fmla="*/ 41810 w 133793"/>
                  <a:gd name="connsiteY12" fmla="*/ 100345 h 133793"/>
                  <a:gd name="connsiteX13" fmla="*/ 50172 w 133793"/>
                  <a:gd name="connsiteY13" fmla="*/ 91983 h 133793"/>
                  <a:gd name="connsiteX14" fmla="*/ 66897 w 133793"/>
                  <a:gd name="connsiteY14" fmla="*/ 91983 h 133793"/>
                  <a:gd name="connsiteX15" fmla="*/ 75259 w 133793"/>
                  <a:gd name="connsiteY15" fmla="*/ 83621 h 133793"/>
                  <a:gd name="connsiteX16" fmla="*/ 66897 w 133793"/>
                  <a:gd name="connsiteY16" fmla="*/ 75259 h 133793"/>
                  <a:gd name="connsiteX17" fmla="*/ 41821 w 133793"/>
                  <a:gd name="connsiteY17" fmla="*/ 50162 h 133793"/>
                  <a:gd name="connsiteX18" fmla="*/ 58535 w 133793"/>
                  <a:gd name="connsiteY18" fmla="*/ 26525 h 133793"/>
                  <a:gd name="connsiteX19" fmla="*/ 58535 w 133793"/>
                  <a:gd name="connsiteY19" fmla="*/ 25086 h 133793"/>
                  <a:gd name="connsiteX20" fmla="*/ 66897 w 133793"/>
                  <a:gd name="connsiteY20" fmla="*/ 16724 h 133793"/>
                  <a:gd name="connsiteX21" fmla="*/ 75259 w 133793"/>
                  <a:gd name="connsiteY21" fmla="*/ 25086 h 133793"/>
                  <a:gd name="connsiteX22" fmla="*/ 83621 w 133793"/>
                  <a:gd name="connsiteY22" fmla="*/ 25086 h 133793"/>
                  <a:gd name="connsiteX23" fmla="*/ 91983 w 133793"/>
                  <a:gd name="connsiteY23" fmla="*/ 33448 h 133793"/>
                  <a:gd name="connsiteX24" fmla="*/ 83621 w 133793"/>
                  <a:gd name="connsiteY24" fmla="*/ 41810 h 133793"/>
                  <a:gd name="connsiteX25" fmla="*/ 66897 w 133793"/>
                  <a:gd name="connsiteY25" fmla="*/ 41810 h 133793"/>
                  <a:gd name="connsiteX26" fmla="*/ 58535 w 133793"/>
                  <a:gd name="connsiteY26" fmla="*/ 50172 h 133793"/>
                  <a:gd name="connsiteX27" fmla="*/ 66897 w 133793"/>
                  <a:gd name="connsiteY27" fmla="*/ 58535 h 133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3793" h="133793">
                    <a:moveTo>
                      <a:pt x="66897" y="0"/>
                    </a:moveTo>
                    <a:cubicBezTo>
                      <a:pt x="29951" y="0"/>
                      <a:pt x="0" y="29951"/>
                      <a:pt x="0" y="66897"/>
                    </a:cubicBezTo>
                    <a:cubicBezTo>
                      <a:pt x="0" y="103842"/>
                      <a:pt x="29951" y="133793"/>
                      <a:pt x="66897" y="133793"/>
                    </a:cubicBezTo>
                    <a:cubicBezTo>
                      <a:pt x="103842" y="133793"/>
                      <a:pt x="133793" y="103842"/>
                      <a:pt x="133793" y="66897"/>
                    </a:cubicBezTo>
                    <a:cubicBezTo>
                      <a:pt x="133751" y="29968"/>
                      <a:pt x="103826" y="41"/>
                      <a:pt x="66897" y="0"/>
                    </a:cubicBezTo>
                    <a:close/>
                    <a:moveTo>
                      <a:pt x="66897" y="58535"/>
                    </a:moveTo>
                    <a:cubicBezTo>
                      <a:pt x="80752" y="58540"/>
                      <a:pt x="91979" y="69776"/>
                      <a:pt x="91972" y="83631"/>
                    </a:cubicBezTo>
                    <a:cubicBezTo>
                      <a:pt x="91968" y="94254"/>
                      <a:pt x="85273" y="103723"/>
                      <a:pt x="75259" y="107269"/>
                    </a:cubicBezTo>
                    <a:lnTo>
                      <a:pt x="75259" y="108707"/>
                    </a:lnTo>
                    <a:cubicBezTo>
                      <a:pt x="75259" y="113325"/>
                      <a:pt x="71515" y="117069"/>
                      <a:pt x="66897" y="117069"/>
                    </a:cubicBezTo>
                    <a:cubicBezTo>
                      <a:pt x="62279" y="117069"/>
                      <a:pt x="58535" y="113325"/>
                      <a:pt x="58535" y="108707"/>
                    </a:cubicBezTo>
                    <a:lnTo>
                      <a:pt x="50172" y="108707"/>
                    </a:lnTo>
                    <a:cubicBezTo>
                      <a:pt x="45555" y="108707"/>
                      <a:pt x="41810" y="104963"/>
                      <a:pt x="41810" y="100345"/>
                    </a:cubicBezTo>
                    <a:cubicBezTo>
                      <a:pt x="41810" y="95727"/>
                      <a:pt x="45555" y="91983"/>
                      <a:pt x="50172" y="91983"/>
                    </a:cubicBezTo>
                    <a:lnTo>
                      <a:pt x="66897" y="91983"/>
                    </a:lnTo>
                    <a:cubicBezTo>
                      <a:pt x="71515" y="91983"/>
                      <a:pt x="75259" y="88239"/>
                      <a:pt x="75259" y="83621"/>
                    </a:cubicBezTo>
                    <a:cubicBezTo>
                      <a:pt x="75259" y="79003"/>
                      <a:pt x="71515" y="75259"/>
                      <a:pt x="66897" y="75259"/>
                    </a:cubicBezTo>
                    <a:cubicBezTo>
                      <a:pt x="53042" y="75253"/>
                      <a:pt x="41815" y="64017"/>
                      <a:pt x="41821" y="50162"/>
                    </a:cubicBezTo>
                    <a:cubicBezTo>
                      <a:pt x="41825" y="39539"/>
                      <a:pt x="48520" y="30070"/>
                      <a:pt x="58535" y="26525"/>
                    </a:cubicBezTo>
                    <a:lnTo>
                      <a:pt x="58535" y="25086"/>
                    </a:lnTo>
                    <a:cubicBezTo>
                      <a:pt x="58535" y="20468"/>
                      <a:pt x="62279" y="16724"/>
                      <a:pt x="66897" y="16724"/>
                    </a:cubicBezTo>
                    <a:cubicBezTo>
                      <a:pt x="71515" y="16724"/>
                      <a:pt x="75259" y="20468"/>
                      <a:pt x="75259" y="25086"/>
                    </a:cubicBezTo>
                    <a:lnTo>
                      <a:pt x="83621" y="25086"/>
                    </a:lnTo>
                    <a:cubicBezTo>
                      <a:pt x="88239" y="25086"/>
                      <a:pt x="91983" y="28830"/>
                      <a:pt x="91983" y="33448"/>
                    </a:cubicBezTo>
                    <a:cubicBezTo>
                      <a:pt x="91983" y="38067"/>
                      <a:pt x="88239" y="41810"/>
                      <a:pt x="83621" y="41810"/>
                    </a:cubicBezTo>
                    <a:lnTo>
                      <a:pt x="66897" y="41810"/>
                    </a:lnTo>
                    <a:cubicBezTo>
                      <a:pt x="62279" y="41810"/>
                      <a:pt x="58535" y="45554"/>
                      <a:pt x="58535" y="50172"/>
                    </a:cubicBezTo>
                    <a:cubicBezTo>
                      <a:pt x="58535" y="54791"/>
                      <a:pt x="62279" y="58535"/>
                      <a:pt x="66897" y="58535"/>
                    </a:cubicBez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3" name="MG-任意多边形 102">
                <a:extLst>
                  <a:ext uri="{FF2B5EF4-FFF2-40B4-BE49-F238E27FC236}">
                    <a16:creationId xmlns:a16="http://schemas.microsoft.com/office/drawing/2014/main" id="{7B3BC39C-BC68-DD7F-B67A-88D19FE48CFD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>
              <a:xfrm>
                <a:off x="1451452" y="5095095"/>
                <a:ext cx="17719" cy="20977"/>
              </a:xfrm>
              <a:custGeom>
                <a:avLst/>
                <a:gdLst>
                  <a:gd name="connsiteX0" fmla="*/ 19401 w 19401"/>
                  <a:gd name="connsiteY0" fmla="*/ 22970 h 22969"/>
                  <a:gd name="connsiteX1" fmla="*/ 5367 w 19401"/>
                  <a:gd name="connsiteY1" fmla="*/ 0 h 22969"/>
                  <a:gd name="connsiteX2" fmla="*/ 0 w 19401"/>
                  <a:gd name="connsiteY2" fmla="*/ 9161 h 22969"/>
                  <a:gd name="connsiteX3" fmla="*/ 19401 w 19401"/>
                  <a:gd name="connsiteY3" fmla="*/ 22970 h 2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01" h="22969">
                    <a:moveTo>
                      <a:pt x="19401" y="22970"/>
                    </a:moveTo>
                    <a:cubicBezTo>
                      <a:pt x="13709" y="15981"/>
                      <a:pt x="8988" y="8254"/>
                      <a:pt x="5367" y="0"/>
                    </a:cubicBezTo>
                    <a:cubicBezTo>
                      <a:pt x="3774" y="3164"/>
                      <a:pt x="1982" y="6223"/>
                      <a:pt x="0" y="9161"/>
                    </a:cubicBezTo>
                    <a:cubicBezTo>
                      <a:pt x="5587" y="14890"/>
                      <a:pt x="12158" y="19567"/>
                      <a:pt x="19401" y="22970"/>
                    </a:cubicBez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4" name="MG-任意多边形 103">
                <a:extLst>
                  <a:ext uri="{FF2B5EF4-FFF2-40B4-BE49-F238E27FC236}">
                    <a16:creationId xmlns:a16="http://schemas.microsoft.com/office/drawing/2014/main" id="{CC5B9FDF-2D7A-3C54-B364-4719D4B413DB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>
              <a:xfrm>
                <a:off x="1630893" y="5124791"/>
                <a:ext cx="24582" cy="99194"/>
              </a:xfrm>
              <a:custGeom>
                <a:avLst/>
                <a:gdLst>
                  <a:gd name="connsiteX0" fmla="*/ 0 w 26916"/>
                  <a:gd name="connsiteY0" fmla="*/ 8971 h 108613"/>
                  <a:gd name="connsiteX1" fmla="*/ 26916 w 26916"/>
                  <a:gd name="connsiteY1" fmla="*/ 108614 h 108613"/>
                  <a:gd name="connsiteX2" fmla="*/ 26916 w 26916"/>
                  <a:gd name="connsiteY2" fmla="*/ 0 h 10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916" h="108613">
                    <a:moveTo>
                      <a:pt x="0" y="8971"/>
                    </a:moveTo>
                    <a:lnTo>
                      <a:pt x="26916" y="108614"/>
                    </a:lnTo>
                    <a:lnTo>
                      <a:pt x="26916" y="0"/>
                    </a:lnTo>
                    <a:close/>
                  </a:path>
                </a:pathLst>
              </a:custGeom>
              <a:noFill/>
              <a:ln w="1042" cap="flat">
                <a:solidFill>
                  <a:srgbClr val="FFBA4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思源黑体 CN Regular"/>
                  <a:cs typeface="+mn-cs"/>
                </a:endParaRPr>
              </a:p>
            </p:txBody>
          </p:sp>
        </p:grpSp>
        <p:cxnSp>
          <p:nvCxnSpPr>
            <p:cNvPr id="83" name="MG-直接连接符 82">
              <a:extLst>
                <a:ext uri="{FF2B5EF4-FFF2-40B4-BE49-F238E27FC236}">
                  <a16:creationId xmlns:a16="http://schemas.microsoft.com/office/drawing/2014/main" id="{D394A54B-B524-4B60-A673-64F6BEF98FBF}"/>
                </a:ext>
              </a:extLst>
            </p:cNvPr>
            <p:cNvCxnSpPr>
              <a:cxnSpLocks/>
            </p:cNvCxnSpPr>
            <p:nvPr>
              <p:custDataLst>
                <p:tags r:id="rId31"/>
              </p:custDataLst>
            </p:nvPr>
          </p:nvCxnSpPr>
          <p:spPr>
            <a:xfrm>
              <a:off x="1163699" y="2790333"/>
              <a:ext cx="2276264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MG-直接连接符 83">
              <a:extLst>
                <a:ext uri="{FF2B5EF4-FFF2-40B4-BE49-F238E27FC236}">
                  <a16:creationId xmlns:a16="http://schemas.microsoft.com/office/drawing/2014/main" id="{0FE49E5B-5264-9ED5-B734-8A0FB8FE9D44}"/>
                </a:ext>
              </a:extLst>
            </p:cNvPr>
            <p:cNvCxnSpPr>
              <a:cxnSpLocks/>
            </p:cNvCxnSpPr>
            <p:nvPr>
              <p:custDataLst>
                <p:tags r:id="rId32"/>
              </p:custDataLst>
            </p:nvPr>
          </p:nvCxnSpPr>
          <p:spPr>
            <a:xfrm>
              <a:off x="1163699" y="4315210"/>
              <a:ext cx="2276264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MG-直接连接符 84">
              <a:extLst>
                <a:ext uri="{FF2B5EF4-FFF2-40B4-BE49-F238E27FC236}">
                  <a16:creationId xmlns:a16="http://schemas.microsoft.com/office/drawing/2014/main" id="{D0967896-A27D-B8D2-40C5-1AE4F4AEFCA5}"/>
                </a:ext>
              </a:extLst>
            </p:cNvPr>
            <p:cNvCxnSpPr>
              <a:cxnSpLocks/>
            </p:cNvCxnSpPr>
            <p:nvPr>
              <p:custDataLst>
                <p:tags r:id="rId33"/>
              </p:custDataLst>
            </p:nvPr>
          </p:nvCxnSpPr>
          <p:spPr>
            <a:xfrm>
              <a:off x="1163699" y="5602417"/>
              <a:ext cx="2276264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MG-Rectangle 85">
              <a:extLst>
                <a:ext uri="{FF2B5EF4-FFF2-40B4-BE49-F238E27FC236}">
                  <a16:creationId xmlns:a16="http://schemas.microsoft.com/office/drawing/2014/main" id="{1375E899-1DE1-43A7-DC6F-E5AF63B1492D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072308" y="1419184"/>
              <a:ext cx="46870" cy="296773"/>
            </a:xfrm>
            <a:prstGeom prst="rect">
              <a:avLst/>
            </a:prstGeom>
            <a:gradFill>
              <a:gsLst>
                <a:gs pos="8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87" name="MG-Rectangle 86">
              <a:extLst>
                <a:ext uri="{FF2B5EF4-FFF2-40B4-BE49-F238E27FC236}">
                  <a16:creationId xmlns:a16="http://schemas.microsoft.com/office/drawing/2014/main" id="{46FCADD3-454D-E550-63D8-49A6FCBB5A79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4373242" y="1419184"/>
              <a:ext cx="46870" cy="296773"/>
            </a:xfrm>
            <a:prstGeom prst="rect">
              <a:avLst/>
            </a:prstGeom>
            <a:gradFill>
              <a:gsLst>
                <a:gs pos="8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思源黑体 CN Regular"/>
                <a:cs typeface="+mn-cs"/>
              </a:endParaRPr>
            </a:p>
          </p:txBody>
        </p:sp>
      </p:grpSp>
      <p:sp>
        <p:nvSpPr>
          <p:cNvPr id="179" name="MG-任意多边形 178">
            <a:extLst>
              <a:ext uri="{FF2B5EF4-FFF2-40B4-BE49-F238E27FC236}">
                <a16:creationId xmlns:a16="http://schemas.microsoft.com/office/drawing/2014/main" id="{66E6E840-D6A0-B751-C81A-ED2E95E1C74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5719776"/>
            <a:ext cx="12192000" cy="1138224"/>
          </a:xfrm>
          <a:custGeom>
            <a:avLst/>
            <a:gdLst>
              <a:gd name="connsiteX0" fmla="*/ 12192000 w 12192000"/>
              <a:gd name="connsiteY0" fmla="*/ 0 h 1138224"/>
              <a:gd name="connsiteX1" fmla="*/ 12192000 w 12192000"/>
              <a:gd name="connsiteY1" fmla="*/ 1138224 h 1138224"/>
              <a:gd name="connsiteX2" fmla="*/ 0 w 12192000"/>
              <a:gd name="connsiteY2" fmla="*/ 1138224 h 1138224"/>
              <a:gd name="connsiteX3" fmla="*/ 0 w 12192000"/>
              <a:gd name="connsiteY3" fmla="*/ 1120570 h 1138224"/>
              <a:gd name="connsiteX4" fmla="*/ 396768 w 12192000"/>
              <a:gd name="connsiteY4" fmla="*/ 1086949 h 1138224"/>
              <a:gd name="connsiteX5" fmla="*/ 4064383 w 12192000"/>
              <a:gd name="connsiteY5" fmla="*/ 802744 h 1138224"/>
              <a:gd name="connsiteX6" fmla="*/ 7579182 w 12192000"/>
              <a:gd name="connsiteY6" fmla="*/ 938668 h 1138224"/>
              <a:gd name="connsiteX7" fmla="*/ 12021710 w 12192000"/>
              <a:gd name="connsiteY7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38224">
                <a:moveTo>
                  <a:pt x="12192000" y="0"/>
                </a:moveTo>
                <a:lnTo>
                  <a:pt x="12192000" y="1138224"/>
                </a:lnTo>
                <a:lnTo>
                  <a:pt x="0" y="1138224"/>
                </a:lnTo>
                <a:lnTo>
                  <a:pt x="0" y="1120570"/>
                </a:lnTo>
                <a:lnTo>
                  <a:pt x="396768" y="1086949"/>
                </a:lnTo>
                <a:cubicBezTo>
                  <a:pt x="1726845" y="1093127"/>
                  <a:pt x="2867314" y="827457"/>
                  <a:pt x="4064383" y="802744"/>
                </a:cubicBezTo>
                <a:cubicBezTo>
                  <a:pt x="5261451" y="778031"/>
                  <a:pt x="6223636" y="1072533"/>
                  <a:pt x="7579182" y="938668"/>
                </a:cubicBezTo>
                <a:cubicBezTo>
                  <a:pt x="8850006" y="813170"/>
                  <a:pt x="11056041" y="122929"/>
                  <a:pt x="12021710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7744240" y="3225114"/>
            <a:ext cx="2400657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</a:t>
            </a:r>
            <a:endParaRPr lang="en-US" altLang="zh-CN" sz="3600" b="1" i="1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rgbClr val="FFFFF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题</a:t>
            </a:r>
          </a:p>
        </p:txBody>
      </p:sp>
      <p:grpSp>
        <p:nvGrpSpPr>
          <p:cNvPr id="73" name="MG-组合 72">
            <a:extLst>
              <a:ext uri="{FF2B5EF4-FFF2-40B4-BE49-F238E27FC236}">
                <a16:creationId xmlns:a16="http://schemas.microsoft.com/office/drawing/2014/main" id="{31C5A4F1-5891-8418-F9F2-0C871B27A15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412099" y="243594"/>
            <a:ext cx="3367803" cy="1026948"/>
            <a:chOff x="4467267" y="243594"/>
            <a:chExt cx="3367803" cy="1026948"/>
          </a:xfrm>
        </p:grpSpPr>
        <p:sp>
          <p:nvSpPr>
            <p:cNvPr id="74" name="MG-文本框 73">
              <a:extLst>
                <a:ext uri="{FF2B5EF4-FFF2-40B4-BE49-F238E27FC236}">
                  <a16:creationId xmlns:a16="http://schemas.microsoft.com/office/drawing/2014/main" id="{4745C65E-C202-10F7-FF1B-AB11D8165DB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776433" y="243594"/>
              <a:ext cx="2749471" cy="1026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spcAft>
                  <a:spcPts val="1200"/>
                </a:spcAft>
                <a:defRPr sz="5400">
                  <a:ln>
                    <a:gradFill>
                      <a:gsLst>
                        <a:gs pos="0">
                          <a:srgbClr val="F8BF13"/>
                        </a:gs>
                        <a:gs pos="100000">
                          <a:srgbClr val="FFBA40"/>
                        </a:gs>
                      </a:gsLst>
                      <a:lin ang="5400000" scaled="1"/>
                    </a:gradFill>
                  </a:ln>
                  <a:solidFill>
                    <a:srgbClr val="FFFFFF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pitchFamily="34" charset="-122"/>
                </a:rPr>
                <a:t>课程介绍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973C9771-4045-471A-C813-63BEC725C37F}"/>
                </a:ext>
              </a:extLst>
            </p:cNvPr>
            <p:cNvGrpSpPr/>
            <p:nvPr/>
          </p:nvGrpSpPr>
          <p:grpSpPr>
            <a:xfrm>
              <a:off x="4467267" y="663685"/>
              <a:ext cx="151406" cy="185868"/>
              <a:chOff x="5021373" y="653984"/>
              <a:chExt cx="151406" cy="185868"/>
            </a:xfrm>
          </p:grpSpPr>
          <p:cxnSp>
            <p:nvCxnSpPr>
              <p:cNvPr id="100" name="MG-直接连接符 99">
                <a:extLst>
                  <a:ext uri="{FF2B5EF4-FFF2-40B4-BE49-F238E27FC236}">
                    <a16:creationId xmlns:a16="http://schemas.microsoft.com/office/drawing/2014/main" id="{A1E3EC03-9372-5B50-67B6-53B0CC78FA36}"/>
                  </a:ext>
                </a:extLst>
              </p:cNvPr>
              <p:cNvCxnSpPr>
                <a:cxnSpLocks/>
              </p:cNvCxnSpPr>
              <p:nvPr>
                <p:custDataLst>
                  <p:tags r:id="rId7"/>
                </p:custDataLst>
              </p:nvPr>
            </p:nvCxnSpPr>
            <p:spPr>
              <a:xfrm flipH="1">
                <a:off x="5021373" y="685825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MG-直接连接符 100">
                <a:extLst>
                  <a:ext uri="{FF2B5EF4-FFF2-40B4-BE49-F238E27FC236}">
                    <a16:creationId xmlns:a16="http://schemas.microsoft.com/office/drawing/2014/main" id="{44858832-B683-0B1C-8040-A726F99D198A}"/>
                  </a:ext>
                </a:extLst>
              </p:cNvPr>
              <p:cNvCxnSpPr>
                <a:cxnSpLocks/>
              </p:cNvCxnSpPr>
              <p:nvPr>
                <p:custDataLst>
                  <p:tags r:id="rId8"/>
                </p:custDataLst>
              </p:nvPr>
            </p:nvCxnSpPr>
            <p:spPr>
              <a:xfrm flipH="1">
                <a:off x="5137541" y="653984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19A5C076-4015-D3EB-4437-45999A960889}"/>
                </a:ext>
              </a:extLst>
            </p:cNvPr>
            <p:cNvGrpSpPr/>
            <p:nvPr/>
          </p:nvGrpSpPr>
          <p:grpSpPr>
            <a:xfrm>
              <a:off x="7683664" y="663685"/>
              <a:ext cx="151406" cy="185868"/>
              <a:chOff x="7195260" y="643443"/>
              <a:chExt cx="151406" cy="185868"/>
            </a:xfrm>
          </p:grpSpPr>
          <p:cxnSp>
            <p:nvCxnSpPr>
              <p:cNvPr id="77" name="MG-直接连接符 76">
                <a:extLst>
                  <a:ext uri="{FF2B5EF4-FFF2-40B4-BE49-F238E27FC236}">
                    <a16:creationId xmlns:a16="http://schemas.microsoft.com/office/drawing/2014/main" id="{516A1661-C525-0DD8-82FC-8F3361176D5B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7195260" y="675284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MG-直接连接符 77">
                <a:extLst>
                  <a:ext uri="{FF2B5EF4-FFF2-40B4-BE49-F238E27FC236}">
                    <a16:creationId xmlns:a16="http://schemas.microsoft.com/office/drawing/2014/main" id="{25C48450-AC39-1942-BF35-41BCEE030032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7311428" y="643443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91767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查看源图像">
            <a:extLst>
              <a:ext uri="{FF2B5EF4-FFF2-40B4-BE49-F238E27FC236}">
                <a16:creationId xmlns:a16="http://schemas.microsoft.com/office/drawing/2014/main" id="{7F23BBED-CA23-B985-6884-1464497FDB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0374" y="4204143"/>
            <a:ext cx="3683195" cy="213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查看源图像">
            <a:extLst>
              <a:ext uri="{FF2B5EF4-FFF2-40B4-BE49-F238E27FC236}">
                <a16:creationId xmlns:a16="http://schemas.microsoft.com/office/drawing/2014/main" id="{197B3322-5793-49E9-DE5E-B45F05BDD9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77090" y="4204143"/>
            <a:ext cx="3683195" cy="213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查看源图像">
            <a:extLst>
              <a:ext uri="{FF2B5EF4-FFF2-40B4-BE49-F238E27FC236}">
                <a16:creationId xmlns:a16="http://schemas.microsoft.com/office/drawing/2014/main" id="{1B4CEBEE-8EA1-71FC-A815-4EFF35EF31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3194" y="1520805"/>
            <a:ext cx="3683195" cy="213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查看源图像">
            <a:extLst>
              <a:ext uri="{FF2B5EF4-FFF2-40B4-BE49-F238E27FC236}">
                <a16:creationId xmlns:a16="http://schemas.microsoft.com/office/drawing/2014/main" id="{B5B4B4A9-DF1E-27B7-2CF2-3819C9E6F8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27673" y="1520804"/>
            <a:ext cx="3683195" cy="213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7744240" y="3225114"/>
            <a:ext cx="2400657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</a:t>
            </a:r>
            <a:endParaRPr lang="en-US" altLang="zh-CN" sz="3600" b="1" i="1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rgbClr val="FFFFF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题</a:t>
            </a:r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id="{0EEB09DE-B50E-4F4F-A296-ED377A0CC23A}"/>
              </a:ext>
            </a:extLst>
          </p:cNvPr>
          <p:cNvSpPr/>
          <p:nvPr/>
        </p:nvSpPr>
        <p:spPr bwMode="auto">
          <a:xfrm>
            <a:off x="5539131" y="3018948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3" name="直角三角形 62">
            <a:extLst>
              <a:ext uri="{FF2B5EF4-FFF2-40B4-BE49-F238E27FC236}">
                <a16:creationId xmlns:a16="http://schemas.microsoft.com/office/drawing/2014/main" id="{9EADE25E-9C26-4335-9C01-F347A797FA8D}"/>
              </a:ext>
            </a:extLst>
          </p:cNvPr>
          <p:cNvSpPr/>
          <p:nvPr/>
        </p:nvSpPr>
        <p:spPr bwMode="auto">
          <a:xfrm flipH="1">
            <a:off x="1731035" y="3018948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0BD6294-D0A0-4C00-9508-430B7AF752A2}"/>
              </a:ext>
            </a:extLst>
          </p:cNvPr>
          <p:cNvSpPr/>
          <p:nvPr/>
        </p:nvSpPr>
        <p:spPr bwMode="auto">
          <a:xfrm>
            <a:off x="1731035" y="3156932"/>
            <a:ext cx="3977987" cy="5776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5" name="直角三角形 74">
            <a:extLst>
              <a:ext uri="{FF2B5EF4-FFF2-40B4-BE49-F238E27FC236}">
                <a16:creationId xmlns:a16="http://schemas.microsoft.com/office/drawing/2014/main" id="{D01B6A9B-22C3-4855-8BA9-50A69854D15D}"/>
              </a:ext>
            </a:extLst>
          </p:cNvPr>
          <p:cNvSpPr/>
          <p:nvPr/>
        </p:nvSpPr>
        <p:spPr bwMode="auto">
          <a:xfrm>
            <a:off x="10291075" y="3018946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6" name="直角三角形 75">
            <a:extLst>
              <a:ext uri="{FF2B5EF4-FFF2-40B4-BE49-F238E27FC236}">
                <a16:creationId xmlns:a16="http://schemas.microsoft.com/office/drawing/2014/main" id="{B751A33E-A5CF-4240-86CA-B77892771B7A}"/>
              </a:ext>
            </a:extLst>
          </p:cNvPr>
          <p:cNvSpPr/>
          <p:nvPr/>
        </p:nvSpPr>
        <p:spPr bwMode="auto">
          <a:xfrm flipH="1">
            <a:off x="6482979" y="3018946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DB1A9F23-A8EA-4AB0-A211-C5279A2290E4}"/>
              </a:ext>
            </a:extLst>
          </p:cNvPr>
          <p:cNvSpPr/>
          <p:nvPr/>
        </p:nvSpPr>
        <p:spPr bwMode="auto">
          <a:xfrm>
            <a:off x="6482979" y="3156930"/>
            <a:ext cx="3977987" cy="5776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5" name="直角三角形 84">
            <a:extLst>
              <a:ext uri="{FF2B5EF4-FFF2-40B4-BE49-F238E27FC236}">
                <a16:creationId xmlns:a16="http://schemas.microsoft.com/office/drawing/2014/main" id="{8CFB0F5C-964A-44AB-88E4-59B97910006A}"/>
              </a:ext>
            </a:extLst>
          </p:cNvPr>
          <p:cNvSpPr/>
          <p:nvPr/>
        </p:nvSpPr>
        <p:spPr bwMode="auto">
          <a:xfrm>
            <a:off x="5539131" y="5695101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6" name="直角三角形 85">
            <a:extLst>
              <a:ext uri="{FF2B5EF4-FFF2-40B4-BE49-F238E27FC236}">
                <a16:creationId xmlns:a16="http://schemas.microsoft.com/office/drawing/2014/main" id="{BFFD1BA9-126B-4D3B-9960-9C5B0763D319}"/>
              </a:ext>
            </a:extLst>
          </p:cNvPr>
          <p:cNvSpPr/>
          <p:nvPr/>
        </p:nvSpPr>
        <p:spPr bwMode="auto">
          <a:xfrm flipH="1">
            <a:off x="1731035" y="5695101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40B2959F-DE41-4AD7-9EAC-B82DCCDC6C15}"/>
              </a:ext>
            </a:extLst>
          </p:cNvPr>
          <p:cNvSpPr/>
          <p:nvPr/>
        </p:nvSpPr>
        <p:spPr bwMode="auto">
          <a:xfrm>
            <a:off x="1731035" y="5833085"/>
            <a:ext cx="3977987" cy="5776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3" name="直角三角形 102">
            <a:extLst>
              <a:ext uri="{FF2B5EF4-FFF2-40B4-BE49-F238E27FC236}">
                <a16:creationId xmlns:a16="http://schemas.microsoft.com/office/drawing/2014/main" id="{27002433-1EBC-41C4-A5A8-362955686B45}"/>
              </a:ext>
            </a:extLst>
          </p:cNvPr>
          <p:cNvSpPr/>
          <p:nvPr/>
        </p:nvSpPr>
        <p:spPr bwMode="auto">
          <a:xfrm>
            <a:off x="10291075" y="5695101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7" name="直角三角形 106">
            <a:extLst>
              <a:ext uri="{FF2B5EF4-FFF2-40B4-BE49-F238E27FC236}">
                <a16:creationId xmlns:a16="http://schemas.microsoft.com/office/drawing/2014/main" id="{A00090AE-A0CC-4775-A441-A6400281F16F}"/>
              </a:ext>
            </a:extLst>
          </p:cNvPr>
          <p:cNvSpPr/>
          <p:nvPr/>
        </p:nvSpPr>
        <p:spPr bwMode="auto">
          <a:xfrm flipH="1">
            <a:off x="6482979" y="5695101"/>
            <a:ext cx="169891" cy="137985"/>
          </a:xfrm>
          <a:prstGeom prst="rtTriangle">
            <a:avLst/>
          </a:prstGeom>
          <a:solidFill>
            <a:schemeClr val="accent2"/>
          </a:soli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3F6E4173-DD6D-41B0-B0CD-E8409BB3C657}"/>
              </a:ext>
            </a:extLst>
          </p:cNvPr>
          <p:cNvSpPr/>
          <p:nvPr/>
        </p:nvSpPr>
        <p:spPr bwMode="auto">
          <a:xfrm>
            <a:off x="6482979" y="5833085"/>
            <a:ext cx="3977987" cy="5776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A087FE8-0025-4A2E-94CA-52ABCC85D12B}"/>
              </a:ext>
            </a:extLst>
          </p:cNvPr>
          <p:cNvGrpSpPr/>
          <p:nvPr/>
        </p:nvGrpSpPr>
        <p:grpSpPr>
          <a:xfrm>
            <a:off x="2754762" y="3245680"/>
            <a:ext cx="1930533" cy="400110"/>
            <a:chOff x="2754762" y="3245680"/>
            <a:chExt cx="1930533" cy="4001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FBC64AB-C186-47C6-8A93-6766147B7563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1713A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0C3B31F-4104-4D56-A9DA-0FF37CDA9AD3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B85ECA2B-3EED-4A79-9807-574D785556FA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07B08D14-01AD-4155-A8EA-3C6166FE6103}"/>
              </a:ext>
            </a:extLst>
          </p:cNvPr>
          <p:cNvGrpSpPr/>
          <p:nvPr/>
        </p:nvGrpSpPr>
        <p:grpSpPr>
          <a:xfrm>
            <a:off x="7506706" y="3245680"/>
            <a:ext cx="1930533" cy="400110"/>
            <a:chOff x="2754762" y="3245680"/>
            <a:chExt cx="1930533" cy="400110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AE33520-C2B6-42FD-9D0F-B43888C8D43E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1713A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315897C4-C3EF-40F4-8637-E105D904231E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3C8C6841-25FE-48CB-8835-F43577211342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7113D5FE-687D-4076-8BD3-0F042A583EB5}"/>
              </a:ext>
            </a:extLst>
          </p:cNvPr>
          <p:cNvGrpSpPr/>
          <p:nvPr/>
        </p:nvGrpSpPr>
        <p:grpSpPr>
          <a:xfrm>
            <a:off x="2754762" y="5917641"/>
            <a:ext cx="1930533" cy="400110"/>
            <a:chOff x="2754762" y="3245680"/>
            <a:chExt cx="1930533" cy="400110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154D3EDB-EAFB-4550-9D9E-3D7F6F731A6A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1713A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8E0BAE51-9E66-4AD7-887F-9F6520E62521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9B1B34D2-6734-46CD-A060-CA5CB82C0217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01355521-0CA7-44C6-AD3F-CD93D2E2ECD0}"/>
              </a:ext>
            </a:extLst>
          </p:cNvPr>
          <p:cNvGrpSpPr/>
          <p:nvPr/>
        </p:nvGrpSpPr>
        <p:grpSpPr>
          <a:xfrm>
            <a:off x="7506706" y="5917641"/>
            <a:ext cx="1930533" cy="400110"/>
            <a:chOff x="2754762" y="3245680"/>
            <a:chExt cx="1930533" cy="400110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9055B397-BABA-4773-A590-E97B7C36E72C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1713A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标题文本</a:t>
              </a: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945646A9-3123-4F25-8E0D-13C4EA2F9DAF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9178D69A-2B3D-42F7-8F36-001CF7CB8D8F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21713A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4B20341-E164-9FA1-39FD-E6F4012400BE}"/>
              </a:ext>
            </a:extLst>
          </p:cNvPr>
          <p:cNvGrpSpPr/>
          <p:nvPr/>
        </p:nvGrpSpPr>
        <p:grpSpPr>
          <a:xfrm>
            <a:off x="4412099" y="243594"/>
            <a:ext cx="3367803" cy="1026948"/>
            <a:chOff x="4467267" y="243594"/>
            <a:chExt cx="3367803" cy="102694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F2A0577-2A8B-5A72-8342-7EBC5F216A3D}"/>
                </a:ext>
              </a:extLst>
            </p:cNvPr>
            <p:cNvSpPr txBox="1"/>
            <p:nvPr/>
          </p:nvSpPr>
          <p:spPr>
            <a:xfrm>
              <a:off x="4776433" y="243594"/>
              <a:ext cx="2749471" cy="1026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spcAft>
                  <a:spcPts val="1200"/>
                </a:spcAft>
                <a:defRPr sz="5400">
                  <a:ln>
                    <a:gradFill>
                      <a:gsLst>
                        <a:gs pos="0">
                          <a:srgbClr val="F8BF13"/>
                        </a:gs>
                        <a:gs pos="100000">
                          <a:srgbClr val="FFBA40"/>
                        </a:gs>
                      </a:gsLst>
                      <a:lin ang="5400000" scaled="1"/>
                    </a:gradFill>
                  </a:ln>
                  <a:solidFill>
                    <a:srgbClr val="FFFFFF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pitchFamily="34" charset="-122"/>
                </a:rPr>
                <a:t>标题文本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BDEE493-88CA-4957-24CA-15A0938A953C}"/>
                </a:ext>
              </a:extLst>
            </p:cNvPr>
            <p:cNvGrpSpPr/>
            <p:nvPr/>
          </p:nvGrpSpPr>
          <p:grpSpPr>
            <a:xfrm>
              <a:off x="4467267" y="663685"/>
              <a:ext cx="151406" cy="185868"/>
              <a:chOff x="5021373" y="653984"/>
              <a:chExt cx="151406" cy="185868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92681B7B-9944-AF89-5E06-55147B19C5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21373" y="685825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636285F3-76BB-DEB2-FBB2-0469AFBB2D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7541" y="653984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31AAB6B-67C3-4085-54B3-1B2C6B13139F}"/>
                </a:ext>
              </a:extLst>
            </p:cNvPr>
            <p:cNvGrpSpPr/>
            <p:nvPr/>
          </p:nvGrpSpPr>
          <p:grpSpPr>
            <a:xfrm>
              <a:off x="7683664" y="663685"/>
              <a:ext cx="151406" cy="185868"/>
              <a:chOff x="7195260" y="643443"/>
              <a:chExt cx="151406" cy="185868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816267FC-FECC-2639-D050-C3CB685982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5260" y="675284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5ABF1F4D-3900-8837-C9D6-593E5D08A8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11428" y="643443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07919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F8DE0E2-09CC-4BAF-8B3A-8B7E565916FF}"/>
              </a:ext>
            </a:extLst>
          </p:cNvPr>
          <p:cNvGrpSpPr/>
          <p:nvPr/>
        </p:nvGrpSpPr>
        <p:grpSpPr>
          <a:xfrm>
            <a:off x="3640183" y="900954"/>
            <a:ext cx="4911634" cy="5056094"/>
            <a:chOff x="3352799" y="806822"/>
            <a:chExt cx="5486402" cy="564776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D11280AD-56EB-4219-9290-C0AC6877AFC2}"/>
                </a:ext>
              </a:extLst>
            </p:cNvPr>
            <p:cNvSpPr/>
            <p:nvPr/>
          </p:nvSpPr>
          <p:spPr>
            <a:xfrm>
              <a:off x="3352799" y="806822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123B3DC-0258-470B-8DF7-8E481ADFDA93}"/>
                </a:ext>
              </a:extLst>
            </p:cNvPr>
            <p:cNvSpPr/>
            <p:nvPr/>
          </p:nvSpPr>
          <p:spPr>
            <a:xfrm>
              <a:off x="3352800" y="968186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0B8C7D63-4E54-48CB-BFDC-379AB304828C}"/>
              </a:ext>
            </a:extLst>
          </p:cNvPr>
          <p:cNvSpPr/>
          <p:nvPr/>
        </p:nvSpPr>
        <p:spPr>
          <a:xfrm>
            <a:off x="3702423" y="1035423"/>
            <a:ext cx="4787154" cy="4787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7087DC-C750-42EA-9E51-377485F04C19}"/>
              </a:ext>
            </a:extLst>
          </p:cNvPr>
          <p:cNvSpPr txBox="1"/>
          <p:nvPr/>
        </p:nvSpPr>
        <p:spPr>
          <a:xfrm>
            <a:off x="4240820" y="2177791"/>
            <a:ext cx="371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0">
                      <a:srgbClr val="F8BF13"/>
                    </a:gs>
                    <a:gs pos="100000">
                      <a:srgbClr val="FFBA4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-02- </a:t>
            </a:r>
            <a:endParaRPr lang="zh-CN" altLang="en-US" sz="9600" b="1" dirty="0">
              <a:gradFill>
                <a:gsLst>
                  <a:gs pos="0">
                    <a:srgbClr val="F8BF13"/>
                  </a:gs>
                  <a:gs pos="100000">
                    <a:srgbClr val="FFBA40"/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31D057-9426-4C69-A377-AEAED7AF7A8B}"/>
              </a:ext>
            </a:extLst>
          </p:cNvPr>
          <p:cNvSpPr txBox="1"/>
          <p:nvPr/>
        </p:nvSpPr>
        <p:spPr>
          <a:xfrm>
            <a:off x="4303060" y="3588102"/>
            <a:ext cx="3585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grpSp>
        <p:nvGrpSpPr>
          <p:cNvPr id="13" name="PA-组合 73">
            <a:extLst>
              <a:ext uri="{FF2B5EF4-FFF2-40B4-BE49-F238E27FC236}">
                <a16:creationId xmlns:a16="http://schemas.microsoft.com/office/drawing/2014/main" id="{D1466566-2D17-44F1-95AB-8AB81AEF584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354999" y="948464"/>
            <a:ext cx="969489" cy="19389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14" name="PA-椭圆 35">
              <a:extLst>
                <a:ext uri="{FF2B5EF4-FFF2-40B4-BE49-F238E27FC236}">
                  <a16:creationId xmlns:a16="http://schemas.microsoft.com/office/drawing/2014/main" id="{02DAA4FB-3AA1-4A17-8CB6-81CB105A6DD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5" name="PA-椭圆 58">
              <a:extLst>
                <a:ext uri="{FF2B5EF4-FFF2-40B4-BE49-F238E27FC236}">
                  <a16:creationId xmlns:a16="http://schemas.microsoft.com/office/drawing/2014/main" id="{F67E8FD7-6F07-4261-97FF-B0D0AC3CB0E4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" name="PA-椭圆 59">
              <a:extLst>
                <a:ext uri="{FF2B5EF4-FFF2-40B4-BE49-F238E27FC236}">
                  <a16:creationId xmlns:a16="http://schemas.microsoft.com/office/drawing/2014/main" id="{4D604142-CA2D-4420-822C-5E2052F57134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" name="PA-椭圆 60">
              <a:extLst>
                <a:ext uri="{FF2B5EF4-FFF2-40B4-BE49-F238E27FC236}">
                  <a16:creationId xmlns:a16="http://schemas.microsoft.com/office/drawing/2014/main" id="{1FDAE20A-3B6A-4CDC-8368-BB6CEB6D6AEA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8" name="PA-椭圆 61">
              <a:extLst>
                <a:ext uri="{FF2B5EF4-FFF2-40B4-BE49-F238E27FC236}">
                  <a16:creationId xmlns:a16="http://schemas.microsoft.com/office/drawing/2014/main" id="{546B44C6-D959-4196-AF64-EBABBAA2238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9" name="PA-椭圆 62">
              <a:extLst>
                <a:ext uri="{FF2B5EF4-FFF2-40B4-BE49-F238E27FC236}">
                  <a16:creationId xmlns:a16="http://schemas.microsoft.com/office/drawing/2014/main" id="{5711AA50-03BA-44D6-8704-1BBF5F9DA279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0" name="PA-椭圆 63">
              <a:extLst>
                <a:ext uri="{FF2B5EF4-FFF2-40B4-BE49-F238E27FC236}">
                  <a16:creationId xmlns:a16="http://schemas.microsoft.com/office/drawing/2014/main" id="{872D8461-B4E5-4111-943F-BFDB49FBA0EE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1" name="PA-椭圆 64">
              <a:extLst>
                <a:ext uri="{FF2B5EF4-FFF2-40B4-BE49-F238E27FC236}">
                  <a16:creationId xmlns:a16="http://schemas.microsoft.com/office/drawing/2014/main" id="{9BFBEA09-F237-4EB8-8AC1-F6B7A1440B2B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2" name="PA-椭圆 65">
              <a:extLst>
                <a:ext uri="{FF2B5EF4-FFF2-40B4-BE49-F238E27FC236}">
                  <a16:creationId xmlns:a16="http://schemas.microsoft.com/office/drawing/2014/main" id="{A655C335-758F-4695-888B-88AC7371319B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3" name="PA-椭圆 66">
              <a:extLst>
                <a:ext uri="{FF2B5EF4-FFF2-40B4-BE49-F238E27FC236}">
                  <a16:creationId xmlns:a16="http://schemas.microsoft.com/office/drawing/2014/main" id="{58A6D92F-3003-499C-9308-036E7AB977B5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4" name="PA-椭圆 67">
              <a:extLst>
                <a:ext uri="{FF2B5EF4-FFF2-40B4-BE49-F238E27FC236}">
                  <a16:creationId xmlns:a16="http://schemas.microsoft.com/office/drawing/2014/main" id="{FE79EB43-6001-4811-8348-E8ABDFFBB51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PA-椭圆 68">
              <a:extLst>
                <a:ext uri="{FF2B5EF4-FFF2-40B4-BE49-F238E27FC236}">
                  <a16:creationId xmlns:a16="http://schemas.microsoft.com/office/drawing/2014/main" id="{ED858C54-5405-4FE1-B29D-176FDCAF053F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6" name="PA-椭圆 69">
              <a:extLst>
                <a:ext uri="{FF2B5EF4-FFF2-40B4-BE49-F238E27FC236}">
                  <a16:creationId xmlns:a16="http://schemas.microsoft.com/office/drawing/2014/main" id="{2CED48BE-3CF0-4049-8388-DC4BB23BF701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7" name="PA-椭圆 70">
              <a:extLst>
                <a:ext uri="{FF2B5EF4-FFF2-40B4-BE49-F238E27FC236}">
                  <a16:creationId xmlns:a16="http://schemas.microsoft.com/office/drawing/2014/main" id="{3F860A00-74A2-439B-85FD-423E5272F0C8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8" name="PA-椭圆 71">
              <a:extLst>
                <a:ext uri="{FF2B5EF4-FFF2-40B4-BE49-F238E27FC236}">
                  <a16:creationId xmlns:a16="http://schemas.microsoft.com/office/drawing/2014/main" id="{E8EFE1C2-AB3D-49CE-87C2-814D84E144CD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9" name="PA-椭圆 72">
              <a:extLst>
                <a:ext uri="{FF2B5EF4-FFF2-40B4-BE49-F238E27FC236}">
                  <a16:creationId xmlns:a16="http://schemas.microsoft.com/office/drawing/2014/main" id="{290136AC-BD0D-423A-B67B-CE4C95866518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30" name="PA-组合 73">
            <a:extLst>
              <a:ext uri="{FF2B5EF4-FFF2-40B4-BE49-F238E27FC236}">
                <a16:creationId xmlns:a16="http://schemas.microsoft.com/office/drawing/2014/main" id="{377FB9D8-FECE-43E5-AED4-AD70F1EE028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88650" y="5812589"/>
            <a:ext cx="1261786" cy="25235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31" name="PA-椭圆 35">
              <a:extLst>
                <a:ext uri="{FF2B5EF4-FFF2-40B4-BE49-F238E27FC236}">
                  <a16:creationId xmlns:a16="http://schemas.microsoft.com/office/drawing/2014/main" id="{D0C7EC5F-81F0-46AA-9789-E5269A2F655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2" name="PA-椭圆 58">
              <a:extLst>
                <a:ext uri="{FF2B5EF4-FFF2-40B4-BE49-F238E27FC236}">
                  <a16:creationId xmlns:a16="http://schemas.microsoft.com/office/drawing/2014/main" id="{D40F0845-6692-489E-8FAD-C769B524353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3" name="PA-椭圆 59">
              <a:extLst>
                <a:ext uri="{FF2B5EF4-FFF2-40B4-BE49-F238E27FC236}">
                  <a16:creationId xmlns:a16="http://schemas.microsoft.com/office/drawing/2014/main" id="{12A439F8-C64F-47B4-B7AB-902A54C0245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4" name="PA-椭圆 60">
              <a:extLst>
                <a:ext uri="{FF2B5EF4-FFF2-40B4-BE49-F238E27FC236}">
                  <a16:creationId xmlns:a16="http://schemas.microsoft.com/office/drawing/2014/main" id="{D6430B1D-6A05-4285-93E4-A21096F3210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5" name="PA-椭圆 61">
              <a:extLst>
                <a:ext uri="{FF2B5EF4-FFF2-40B4-BE49-F238E27FC236}">
                  <a16:creationId xmlns:a16="http://schemas.microsoft.com/office/drawing/2014/main" id="{F10C2D9E-4BE1-4953-B7EE-B7D227C8704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6" name="PA-椭圆 62">
              <a:extLst>
                <a:ext uri="{FF2B5EF4-FFF2-40B4-BE49-F238E27FC236}">
                  <a16:creationId xmlns:a16="http://schemas.microsoft.com/office/drawing/2014/main" id="{9C2CCB96-4EA9-46E1-A097-39896DF2D9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7" name="PA-椭圆 63">
              <a:extLst>
                <a:ext uri="{FF2B5EF4-FFF2-40B4-BE49-F238E27FC236}">
                  <a16:creationId xmlns:a16="http://schemas.microsoft.com/office/drawing/2014/main" id="{77434E8E-BA18-42FA-85ED-59FBE11FB8F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8" name="PA-椭圆 64">
              <a:extLst>
                <a:ext uri="{FF2B5EF4-FFF2-40B4-BE49-F238E27FC236}">
                  <a16:creationId xmlns:a16="http://schemas.microsoft.com/office/drawing/2014/main" id="{54FA7F5C-A355-4C82-9100-734D11B9E42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9" name="PA-椭圆 65">
              <a:extLst>
                <a:ext uri="{FF2B5EF4-FFF2-40B4-BE49-F238E27FC236}">
                  <a16:creationId xmlns:a16="http://schemas.microsoft.com/office/drawing/2014/main" id="{178035E1-4DFF-4275-892C-1DDF80E3E5A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" name="PA-椭圆 66">
              <a:extLst>
                <a:ext uri="{FF2B5EF4-FFF2-40B4-BE49-F238E27FC236}">
                  <a16:creationId xmlns:a16="http://schemas.microsoft.com/office/drawing/2014/main" id="{1A4719E9-FAF1-499E-B831-87150B0BE00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" name="PA-椭圆 67">
              <a:extLst>
                <a:ext uri="{FF2B5EF4-FFF2-40B4-BE49-F238E27FC236}">
                  <a16:creationId xmlns:a16="http://schemas.microsoft.com/office/drawing/2014/main" id="{2997BD45-BDDD-4742-93A3-65418793114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2" name="PA-椭圆 68">
              <a:extLst>
                <a:ext uri="{FF2B5EF4-FFF2-40B4-BE49-F238E27FC236}">
                  <a16:creationId xmlns:a16="http://schemas.microsoft.com/office/drawing/2014/main" id="{F636BDB4-F7DE-44CD-A4CA-79A03C40525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3" name="PA-椭圆 69">
              <a:extLst>
                <a:ext uri="{FF2B5EF4-FFF2-40B4-BE49-F238E27FC236}">
                  <a16:creationId xmlns:a16="http://schemas.microsoft.com/office/drawing/2014/main" id="{94A1F849-9624-4635-9DEC-D5257039F8D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4" name="PA-椭圆 70">
              <a:extLst>
                <a:ext uri="{FF2B5EF4-FFF2-40B4-BE49-F238E27FC236}">
                  <a16:creationId xmlns:a16="http://schemas.microsoft.com/office/drawing/2014/main" id="{C1529656-831A-417B-B027-D9FEBDF5C05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5" name="PA-椭圆 71">
              <a:extLst>
                <a:ext uri="{FF2B5EF4-FFF2-40B4-BE49-F238E27FC236}">
                  <a16:creationId xmlns:a16="http://schemas.microsoft.com/office/drawing/2014/main" id="{2DE4CEC3-D775-4BD5-AB37-FAD8494F380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" name="PA-椭圆 72">
              <a:extLst>
                <a:ext uri="{FF2B5EF4-FFF2-40B4-BE49-F238E27FC236}">
                  <a16:creationId xmlns:a16="http://schemas.microsoft.com/office/drawing/2014/main" id="{78C895AA-C462-4533-8FBF-DDC014FFC6D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585D409D-69F2-40C2-A3D8-2010267BF122}"/>
              </a:ext>
            </a:extLst>
          </p:cNvPr>
          <p:cNvSpPr/>
          <p:nvPr/>
        </p:nvSpPr>
        <p:spPr>
          <a:xfrm>
            <a:off x="3809362" y="1142362"/>
            <a:ext cx="4573276" cy="4573276"/>
          </a:xfrm>
          <a:prstGeom prst="ellipse">
            <a:avLst/>
          </a:prstGeom>
          <a:noFill/>
          <a:ln w="25400">
            <a:solidFill>
              <a:srgbClr val="21713A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50216993">
                  <a:custGeom>
                    <a:avLst/>
                    <a:gdLst>
                      <a:gd name="connsiteX0" fmla="*/ 0 w 4287816"/>
                      <a:gd name="connsiteY0" fmla="*/ 2143908 h 4287816"/>
                      <a:gd name="connsiteX1" fmla="*/ 2143908 w 4287816"/>
                      <a:gd name="connsiteY1" fmla="*/ 0 h 4287816"/>
                      <a:gd name="connsiteX2" fmla="*/ 4287816 w 4287816"/>
                      <a:gd name="connsiteY2" fmla="*/ 2143908 h 4287816"/>
                      <a:gd name="connsiteX3" fmla="*/ 2143908 w 4287816"/>
                      <a:gd name="connsiteY3" fmla="*/ 4287816 h 4287816"/>
                      <a:gd name="connsiteX4" fmla="*/ 0 w 4287816"/>
                      <a:gd name="connsiteY4" fmla="*/ 2143908 h 4287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7816" h="4287816" extrusionOk="0">
                        <a:moveTo>
                          <a:pt x="0" y="2143908"/>
                        </a:moveTo>
                        <a:cubicBezTo>
                          <a:pt x="-335398" y="974207"/>
                          <a:pt x="1150434" y="187366"/>
                          <a:pt x="2143908" y="0"/>
                        </a:cubicBezTo>
                        <a:cubicBezTo>
                          <a:pt x="3395159" y="137925"/>
                          <a:pt x="4295740" y="1201681"/>
                          <a:pt x="4287816" y="2143908"/>
                        </a:cubicBezTo>
                        <a:cubicBezTo>
                          <a:pt x="4246937" y="3266281"/>
                          <a:pt x="3533835" y="4536738"/>
                          <a:pt x="2143908" y="4287816"/>
                        </a:cubicBezTo>
                        <a:cubicBezTo>
                          <a:pt x="1051543" y="3946792"/>
                          <a:pt x="129262" y="3568957"/>
                          <a:pt x="0" y="214390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036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箭头: 右 71">
            <a:extLst>
              <a:ext uri="{FF2B5EF4-FFF2-40B4-BE49-F238E27FC236}">
                <a16:creationId xmlns:a16="http://schemas.microsoft.com/office/drawing/2014/main" id="{255386A8-834B-2A53-AAC0-4E9B0B78C846}"/>
              </a:ext>
            </a:extLst>
          </p:cNvPr>
          <p:cNvSpPr/>
          <p:nvPr/>
        </p:nvSpPr>
        <p:spPr bwMode="auto">
          <a:xfrm>
            <a:off x="868587" y="3255281"/>
            <a:ext cx="10949650" cy="1199454"/>
          </a:xfrm>
          <a:prstGeom prst="rightArrow">
            <a:avLst/>
          </a:prstGeom>
          <a:solidFill>
            <a:srgbClr val="21713A"/>
          </a:solidFill>
          <a:ln w="22225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7744240" y="3225114"/>
            <a:ext cx="2400657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</a:t>
            </a:r>
            <a:endParaRPr lang="en-US" altLang="zh-CN" sz="3600" b="1" i="1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rgbClr val="FFFFF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题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2D709682-A33E-491A-9318-A288CFE46147}"/>
              </a:ext>
            </a:extLst>
          </p:cNvPr>
          <p:cNvSpPr/>
          <p:nvPr/>
        </p:nvSpPr>
        <p:spPr>
          <a:xfrm>
            <a:off x="1204055" y="2157579"/>
            <a:ext cx="2049877" cy="35621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3DDDAC12-9851-4EF8-87B0-A53A3E8621D1}"/>
              </a:ext>
            </a:extLst>
          </p:cNvPr>
          <p:cNvSpPr txBox="1"/>
          <p:nvPr/>
        </p:nvSpPr>
        <p:spPr>
          <a:xfrm>
            <a:off x="1367219" y="3602719"/>
            <a:ext cx="1723549" cy="1033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76A1FC0B-C686-4252-ACAD-58DC0BEBA1FC}"/>
              </a:ext>
            </a:extLst>
          </p:cNvPr>
          <p:cNvSpPr txBox="1"/>
          <p:nvPr/>
        </p:nvSpPr>
        <p:spPr>
          <a:xfrm flipH="1">
            <a:off x="1710261" y="3150486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42688C26-322A-4BD4-A2EF-8998BF0F84F7}"/>
              </a:ext>
            </a:extLst>
          </p:cNvPr>
          <p:cNvGrpSpPr/>
          <p:nvPr/>
        </p:nvGrpSpPr>
        <p:grpSpPr>
          <a:xfrm>
            <a:off x="1371820" y="2341863"/>
            <a:ext cx="1714346" cy="124787"/>
            <a:chOff x="3415157" y="4036904"/>
            <a:chExt cx="1714346" cy="124787"/>
          </a:xfrm>
        </p:grpSpPr>
        <p:sp>
          <p:nvSpPr>
            <p:cNvPr id="176" name="矩形: 圆角 170">
              <a:extLst>
                <a:ext uri="{FF2B5EF4-FFF2-40B4-BE49-F238E27FC236}">
                  <a16:creationId xmlns:a16="http://schemas.microsoft.com/office/drawing/2014/main" id="{A77DA312-341A-45CE-AF79-326E9E52BBA9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7" name="矩形: 圆角 170">
              <a:extLst>
                <a:ext uri="{FF2B5EF4-FFF2-40B4-BE49-F238E27FC236}">
                  <a16:creationId xmlns:a16="http://schemas.microsoft.com/office/drawing/2014/main" id="{462BAB64-EA42-4BFD-B918-18B5F95B6FA8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4803E6CC-ECA9-4AD9-94F3-52D3F8CCB147}"/>
              </a:ext>
            </a:extLst>
          </p:cNvPr>
          <p:cNvGrpSpPr/>
          <p:nvPr/>
        </p:nvGrpSpPr>
        <p:grpSpPr>
          <a:xfrm flipV="1">
            <a:off x="1371820" y="5440307"/>
            <a:ext cx="1714346" cy="124787"/>
            <a:chOff x="3415157" y="4036904"/>
            <a:chExt cx="1714346" cy="124787"/>
          </a:xfrm>
        </p:grpSpPr>
        <p:sp>
          <p:nvSpPr>
            <p:cNvPr id="174" name="矩形: 圆角 170">
              <a:extLst>
                <a:ext uri="{FF2B5EF4-FFF2-40B4-BE49-F238E27FC236}">
                  <a16:creationId xmlns:a16="http://schemas.microsoft.com/office/drawing/2014/main" id="{F813FB72-6E98-4566-8C5B-759210CCC6CC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5" name="矩形: 圆角 170">
              <a:extLst>
                <a:ext uri="{FF2B5EF4-FFF2-40B4-BE49-F238E27FC236}">
                  <a16:creationId xmlns:a16="http://schemas.microsoft.com/office/drawing/2014/main" id="{95EA712D-4A41-4EE7-AEC1-08DE1B0F9815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32" name="图形 31">
            <a:extLst>
              <a:ext uri="{FF2B5EF4-FFF2-40B4-BE49-F238E27FC236}">
                <a16:creationId xmlns:a16="http://schemas.microsoft.com/office/drawing/2014/main" id="{902B6349-0420-24E1-CF59-1F3FEC693F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52956" y="2532022"/>
            <a:ext cx="552074" cy="552074"/>
          </a:xfrm>
          <a:prstGeom prst="rect">
            <a:avLst/>
          </a:prstGeom>
        </p:spPr>
      </p:pic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4A664803-3B4F-4E75-A944-03370101AFBF}"/>
              </a:ext>
            </a:extLst>
          </p:cNvPr>
          <p:cNvSpPr/>
          <p:nvPr/>
        </p:nvSpPr>
        <p:spPr>
          <a:xfrm>
            <a:off x="3798713" y="2157579"/>
            <a:ext cx="2049877" cy="35621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DDFD73F0-F54F-4D80-9B1B-F2010BC756E7}"/>
              </a:ext>
            </a:extLst>
          </p:cNvPr>
          <p:cNvSpPr txBox="1"/>
          <p:nvPr/>
        </p:nvSpPr>
        <p:spPr>
          <a:xfrm>
            <a:off x="3961877" y="3602719"/>
            <a:ext cx="1723549" cy="1033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3904FD04-8A32-40DC-B26F-816CAF91093F}"/>
              </a:ext>
            </a:extLst>
          </p:cNvPr>
          <p:cNvSpPr txBox="1"/>
          <p:nvPr/>
        </p:nvSpPr>
        <p:spPr>
          <a:xfrm>
            <a:off x="4304919" y="3150486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D0CC806-9742-4885-919E-0A14B879E2BF}"/>
              </a:ext>
            </a:extLst>
          </p:cNvPr>
          <p:cNvGrpSpPr/>
          <p:nvPr/>
        </p:nvGrpSpPr>
        <p:grpSpPr>
          <a:xfrm>
            <a:off x="3966478" y="2341863"/>
            <a:ext cx="1714346" cy="124787"/>
            <a:chOff x="3415157" y="4036904"/>
            <a:chExt cx="1714346" cy="124787"/>
          </a:xfrm>
        </p:grpSpPr>
        <p:sp>
          <p:nvSpPr>
            <p:cNvPr id="169" name="矩形: 圆角 170">
              <a:extLst>
                <a:ext uri="{FF2B5EF4-FFF2-40B4-BE49-F238E27FC236}">
                  <a16:creationId xmlns:a16="http://schemas.microsoft.com/office/drawing/2014/main" id="{DCA843FB-49F6-4568-9833-6313623DE2BC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0" name="矩形: 圆角 170">
              <a:extLst>
                <a:ext uri="{FF2B5EF4-FFF2-40B4-BE49-F238E27FC236}">
                  <a16:creationId xmlns:a16="http://schemas.microsoft.com/office/drawing/2014/main" id="{9DAB9BA9-30D5-4216-9799-55CD714F7968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C1F1DFBD-C0B4-425F-B30B-25C29D381776}"/>
              </a:ext>
            </a:extLst>
          </p:cNvPr>
          <p:cNvGrpSpPr/>
          <p:nvPr/>
        </p:nvGrpSpPr>
        <p:grpSpPr>
          <a:xfrm flipV="1">
            <a:off x="3966478" y="5440307"/>
            <a:ext cx="1714346" cy="124787"/>
            <a:chOff x="3415157" y="4036904"/>
            <a:chExt cx="1714346" cy="124787"/>
          </a:xfrm>
        </p:grpSpPr>
        <p:sp>
          <p:nvSpPr>
            <p:cNvPr id="167" name="矩形: 圆角 170">
              <a:extLst>
                <a:ext uri="{FF2B5EF4-FFF2-40B4-BE49-F238E27FC236}">
                  <a16:creationId xmlns:a16="http://schemas.microsoft.com/office/drawing/2014/main" id="{DD5BF306-4CD6-4446-A5F9-2AD787278B9F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8" name="矩形: 圆角 170">
              <a:extLst>
                <a:ext uri="{FF2B5EF4-FFF2-40B4-BE49-F238E27FC236}">
                  <a16:creationId xmlns:a16="http://schemas.microsoft.com/office/drawing/2014/main" id="{F9C6204A-FB1B-444C-839C-03FDDAFADAD8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33" name="图形 32">
            <a:extLst>
              <a:ext uri="{FF2B5EF4-FFF2-40B4-BE49-F238E27FC236}">
                <a16:creationId xmlns:a16="http://schemas.microsoft.com/office/drawing/2014/main" id="{3E29F771-F643-45CD-650A-EBB8D0DBEE3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47614" y="2532022"/>
            <a:ext cx="552074" cy="552074"/>
          </a:xfrm>
          <a:prstGeom prst="rect">
            <a:avLst/>
          </a:prstGeom>
        </p:spPr>
      </p:pic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DB9F0CF-FEDD-4823-8724-FDC38D09E9B8}"/>
              </a:ext>
            </a:extLst>
          </p:cNvPr>
          <p:cNvSpPr/>
          <p:nvPr/>
        </p:nvSpPr>
        <p:spPr>
          <a:xfrm>
            <a:off x="8988028" y="2209833"/>
            <a:ext cx="2049877" cy="35621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4DA01F8-AC3E-412F-ABD2-9D064318762E}"/>
              </a:ext>
            </a:extLst>
          </p:cNvPr>
          <p:cNvSpPr txBox="1"/>
          <p:nvPr/>
        </p:nvSpPr>
        <p:spPr>
          <a:xfrm>
            <a:off x="9151192" y="3602719"/>
            <a:ext cx="1723549" cy="1033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C6AB72D4-8985-4C07-9794-DDE9FE74F9BF}"/>
              </a:ext>
            </a:extLst>
          </p:cNvPr>
          <p:cNvSpPr txBox="1"/>
          <p:nvPr/>
        </p:nvSpPr>
        <p:spPr>
          <a:xfrm>
            <a:off x="9494234" y="3202738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A0EC471B-63D9-4069-ADCC-5FDBB6153381}"/>
              </a:ext>
            </a:extLst>
          </p:cNvPr>
          <p:cNvGrpSpPr/>
          <p:nvPr/>
        </p:nvGrpSpPr>
        <p:grpSpPr>
          <a:xfrm>
            <a:off x="9155793" y="2394117"/>
            <a:ext cx="1714346" cy="124787"/>
            <a:chOff x="3415157" y="4036904"/>
            <a:chExt cx="1714346" cy="124787"/>
          </a:xfrm>
        </p:grpSpPr>
        <p:sp>
          <p:nvSpPr>
            <p:cNvPr id="130" name="矩形: 圆角 170">
              <a:extLst>
                <a:ext uri="{FF2B5EF4-FFF2-40B4-BE49-F238E27FC236}">
                  <a16:creationId xmlns:a16="http://schemas.microsoft.com/office/drawing/2014/main" id="{E6E72291-58C4-421D-BA59-78231CD35656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1" name="矩形: 圆角 170">
              <a:extLst>
                <a:ext uri="{FF2B5EF4-FFF2-40B4-BE49-F238E27FC236}">
                  <a16:creationId xmlns:a16="http://schemas.microsoft.com/office/drawing/2014/main" id="{A4C9E03A-BF3A-4A2B-B20B-04FD878232A6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2D0C10DB-2135-4B4A-8F06-502E9CB98C6F}"/>
              </a:ext>
            </a:extLst>
          </p:cNvPr>
          <p:cNvGrpSpPr/>
          <p:nvPr/>
        </p:nvGrpSpPr>
        <p:grpSpPr>
          <a:xfrm flipV="1">
            <a:off x="9155793" y="5492561"/>
            <a:ext cx="1714346" cy="124787"/>
            <a:chOff x="3415157" y="4036904"/>
            <a:chExt cx="1714346" cy="124787"/>
          </a:xfrm>
        </p:grpSpPr>
        <p:sp>
          <p:nvSpPr>
            <p:cNvPr id="133" name="矩形: 圆角 170">
              <a:extLst>
                <a:ext uri="{FF2B5EF4-FFF2-40B4-BE49-F238E27FC236}">
                  <a16:creationId xmlns:a16="http://schemas.microsoft.com/office/drawing/2014/main" id="{F9E39811-3208-470F-89D7-B07D121D08C7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4" name="矩形: 圆角 170">
              <a:extLst>
                <a:ext uri="{FF2B5EF4-FFF2-40B4-BE49-F238E27FC236}">
                  <a16:creationId xmlns:a16="http://schemas.microsoft.com/office/drawing/2014/main" id="{7D3061F9-5888-46EB-9871-4F749E313A08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42" name="图形 41">
            <a:extLst>
              <a:ext uri="{FF2B5EF4-FFF2-40B4-BE49-F238E27FC236}">
                <a16:creationId xmlns:a16="http://schemas.microsoft.com/office/drawing/2014/main" id="{F4F74CD4-F2F9-2DFB-4C1C-D8A57BE895A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36929" y="2589987"/>
            <a:ext cx="552074" cy="552074"/>
          </a:xfrm>
          <a:prstGeom prst="rect">
            <a:avLst/>
          </a:prstGeom>
        </p:spPr>
      </p:pic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260937B9-0F1A-4DB8-9743-258E9BA72E66}"/>
              </a:ext>
            </a:extLst>
          </p:cNvPr>
          <p:cNvSpPr/>
          <p:nvPr/>
        </p:nvSpPr>
        <p:spPr>
          <a:xfrm>
            <a:off x="6393371" y="2151868"/>
            <a:ext cx="2049877" cy="3562196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E1811049-47B9-4342-85F6-8B4A29DA6CC0}"/>
              </a:ext>
            </a:extLst>
          </p:cNvPr>
          <p:cNvSpPr txBox="1"/>
          <p:nvPr/>
        </p:nvSpPr>
        <p:spPr>
          <a:xfrm>
            <a:off x="6556535" y="3602719"/>
            <a:ext cx="1723549" cy="1033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请在这里输入正文文字</a:t>
            </a:r>
            <a:endParaRPr lang="en-US" altLang="zh-CN" sz="1200" dirty="0">
              <a:solidFill>
                <a:schemeClr val="tx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8FFBF65-A9A9-48D8-85B4-857B4157ED59}"/>
              </a:ext>
            </a:extLst>
          </p:cNvPr>
          <p:cNvSpPr txBox="1"/>
          <p:nvPr/>
        </p:nvSpPr>
        <p:spPr>
          <a:xfrm>
            <a:off x="6899577" y="3144773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标题文本</a:t>
            </a: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F98F57C9-C4A6-4BB6-872B-10BFD0E78B73}"/>
              </a:ext>
            </a:extLst>
          </p:cNvPr>
          <p:cNvGrpSpPr/>
          <p:nvPr/>
        </p:nvGrpSpPr>
        <p:grpSpPr>
          <a:xfrm>
            <a:off x="6561136" y="2336152"/>
            <a:ext cx="1714346" cy="124787"/>
            <a:chOff x="3415157" y="4036904"/>
            <a:chExt cx="1714346" cy="124787"/>
          </a:xfrm>
        </p:grpSpPr>
        <p:sp>
          <p:nvSpPr>
            <p:cNvPr id="162" name="矩形: 圆角 170">
              <a:extLst>
                <a:ext uri="{FF2B5EF4-FFF2-40B4-BE49-F238E27FC236}">
                  <a16:creationId xmlns:a16="http://schemas.microsoft.com/office/drawing/2014/main" id="{D9CE6525-B6FF-4C37-98D9-7B4A1F764992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3" name="矩形: 圆角 170">
              <a:extLst>
                <a:ext uri="{FF2B5EF4-FFF2-40B4-BE49-F238E27FC236}">
                  <a16:creationId xmlns:a16="http://schemas.microsoft.com/office/drawing/2014/main" id="{8CCE3D8E-5E27-4D85-8E0E-4557C4F48C00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3E516844-84DC-4AC8-A47F-6F4414BEEF08}"/>
              </a:ext>
            </a:extLst>
          </p:cNvPr>
          <p:cNvGrpSpPr/>
          <p:nvPr/>
        </p:nvGrpSpPr>
        <p:grpSpPr>
          <a:xfrm flipV="1">
            <a:off x="6561136" y="5434596"/>
            <a:ext cx="1714346" cy="124787"/>
            <a:chOff x="3415157" y="4036904"/>
            <a:chExt cx="1714346" cy="124787"/>
          </a:xfrm>
        </p:grpSpPr>
        <p:sp>
          <p:nvSpPr>
            <p:cNvPr id="160" name="矩形: 圆角 170">
              <a:extLst>
                <a:ext uri="{FF2B5EF4-FFF2-40B4-BE49-F238E27FC236}">
                  <a16:creationId xmlns:a16="http://schemas.microsoft.com/office/drawing/2014/main" id="{40FA484D-3C3D-4AAF-9281-E2490863E68B}"/>
                </a:ext>
              </a:extLst>
            </p:cNvPr>
            <p:cNvSpPr/>
            <p:nvPr/>
          </p:nvSpPr>
          <p:spPr>
            <a:xfrm rot="16200000" flipV="1">
              <a:off x="3441877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1" name="矩形: 圆角 170">
              <a:extLst>
                <a:ext uri="{FF2B5EF4-FFF2-40B4-BE49-F238E27FC236}">
                  <a16:creationId xmlns:a16="http://schemas.microsoft.com/office/drawing/2014/main" id="{0EF4E45E-69D9-4037-9765-30CC197D961D}"/>
                </a:ext>
              </a:extLst>
            </p:cNvPr>
            <p:cNvSpPr/>
            <p:nvPr/>
          </p:nvSpPr>
          <p:spPr>
            <a:xfrm rot="5400000" flipH="1" flipV="1">
              <a:off x="4977996" y="4010184"/>
              <a:ext cx="124787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56" name="图形 55">
            <a:extLst>
              <a:ext uri="{FF2B5EF4-FFF2-40B4-BE49-F238E27FC236}">
                <a16:creationId xmlns:a16="http://schemas.microsoft.com/office/drawing/2014/main" id="{13CDA29A-1CE9-290D-6052-2390EEDC8D3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42272" y="2532022"/>
            <a:ext cx="552074" cy="552074"/>
          </a:xfrm>
          <a:prstGeom prst="rect">
            <a:avLst/>
          </a:prstGeom>
        </p:spPr>
      </p:pic>
      <p:grpSp>
        <p:nvGrpSpPr>
          <p:cNvPr id="73" name="组合 72">
            <a:extLst>
              <a:ext uri="{FF2B5EF4-FFF2-40B4-BE49-F238E27FC236}">
                <a16:creationId xmlns:a16="http://schemas.microsoft.com/office/drawing/2014/main" id="{31C5A4F1-5891-8418-F9F2-0C871B27A15D}"/>
              </a:ext>
            </a:extLst>
          </p:cNvPr>
          <p:cNvGrpSpPr/>
          <p:nvPr/>
        </p:nvGrpSpPr>
        <p:grpSpPr>
          <a:xfrm>
            <a:off x="4412099" y="243594"/>
            <a:ext cx="3367803" cy="1026948"/>
            <a:chOff x="4467267" y="243594"/>
            <a:chExt cx="3367803" cy="102694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745C65E-C202-10F7-FF1B-AB11D8165DB4}"/>
                </a:ext>
              </a:extLst>
            </p:cNvPr>
            <p:cNvSpPr txBox="1"/>
            <p:nvPr/>
          </p:nvSpPr>
          <p:spPr>
            <a:xfrm>
              <a:off x="4776433" y="243594"/>
              <a:ext cx="2749471" cy="1026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spcAft>
                  <a:spcPts val="1200"/>
                </a:spcAft>
                <a:defRPr sz="5400">
                  <a:ln>
                    <a:gradFill>
                      <a:gsLst>
                        <a:gs pos="0">
                          <a:srgbClr val="F8BF13"/>
                        </a:gs>
                        <a:gs pos="100000">
                          <a:srgbClr val="FFBA40"/>
                        </a:gs>
                      </a:gsLst>
                      <a:lin ang="5400000" scaled="1"/>
                    </a:gradFill>
                  </a:ln>
                  <a:solidFill>
                    <a:srgbClr val="FFFFFF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pitchFamily="34" charset="-122"/>
                </a:rPr>
                <a:t>标题文本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973C9771-4045-471A-C813-63BEC725C37F}"/>
                </a:ext>
              </a:extLst>
            </p:cNvPr>
            <p:cNvGrpSpPr/>
            <p:nvPr/>
          </p:nvGrpSpPr>
          <p:grpSpPr>
            <a:xfrm>
              <a:off x="4467267" y="663685"/>
              <a:ext cx="151406" cy="185868"/>
              <a:chOff x="5021373" y="653984"/>
              <a:chExt cx="151406" cy="185868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A1E3EC03-9372-5B50-67B6-53B0CC78FA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21373" y="685825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44858832-B683-0B1C-8040-A726F99D19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7541" y="653984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19A5C076-4015-D3EB-4437-45999A960889}"/>
                </a:ext>
              </a:extLst>
            </p:cNvPr>
            <p:cNvGrpSpPr/>
            <p:nvPr/>
          </p:nvGrpSpPr>
          <p:grpSpPr>
            <a:xfrm>
              <a:off x="7683664" y="663685"/>
              <a:ext cx="151406" cy="185868"/>
              <a:chOff x="7195260" y="643443"/>
              <a:chExt cx="151406" cy="185868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516A1661-C525-0DD8-82FC-8F3361176D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5260" y="675284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25C48450-AC39-1942-BF35-41BCEE0300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11428" y="643443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1772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文本框 10" hidden="1">
            <a:extLst>
              <a:ext uri="{FF2B5EF4-FFF2-40B4-BE49-F238E27FC236}">
                <a16:creationId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7744240" y="3225114"/>
            <a:ext cx="2400657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标题</a:t>
            </a:r>
            <a:endParaRPr lang="en-US" altLang="zh-CN" sz="3600" b="1" i="1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  <a:p>
            <a:pPr algn="ctr"/>
            <a:r>
              <a:rPr lang="zh-CN" altLang="en-US" sz="3600" b="1" i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 dirty="0">
                <a:solidFill>
                  <a:srgbClr val="FFFFF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题</a:t>
            </a: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23EAC8AF-4F6E-9738-FCAD-AD9413011466}"/>
              </a:ext>
            </a:extLst>
          </p:cNvPr>
          <p:cNvGrpSpPr/>
          <p:nvPr/>
        </p:nvGrpSpPr>
        <p:grpSpPr>
          <a:xfrm>
            <a:off x="428908" y="1490862"/>
            <a:ext cx="11334185" cy="4534584"/>
            <a:chOff x="675194" y="1141333"/>
            <a:chExt cx="11334185" cy="4534584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8B6AF6E4-7FBE-F071-D31F-472B75EB2B6D}"/>
                </a:ext>
              </a:extLst>
            </p:cNvPr>
            <p:cNvGrpSpPr/>
            <p:nvPr/>
          </p:nvGrpSpPr>
          <p:grpSpPr>
            <a:xfrm>
              <a:off x="4448538" y="2282502"/>
              <a:ext cx="3294924" cy="3294924"/>
              <a:chOff x="4448538" y="2149033"/>
              <a:chExt cx="3294924" cy="3294924"/>
            </a:xfrm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E21A2A3-5A66-6338-F74B-C7D36B6AC781}"/>
                  </a:ext>
                </a:extLst>
              </p:cNvPr>
              <p:cNvSpPr/>
              <p:nvPr/>
            </p:nvSpPr>
            <p:spPr>
              <a:xfrm rot="18982021">
                <a:off x="4448538" y="2149033"/>
                <a:ext cx="3294924" cy="3294924"/>
              </a:xfrm>
              <a:prstGeom prst="ellipse">
                <a:avLst/>
              </a:prstGeom>
              <a:solidFill>
                <a:srgbClr val="21713A">
                  <a:alpha val="35000"/>
                </a:srgbClr>
              </a:solidFill>
              <a:ln>
                <a:solidFill>
                  <a:schemeClr val="bg1">
                    <a:alpha val="9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</a:endParaRPr>
              </a:p>
            </p:txBody>
          </p: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02E83B77-CAB4-BFEE-9EF3-A1CEEEC2A590}"/>
                  </a:ext>
                </a:extLst>
              </p:cNvPr>
              <p:cNvGrpSpPr>
                <a:grpSpLocks/>
              </p:cNvGrpSpPr>
              <p:nvPr/>
            </p:nvGrpSpPr>
            <p:grpSpPr>
              <a:xfrm rot="20896639">
                <a:off x="4825145" y="2525643"/>
                <a:ext cx="2541710" cy="2541704"/>
                <a:chOff x="851593" y="3712872"/>
                <a:chExt cx="725090" cy="725089"/>
              </a:xfrm>
            </p:grpSpPr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A3240D2A-EFE1-2CCC-3249-26D74AE970F2}"/>
                    </a:ext>
                  </a:extLst>
                </p:cNvPr>
                <p:cNvSpPr/>
                <p:nvPr/>
              </p:nvSpPr>
              <p:spPr>
                <a:xfrm>
                  <a:off x="851593" y="3712872"/>
                  <a:ext cx="725090" cy="725089"/>
                </a:xfrm>
                <a:prstGeom prst="ellipse">
                  <a:avLst/>
                </a:prstGeom>
                <a:gradFill>
                  <a:gsLst>
                    <a:gs pos="6300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>
                        <a:lumMod val="75000"/>
                        <a:lumOff val="25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16000">
                          <a:schemeClr val="accent1"/>
                        </a:gs>
                      </a:gsLst>
                      <a:lin ang="5400000" scaled="1"/>
                    </a:gradFill>
                    <a:latin typeface="思源黑体 CN Regular" panose="020B0500000000000000" pitchFamily="34" charset="-122"/>
                  </a:endParaRPr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86EC04CB-335B-EC99-F799-3E791B8CC432}"/>
                    </a:ext>
                  </a:extLst>
                </p:cNvPr>
                <p:cNvSpPr/>
                <p:nvPr/>
              </p:nvSpPr>
              <p:spPr>
                <a:xfrm>
                  <a:off x="851593" y="3712872"/>
                  <a:ext cx="725090" cy="725089"/>
                </a:xfrm>
                <a:prstGeom prst="ellipse">
                  <a:avLst/>
                </a:prstGeom>
                <a:gradFill>
                  <a:gsLst>
                    <a:gs pos="85000">
                      <a:schemeClr val="accent1">
                        <a:lumMod val="75000"/>
                        <a:lumOff val="25000"/>
                      </a:schemeClr>
                    </a:gs>
                    <a:gs pos="57000">
                      <a:schemeClr val="accent1">
                        <a:lumMod val="10000"/>
                        <a:lumOff val="90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16000">
                          <a:schemeClr val="accent1"/>
                        </a:gs>
                      </a:gsLst>
                      <a:lin ang="5400000" scaled="1"/>
                    </a:gradFill>
                    <a:latin typeface="思源黑体 CN Regular" panose="020B0500000000000000" pitchFamily="34" charset="-122"/>
                  </a:endParaRPr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D0A6569D-B74E-ADA4-6EC4-92994AB01090}"/>
                    </a:ext>
                  </a:extLst>
                </p:cNvPr>
                <p:cNvSpPr/>
                <p:nvPr/>
              </p:nvSpPr>
              <p:spPr>
                <a:xfrm rot="703361">
                  <a:off x="851593" y="3712872"/>
                  <a:ext cx="725090" cy="725089"/>
                </a:xfrm>
                <a:prstGeom prst="ellipse">
                  <a:avLst/>
                </a:prstGeom>
                <a:gradFill>
                  <a:gsLst>
                    <a:gs pos="83000">
                      <a:schemeClr val="accent1">
                        <a:lumMod val="75000"/>
                        <a:lumOff val="25000"/>
                      </a:schemeClr>
                    </a:gs>
                    <a:gs pos="29000">
                      <a:srgbClr val="F8BF13"/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16000">
                          <a:schemeClr val="accent1"/>
                        </a:gs>
                      </a:gsLst>
                      <a:lin ang="5400000" scaled="1"/>
                    </a:gradFill>
                    <a:latin typeface="思源黑体 CN Regular" panose="020B0500000000000000" pitchFamily="34" charset="-122"/>
                  </a:endParaRPr>
                </a:p>
              </p:txBody>
            </p:sp>
          </p:grp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4658598D-AD4D-1D13-D0AA-B72C941E3FE6}"/>
                  </a:ext>
                </a:extLst>
              </p:cNvPr>
              <p:cNvGrpSpPr/>
              <p:nvPr/>
            </p:nvGrpSpPr>
            <p:grpSpPr>
              <a:xfrm rot="18982021">
                <a:off x="4448538" y="2149033"/>
                <a:ext cx="3294924" cy="3294924"/>
                <a:chOff x="4448541" y="1939156"/>
                <a:chExt cx="3294924" cy="3294924"/>
              </a:xfrm>
            </p:grpSpPr>
            <p:sp>
              <p:nvSpPr>
                <p:cNvPr id="104" name="弧形 103">
                  <a:extLst>
                    <a:ext uri="{FF2B5EF4-FFF2-40B4-BE49-F238E27FC236}">
                      <a16:creationId xmlns:a16="http://schemas.microsoft.com/office/drawing/2014/main" id="{533FE15C-AAAC-ACFF-5B50-CA182B2129A6}"/>
                    </a:ext>
                  </a:extLst>
                </p:cNvPr>
                <p:cNvSpPr/>
                <p:nvPr/>
              </p:nvSpPr>
              <p:spPr>
                <a:xfrm>
                  <a:off x="4448541" y="1939156"/>
                  <a:ext cx="3294924" cy="3294924"/>
                </a:xfrm>
                <a:prstGeom prst="arc">
                  <a:avLst>
                    <a:gd name="adj1" fmla="val 16200000"/>
                    <a:gd name="adj2" fmla="val 2528165"/>
                  </a:avLst>
                </a:prstGeom>
                <a:ln w="25400" cap="rnd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Regular" panose="020B0500000000000000" pitchFamily="34" charset="-122"/>
                  </a:endParaRPr>
                </a:p>
              </p:txBody>
            </p:sp>
            <p:sp>
              <p:nvSpPr>
                <p:cNvPr id="105" name="弧形 104">
                  <a:extLst>
                    <a:ext uri="{FF2B5EF4-FFF2-40B4-BE49-F238E27FC236}">
                      <a16:creationId xmlns:a16="http://schemas.microsoft.com/office/drawing/2014/main" id="{EA5A0727-3653-A39A-156D-778EA227B199}"/>
                    </a:ext>
                  </a:extLst>
                </p:cNvPr>
                <p:cNvSpPr/>
                <p:nvPr/>
              </p:nvSpPr>
              <p:spPr>
                <a:xfrm rot="7200000">
                  <a:off x="4448541" y="1939156"/>
                  <a:ext cx="3294924" cy="3294924"/>
                </a:xfrm>
                <a:prstGeom prst="arc">
                  <a:avLst>
                    <a:gd name="adj1" fmla="val 16200000"/>
                    <a:gd name="adj2" fmla="val 2528165"/>
                  </a:avLst>
                </a:prstGeom>
                <a:ln w="25400" cap="rnd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Regular" panose="020B0500000000000000" pitchFamily="34" charset="-122"/>
                  </a:endParaRPr>
                </a:p>
              </p:txBody>
            </p:sp>
            <p:sp>
              <p:nvSpPr>
                <p:cNvPr id="106" name="弧形 105">
                  <a:extLst>
                    <a:ext uri="{FF2B5EF4-FFF2-40B4-BE49-F238E27FC236}">
                      <a16:creationId xmlns:a16="http://schemas.microsoft.com/office/drawing/2014/main" id="{5B4C8565-BF40-E661-4F4C-3B650324E021}"/>
                    </a:ext>
                  </a:extLst>
                </p:cNvPr>
                <p:cNvSpPr/>
                <p:nvPr/>
              </p:nvSpPr>
              <p:spPr>
                <a:xfrm rot="14400000">
                  <a:off x="4448541" y="1939156"/>
                  <a:ext cx="3294924" cy="3294924"/>
                </a:xfrm>
                <a:prstGeom prst="arc">
                  <a:avLst>
                    <a:gd name="adj1" fmla="val 16200000"/>
                    <a:gd name="adj2" fmla="val 2528165"/>
                  </a:avLst>
                </a:prstGeom>
                <a:ln w="25400" cap="rnd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Regular" panose="020B0500000000000000" pitchFamily="34" charset="-122"/>
                  </a:endParaRPr>
                </a:p>
              </p:txBody>
            </p:sp>
          </p:grpSp>
        </p:grp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D73BDEE6-2C38-3A85-DC88-01784ECD0B02}"/>
                </a:ext>
              </a:extLst>
            </p:cNvPr>
            <p:cNvSpPr/>
            <p:nvPr/>
          </p:nvSpPr>
          <p:spPr>
            <a:xfrm>
              <a:off x="5377895" y="1141333"/>
              <a:ext cx="1436211" cy="1436211"/>
            </a:xfrm>
            <a:prstGeom prst="ellipse">
              <a:avLst/>
            </a:prstGeom>
            <a:gradFill flip="none" rotWithShape="1">
              <a:gsLst>
                <a:gs pos="0">
                  <a:srgbClr val="F8BF13"/>
                </a:gs>
                <a:gs pos="100000">
                  <a:srgbClr val="FFBA40"/>
                </a:gs>
              </a:gsLst>
              <a:lin ang="135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939800" dist="914400" dir="2700000" sx="92000" sy="92000" algn="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E7635AD-8222-8ECA-7799-254D13795787}"/>
                </a:ext>
              </a:extLst>
            </p:cNvPr>
            <p:cNvSpPr/>
            <p:nvPr/>
          </p:nvSpPr>
          <p:spPr>
            <a:xfrm>
              <a:off x="3512712" y="4239706"/>
              <a:ext cx="1436211" cy="1436211"/>
            </a:xfrm>
            <a:prstGeom prst="ellipse">
              <a:avLst/>
            </a:prstGeom>
            <a:gradFill flip="none" rotWithShape="1">
              <a:gsLst>
                <a:gs pos="0">
                  <a:srgbClr val="F8BF13"/>
                </a:gs>
                <a:gs pos="100000">
                  <a:srgbClr val="FFBA40"/>
                </a:gs>
              </a:gsLst>
              <a:lin ang="135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939800" dist="914400" dir="2700000" sx="92000" sy="92000" algn="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64EA14EB-D1BE-16B2-980A-8310DC13D278}"/>
                </a:ext>
              </a:extLst>
            </p:cNvPr>
            <p:cNvSpPr/>
            <p:nvPr/>
          </p:nvSpPr>
          <p:spPr>
            <a:xfrm>
              <a:off x="7243078" y="4239706"/>
              <a:ext cx="1436211" cy="1436211"/>
            </a:xfrm>
            <a:prstGeom prst="ellipse">
              <a:avLst/>
            </a:prstGeom>
            <a:gradFill flip="none" rotWithShape="1">
              <a:gsLst>
                <a:gs pos="0">
                  <a:srgbClr val="F8BF13"/>
                </a:gs>
                <a:gs pos="100000">
                  <a:srgbClr val="FFBA40"/>
                </a:gs>
              </a:gsLst>
              <a:lin ang="135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939800" dist="914400" dir="2700000" sx="92000" sy="92000" algn="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2B2FFA9-7C36-747F-6AD5-529FFFECA41F}"/>
                </a:ext>
              </a:extLst>
            </p:cNvPr>
            <p:cNvSpPr/>
            <p:nvPr/>
          </p:nvSpPr>
          <p:spPr>
            <a:xfrm>
              <a:off x="6850614" y="1391725"/>
              <a:ext cx="1920240" cy="259080"/>
            </a:xfrm>
            <a:custGeom>
              <a:avLst/>
              <a:gdLst>
                <a:gd name="connsiteX0" fmla="*/ 0 w 1920240"/>
                <a:gd name="connsiteY0" fmla="*/ 259080 h 259080"/>
                <a:gd name="connsiteX1" fmla="*/ 259080 w 1920240"/>
                <a:gd name="connsiteY1" fmla="*/ 0 h 259080"/>
                <a:gd name="connsiteX2" fmla="*/ 1920240 w 1920240"/>
                <a:gd name="connsiteY2" fmla="*/ 0 h 25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0240" h="259080">
                  <a:moveTo>
                    <a:pt x="0" y="259080"/>
                  </a:moveTo>
                  <a:lnTo>
                    <a:pt x="259080" y="0"/>
                  </a:lnTo>
                  <a:lnTo>
                    <a:pt x="192024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8C828FC6-1CA3-FB46-C7AC-F4AB40F7F2A7}"/>
                </a:ext>
              </a:extLst>
            </p:cNvPr>
            <p:cNvGrpSpPr/>
            <p:nvPr/>
          </p:nvGrpSpPr>
          <p:grpSpPr>
            <a:xfrm>
              <a:off x="8344899" y="1170040"/>
              <a:ext cx="2703102" cy="1244239"/>
              <a:chOff x="8699350" y="1036571"/>
              <a:chExt cx="2703102" cy="1244239"/>
            </a:xfrm>
          </p:grpSpPr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27673E5F-D486-F3DB-F95B-D1AC838062A7}"/>
                  </a:ext>
                </a:extLst>
              </p:cNvPr>
              <p:cNvSpPr/>
              <p:nvPr/>
            </p:nvSpPr>
            <p:spPr>
              <a:xfrm>
                <a:off x="8777442" y="1036571"/>
                <a:ext cx="2496348" cy="4616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C1FEDDEB-C496-F05E-3FA7-958E8EF24A1E}"/>
                  </a:ext>
                </a:extLst>
              </p:cNvPr>
              <p:cNvSpPr txBox="1"/>
              <p:nvPr/>
            </p:nvSpPr>
            <p:spPr>
              <a:xfrm>
                <a:off x="8890903" y="1036571"/>
                <a:ext cx="149763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5"/>
                    </a:solidFill>
                    <a:latin typeface="字制区喜脉体" panose="02000603000000000000" pitchFamily="2" charset="-122"/>
                    <a:ea typeface="字制区喜脉体" panose="02000603000000000000" pitchFamily="2" charset="-122"/>
                  </a:rPr>
                  <a:t>标题文本</a:t>
                </a:r>
              </a:p>
            </p:txBody>
          </p: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8E103BD9-96E0-BF4F-C5A4-78DE19A996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77442" y="1036571"/>
                <a:ext cx="0" cy="461665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897B3346-6BB9-7618-7632-4815D5F46D8D}"/>
                  </a:ext>
                </a:extLst>
              </p:cNvPr>
              <p:cNvSpPr txBox="1"/>
              <p:nvPr/>
            </p:nvSpPr>
            <p:spPr>
              <a:xfrm>
                <a:off x="8699350" y="1622425"/>
                <a:ext cx="2703102" cy="6583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3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请在这里输入正文文字</a:t>
                </a:r>
                <a:endParaRPr lang="en-US" altLang="zh-CN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请在这里输入正文文字</a:t>
                </a:r>
                <a:endParaRPr lang="en-US" altLang="zh-CN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BFAE86D5-85EA-05FB-D049-E19E0EFC6C6A}"/>
                </a:ext>
              </a:extLst>
            </p:cNvPr>
            <p:cNvGrpSpPr/>
            <p:nvPr/>
          </p:nvGrpSpPr>
          <p:grpSpPr>
            <a:xfrm>
              <a:off x="9630043" y="4227069"/>
              <a:ext cx="2379336" cy="1249241"/>
              <a:chOff x="8699350" y="1036571"/>
              <a:chExt cx="2379336" cy="1249241"/>
            </a:xfrm>
          </p:grpSpPr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DE19B94B-54E1-4D4B-329B-CF58E489161D}"/>
                  </a:ext>
                </a:extLst>
              </p:cNvPr>
              <p:cNvSpPr/>
              <p:nvPr/>
            </p:nvSpPr>
            <p:spPr>
              <a:xfrm>
                <a:off x="8777442" y="1036571"/>
                <a:ext cx="1989045" cy="4616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95EA1478-CD1D-1604-5991-2F6C46BE875A}"/>
                  </a:ext>
                </a:extLst>
              </p:cNvPr>
              <p:cNvSpPr txBox="1"/>
              <p:nvPr/>
            </p:nvSpPr>
            <p:spPr>
              <a:xfrm>
                <a:off x="8890903" y="1036571"/>
                <a:ext cx="149763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5"/>
                    </a:solidFill>
                    <a:latin typeface="字制区喜脉体" panose="02000603000000000000" pitchFamily="2" charset="-122"/>
                    <a:ea typeface="字制区喜脉体" panose="02000603000000000000" pitchFamily="2" charset="-122"/>
                  </a:rPr>
                  <a:t>标题文本</a:t>
                </a:r>
              </a:p>
            </p:txBody>
          </p: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1A554330-510E-72A6-F5CB-16844665F2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77442" y="1036571"/>
                <a:ext cx="0" cy="461665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7949752B-4909-6B29-D644-AEB62265687C}"/>
                  </a:ext>
                </a:extLst>
              </p:cNvPr>
              <p:cNvSpPr txBox="1"/>
              <p:nvPr/>
            </p:nvSpPr>
            <p:spPr>
              <a:xfrm>
                <a:off x="8699350" y="1622425"/>
                <a:ext cx="2379336" cy="663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defRPr sz="13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请在这里输入正文文字</a:t>
                </a:r>
                <a:endParaRPr lang="en-US" altLang="zh-CN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请在这里输入正文文字</a:t>
                </a:r>
                <a:endParaRPr lang="en-US" altLang="zh-CN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C586BC10-005D-D1CC-4A0F-D49A76DA3BCE}"/>
                </a:ext>
              </a:extLst>
            </p:cNvPr>
            <p:cNvSpPr txBox="1"/>
            <p:nvPr/>
          </p:nvSpPr>
          <p:spPr>
            <a:xfrm>
              <a:off x="766826" y="2972565"/>
              <a:ext cx="2404716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3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请在这里输入正文文字请在这里输入正文文字</a:t>
              </a:r>
              <a:endParaRPr lang="en-US" altLang="zh-CN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891CB90-4007-F348-D2C3-4A75189D788C}"/>
                </a:ext>
              </a:extLst>
            </p:cNvPr>
            <p:cNvSpPr/>
            <p:nvPr/>
          </p:nvSpPr>
          <p:spPr>
            <a:xfrm>
              <a:off x="8627845" y="4464728"/>
              <a:ext cx="1143000" cy="259080"/>
            </a:xfrm>
            <a:custGeom>
              <a:avLst/>
              <a:gdLst>
                <a:gd name="connsiteX0" fmla="*/ 0 w 1920240"/>
                <a:gd name="connsiteY0" fmla="*/ 259080 h 259080"/>
                <a:gd name="connsiteX1" fmla="*/ 259080 w 1920240"/>
                <a:gd name="connsiteY1" fmla="*/ 0 h 259080"/>
                <a:gd name="connsiteX2" fmla="*/ 1920240 w 1920240"/>
                <a:gd name="connsiteY2" fmla="*/ 0 h 259080"/>
                <a:gd name="connsiteX0" fmla="*/ 0 w 1143000"/>
                <a:gd name="connsiteY0" fmla="*/ 259080 h 259080"/>
                <a:gd name="connsiteX1" fmla="*/ 259080 w 1143000"/>
                <a:gd name="connsiteY1" fmla="*/ 0 h 259080"/>
                <a:gd name="connsiteX2" fmla="*/ 1143000 w 1143000"/>
                <a:gd name="connsiteY2" fmla="*/ 0 h 25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0" h="259080">
                  <a:moveTo>
                    <a:pt x="0" y="259080"/>
                  </a:moveTo>
                  <a:lnTo>
                    <a:pt x="259080" y="0"/>
                  </a:lnTo>
                  <a:lnTo>
                    <a:pt x="1143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C47C7F02-60A8-C41D-27D2-8D12334B017A}"/>
                </a:ext>
              </a:extLst>
            </p:cNvPr>
            <p:cNvSpPr/>
            <p:nvPr/>
          </p:nvSpPr>
          <p:spPr>
            <a:xfrm flipH="1">
              <a:off x="2970281" y="3965760"/>
              <a:ext cx="1143000" cy="259080"/>
            </a:xfrm>
            <a:custGeom>
              <a:avLst/>
              <a:gdLst>
                <a:gd name="connsiteX0" fmla="*/ 0 w 1920240"/>
                <a:gd name="connsiteY0" fmla="*/ 259080 h 259080"/>
                <a:gd name="connsiteX1" fmla="*/ 259080 w 1920240"/>
                <a:gd name="connsiteY1" fmla="*/ 0 h 259080"/>
                <a:gd name="connsiteX2" fmla="*/ 1920240 w 1920240"/>
                <a:gd name="connsiteY2" fmla="*/ 0 h 259080"/>
                <a:gd name="connsiteX0" fmla="*/ 0 w 1143000"/>
                <a:gd name="connsiteY0" fmla="*/ 259080 h 259080"/>
                <a:gd name="connsiteX1" fmla="*/ 259080 w 1143000"/>
                <a:gd name="connsiteY1" fmla="*/ 0 h 259080"/>
                <a:gd name="connsiteX2" fmla="*/ 1143000 w 1143000"/>
                <a:gd name="connsiteY2" fmla="*/ 0 h 25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0" h="259080">
                  <a:moveTo>
                    <a:pt x="0" y="259080"/>
                  </a:moveTo>
                  <a:lnTo>
                    <a:pt x="259080" y="0"/>
                  </a:lnTo>
                  <a:lnTo>
                    <a:pt x="1143000" y="0"/>
                  </a:ln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0A4961D3-C032-1B25-E0AA-F524538072F9}"/>
                </a:ext>
              </a:extLst>
            </p:cNvPr>
            <p:cNvGrpSpPr/>
            <p:nvPr/>
          </p:nvGrpSpPr>
          <p:grpSpPr>
            <a:xfrm flipH="1">
              <a:off x="675194" y="3734927"/>
              <a:ext cx="2496348" cy="461665"/>
              <a:chOff x="898390" y="2735446"/>
              <a:chExt cx="2496348" cy="461665"/>
            </a:xfrm>
          </p:grpSpPr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id="{45CD4FEC-DEDB-BB76-AB70-9251104EACDB}"/>
                  </a:ext>
                </a:extLst>
              </p:cNvPr>
              <p:cNvSpPr/>
              <p:nvPr/>
            </p:nvSpPr>
            <p:spPr>
              <a:xfrm>
                <a:off x="898390" y="2735446"/>
                <a:ext cx="2496348" cy="46166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9DF9BA1F-B878-A26C-5778-7024FBF5E88E}"/>
                  </a:ext>
                </a:extLst>
              </p:cNvPr>
              <p:cNvSpPr txBox="1"/>
              <p:nvPr/>
            </p:nvSpPr>
            <p:spPr>
              <a:xfrm>
                <a:off x="1011851" y="2735446"/>
                <a:ext cx="149763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accent5"/>
                    </a:solidFill>
                    <a:latin typeface="字制区喜脉体" panose="02000603000000000000" pitchFamily="2" charset="-122"/>
                    <a:ea typeface="字制区喜脉体" panose="02000603000000000000" pitchFamily="2" charset="-122"/>
                  </a:rPr>
                  <a:t>标题文本</a:t>
                </a:r>
              </a:p>
            </p:txBody>
          </p: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F60E29B8-DF24-4CAD-3A4B-F6A358F26D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390" y="2735446"/>
                <a:ext cx="0" cy="461665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33" name="图形 132">
              <a:extLst>
                <a:ext uri="{FF2B5EF4-FFF2-40B4-BE49-F238E27FC236}">
                  <a16:creationId xmlns:a16="http://schemas.microsoft.com/office/drawing/2014/main" id="{3402345C-E638-74E8-F92F-272386B75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37002" y="4563996"/>
              <a:ext cx="787631" cy="787631"/>
            </a:xfrm>
            <a:prstGeom prst="rect">
              <a:avLst/>
            </a:prstGeom>
          </p:spPr>
        </p:pic>
        <p:pic>
          <p:nvPicPr>
            <p:cNvPr id="134" name="图形 133">
              <a:extLst>
                <a:ext uri="{FF2B5EF4-FFF2-40B4-BE49-F238E27FC236}">
                  <a16:creationId xmlns:a16="http://schemas.microsoft.com/office/drawing/2014/main" id="{016103B4-0C75-6DDE-61ED-0F1728DC5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614723" y="4611351"/>
              <a:ext cx="692920" cy="692920"/>
            </a:xfrm>
            <a:prstGeom prst="rect">
              <a:avLst/>
            </a:prstGeom>
          </p:spPr>
        </p:pic>
        <p:pic>
          <p:nvPicPr>
            <p:cNvPr id="135" name="图形 134">
              <a:extLst>
                <a:ext uri="{FF2B5EF4-FFF2-40B4-BE49-F238E27FC236}">
                  <a16:creationId xmlns:a16="http://schemas.microsoft.com/office/drawing/2014/main" id="{C7E57881-16BC-445C-8908-2F73D9077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722622" y="1486060"/>
              <a:ext cx="746758" cy="746758"/>
            </a:xfrm>
            <a:prstGeom prst="rect">
              <a:avLst/>
            </a:prstGeom>
          </p:spPr>
        </p:pic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7D9BF706-32A5-1D80-DF66-1A9C3A922087}"/>
                </a:ext>
              </a:extLst>
            </p:cNvPr>
            <p:cNvSpPr txBox="1"/>
            <p:nvPr/>
          </p:nvSpPr>
          <p:spPr>
            <a:xfrm>
              <a:off x="5183739" y="3391355"/>
              <a:ext cx="182452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标题</a:t>
              </a:r>
              <a:endParaRPr lang="en-US" altLang="zh-CN" sz="3200" b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文本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69EDFD0D-95EB-D625-F0E9-3DB566640E33}"/>
              </a:ext>
            </a:extLst>
          </p:cNvPr>
          <p:cNvGrpSpPr/>
          <p:nvPr/>
        </p:nvGrpSpPr>
        <p:grpSpPr>
          <a:xfrm>
            <a:off x="4412099" y="243594"/>
            <a:ext cx="3367803" cy="1026948"/>
            <a:chOff x="4467267" y="243594"/>
            <a:chExt cx="3367803" cy="1026948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9887CB07-91A3-8443-4C37-7764ECBA8EDB}"/>
                </a:ext>
              </a:extLst>
            </p:cNvPr>
            <p:cNvSpPr txBox="1"/>
            <p:nvPr/>
          </p:nvSpPr>
          <p:spPr>
            <a:xfrm>
              <a:off x="4776433" y="243594"/>
              <a:ext cx="2749471" cy="1026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120000"/>
                </a:lnSpc>
                <a:spcAft>
                  <a:spcPts val="1200"/>
                </a:spcAft>
                <a:defRPr sz="5400">
                  <a:ln>
                    <a:gradFill>
                      <a:gsLst>
                        <a:gs pos="0">
                          <a:srgbClr val="F8BF13"/>
                        </a:gs>
                        <a:gs pos="100000">
                          <a:srgbClr val="FFBA40"/>
                        </a:gs>
                      </a:gsLst>
                      <a:lin ang="5400000" scaled="1"/>
                    </a:gradFill>
                  </a:ln>
                  <a:solidFill>
                    <a:srgbClr val="FFFFFF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pitchFamily="34" charset="-122"/>
                </a:rPr>
                <a:t>标题文本</a:t>
              </a:r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CF315B26-7433-D0D6-901C-FCDD43E7CE9A}"/>
                </a:ext>
              </a:extLst>
            </p:cNvPr>
            <p:cNvGrpSpPr/>
            <p:nvPr/>
          </p:nvGrpSpPr>
          <p:grpSpPr>
            <a:xfrm>
              <a:off x="4467267" y="663685"/>
              <a:ext cx="151406" cy="185868"/>
              <a:chOff x="5021373" y="653984"/>
              <a:chExt cx="151406" cy="185868"/>
            </a:xfrm>
          </p:grpSpPr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CAF0FF0D-420E-CF05-0A58-E79C1932BB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21373" y="685825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1432EB0A-8706-5363-CEC6-AFC715F9AF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7541" y="653984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66A17D17-7A18-9FFC-B827-43896396517B}"/>
                </a:ext>
              </a:extLst>
            </p:cNvPr>
            <p:cNvGrpSpPr/>
            <p:nvPr/>
          </p:nvGrpSpPr>
          <p:grpSpPr>
            <a:xfrm>
              <a:off x="7683664" y="663685"/>
              <a:ext cx="151406" cy="185868"/>
              <a:chOff x="7195260" y="643443"/>
              <a:chExt cx="151406" cy="185868"/>
            </a:xfrm>
          </p:grpSpPr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76E726C8-F464-3402-347C-8517C53281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5260" y="675284"/>
                <a:ext cx="41070" cy="154027"/>
              </a:xfrm>
              <a:prstGeom prst="line">
                <a:avLst/>
              </a:prstGeom>
              <a:ln w="793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5B2E7BFD-6A3D-A25B-CED9-6F4DBED17B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11428" y="643443"/>
                <a:ext cx="35238" cy="132150"/>
              </a:xfrm>
              <a:prstGeom prst="line">
                <a:avLst/>
              </a:prstGeom>
              <a:ln w="6032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507046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9492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#405352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#405352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#405352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94921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#405352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heme/theme1.xml><?xml version="1.0" encoding="utf-8"?>
<a:theme xmlns:a="http://schemas.openxmlformats.org/drawingml/2006/main" name="俏的主题">
  <a:themeElements>
    <a:clrScheme name="A03-科技蓝">
      <a:dk1>
        <a:srgbClr val="363636"/>
      </a:dk1>
      <a:lt1>
        <a:srgbClr val="FFFFFF"/>
      </a:lt1>
      <a:dk2>
        <a:srgbClr val="000000"/>
      </a:dk2>
      <a:lt2>
        <a:srgbClr val="FFFFFF"/>
      </a:lt2>
      <a:accent1>
        <a:srgbClr val="FACC19"/>
      </a:accent1>
      <a:accent2>
        <a:srgbClr val="F28F00"/>
      </a:accent2>
      <a:accent3>
        <a:srgbClr val="2DC676"/>
      </a:accent3>
      <a:accent4>
        <a:srgbClr val="FDCD8C"/>
      </a:accent4>
      <a:accent5>
        <a:srgbClr val="21713A"/>
      </a:accent5>
      <a:accent6>
        <a:srgbClr val="0049D1"/>
      </a:accent6>
      <a:hlink>
        <a:srgbClr val="F33B48"/>
      </a:hlink>
      <a:folHlink>
        <a:srgbClr val="FFC000"/>
      </a:folHlink>
    </a:clrScheme>
    <a:fontScheme name="微软雅黑组">
      <a:majorFont>
        <a:latin typeface="Bahnschrift SemiBold"/>
        <a:ea typeface="微软雅黑"/>
        <a:cs typeface=""/>
      </a:majorFont>
      <a:minorFont>
        <a:latin typeface="Bahnschrift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1"/>
        </a:solidFill>
        <a:ln w="22225">
          <a:solidFill>
            <a:schemeClr val="accent1"/>
          </a:solidFill>
        </a:ln>
      </a:spPr>
      <a:bodyPr/>
      <a:lstStyle/>
    </a:spDef>
  </a:objectDefaults>
  <a:extraClrSchemeLst/>
  <a:extLst>
    <a:ext uri="{05A4C25C-085E-4340-85A3-A5531E510DB2}">
      <thm15:themeFamily xmlns:thm15="http://schemas.microsoft.com/office/thememl/2012/main" name="俏的主题" id="{C171CB62-EDD0-443D-91A1-F9DDF7591E19}" vid="{DFFA12FA-C841-4CDD-A862-CC43AD01AF1C}"/>
    </a:ext>
  </a:extLst>
</a:theme>
</file>

<file path=ppt/theme/theme2.xml><?xml version="1.0" encoding="utf-8"?>
<a:theme xmlns:a="http://schemas.openxmlformats.org/drawingml/2006/main" name="Office 主题​​">
  <a:themeElements>
    <a:clrScheme name="蓝色-黄-红">
      <a:dk1>
        <a:srgbClr val="2D3847"/>
      </a:dk1>
      <a:lt1>
        <a:srgbClr val="FFFFFF"/>
      </a:lt1>
      <a:dk2>
        <a:srgbClr val="44556B"/>
      </a:dk2>
      <a:lt2>
        <a:srgbClr val="E7E6E6"/>
      </a:lt2>
      <a:accent1>
        <a:srgbClr val="0E86E1"/>
      </a:accent1>
      <a:accent2>
        <a:srgbClr val="637DFF"/>
      </a:accent2>
      <a:accent3>
        <a:srgbClr val="FFC100"/>
      </a:accent3>
      <a:accent4>
        <a:srgbClr val="F93600"/>
      </a:accent4>
      <a:accent5>
        <a:srgbClr val="FF5627"/>
      </a:accent5>
      <a:accent6>
        <a:srgbClr val="FF714A"/>
      </a:accent6>
      <a:hlink>
        <a:srgbClr val="12C350"/>
      </a:hlink>
      <a:folHlink>
        <a:srgbClr val="0672B9"/>
      </a:folHlink>
    </a:clrScheme>
    <a:fontScheme name="自定义 6">
      <a:majorFont>
        <a:latin typeface="字制区喜脉体"/>
        <a:ea typeface="字制区喜脉体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1658</TotalTime>
  <Words>520</Words>
  <Application>Microsoft Office PowerPoint</Application>
  <PresentationFormat>宽屏</PresentationFormat>
  <Paragraphs>161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HarmonyOS Sans SC</vt:lpstr>
      <vt:lpstr>OPPOSans H</vt:lpstr>
      <vt:lpstr>等线</vt:lpstr>
      <vt:lpstr>汉仪雅酷黑 45W</vt:lpstr>
      <vt:lpstr>思源黑体 CN Regular</vt:lpstr>
      <vt:lpstr>字制区喜脉体</vt:lpstr>
      <vt:lpstr>Arial</vt:lpstr>
      <vt:lpstr>俏的主题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扁平几何商务风企业员工培训ppt模板</dc:title>
  <dc:creator>Choas'超</dc:creator>
  <cp:keywords>P界达人</cp:keywords>
  <dc:description>www.51pptmoban.com</dc:description>
  <cp:lastModifiedBy>Power user</cp:lastModifiedBy>
  <cp:revision>311</cp:revision>
  <dcterms:created xsi:type="dcterms:W3CDTF">2020-08-03T03:03:45Z</dcterms:created>
  <dcterms:modified xsi:type="dcterms:W3CDTF">2023-02-13T12:17:53Z</dcterms:modified>
</cp:coreProperties>
</file>