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5"/>
  </p:notesMasterIdLst>
  <p:sldIdLst>
    <p:sldId id="413" r:id="rId2"/>
    <p:sldId id="364" r:id="rId3"/>
    <p:sldId id="405" r:id="rId4"/>
    <p:sldId id="369" r:id="rId5"/>
    <p:sldId id="414" r:id="rId6"/>
    <p:sldId id="343" r:id="rId7"/>
    <p:sldId id="295" r:id="rId8"/>
    <p:sldId id="338" r:id="rId9"/>
    <p:sldId id="11089844" r:id="rId10"/>
    <p:sldId id="415" r:id="rId11"/>
    <p:sldId id="11089845" r:id="rId12"/>
    <p:sldId id="1126" r:id="rId13"/>
    <p:sldId id="1108984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F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87" autoAdjust="0"/>
  </p:normalViewPr>
  <p:slideViewPr>
    <p:cSldViewPr snapToGrid="0" showGuides="1">
      <p:cViewPr>
        <p:scale>
          <a:sx n="10" d="100"/>
          <a:sy n="10" d="100"/>
        </p:scale>
        <p:origin x="3090" y="169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bg2"/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bg2"/>
                </a:solidFill>
              </a:rPr>
              <a:t>产品销量对比表</a:t>
            </a:r>
            <a:endParaRPr lang="zh-CN" dirty="0">
              <a:solidFill>
                <a:schemeClr val="bg2"/>
              </a:solidFill>
            </a:endParaRPr>
          </a:p>
        </c:rich>
      </c:tx>
      <c:layout>
        <c:manualLayout>
          <c:xMode val="edge"/>
          <c:yMode val="edge"/>
          <c:x val="0.33134988701327733"/>
          <c:y val="3.565061903008087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bg2"/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>
              <a:outerShdw blurRad="762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15</c:v>
                </c:pt>
                <c:pt idx="2">
                  <c:v>15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去年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X月</c:v>
                      </c:pt>
                      <c:pt idx="1">
                        <c:v>X月</c:v>
                      </c:pt>
                      <c:pt idx="2">
                        <c:v>X月</c:v>
                      </c:pt>
                      <c:pt idx="3">
                        <c:v>X月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1162-45C4-95F1-372A72CC1E64}"/>
            </c:ext>
          </c:extLst>
        </c:ser>
        <c:ser>
          <c:idx val="1"/>
          <c:order val="1"/>
          <c:spPr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25</c:v>
                </c:pt>
                <c:pt idx="2">
                  <c:v>20</c:v>
                </c:pt>
                <c:pt idx="3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今年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X月</c:v>
                      </c:pt>
                      <c:pt idx="1">
                        <c:v>X月</c:v>
                      </c:pt>
                      <c:pt idx="2">
                        <c:v>X月</c:v>
                      </c:pt>
                      <c:pt idx="3">
                        <c:v>X月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1162-45C4-95F1-372A72CC1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2070064"/>
        <c:axId val="512070624"/>
      </c:barChart>
      <c:catAx>
        <c:axId val="51207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512070624"/>
        <c:crosses val="autoZero"/>
        <c:auto val="1"/>
        <c:lblAlgn val="ctr"/>
        <c:lblOffset val="100"/>
        <c:noMultiLvlLbl val="0"/>
      </c:catAx>
      <c:valAx>
        <c:axId val="512070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512070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思源宋体 CN Heavy" panose="02020900000000000000" pitchFamily="18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C02B7-4AC9-4F86-9189-60FE175EC1FA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14B3-7BF6-48A5-B8B6-81052F6FF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56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B14B3-7BF6-48A5-B8B6-81052F6FFB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050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018B3526-88E3-43E2-85C7-CE9DAB4728AB}"/>
              </a:ext>
            </a:extLst>
          </p:cNvPr>
          <p:cNvSpPr/>
          <p:nvPr userDrawn="1"/>
        </p:nvSpPr>
        <p:spPr>
          <a:xfrm>
            <a:off x="9853513" y="547474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20BDB33-346F-4CAA-907F-002C48322357}"/>
              </a:ext>
            </a:extLst>
          </p:cNvPr>
          <p:cNvSpPr/>
          <p:nvPr userDrawn="1"/>
        </p:nvSpPr>
        <p:spPr>
          <a:xfrm>
            <a:off x="6653706" y="-143387"/>
            <a:ext cx="657582" cy="668154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F9C1978-BC44-4523-B557-EB3DC294C3F9}"/>
              </a:ext>
            </a:extLst>
          </p:cNvPr>
          <p:cNvSpPr/>
          <p:nvPr userDrawn="1"/>
        </p:nvSpPr>
        <p:spPr>
          <a:xfrm>
            <a:off x="1864767" y="419373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1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2A43AD-A54C-4A1F-9EB5-CEF9E2FB7E63}"/>
              </a:ext>
            </a:extLst>
          </p:cNvPr>
          <p:cNvGrpSpPr/>
          <p:nvPr userDrawn="1"/>
        </p:nvGrpSpPr>
        <p:grpSpPr>
          <a:xfrm>
            <a:off x="-1663196" y="-1422676"/>
            <a:ext cx="4383274" cy="4383274"/>
            <a:chOff x="866960" y="294429"/>
            <a:chExt cx="2059407" cy="205940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86C818A-36D4-46F0-8C64-F412E77DE414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C20B01B-040D-4E36-ADC3-88AB3EAEE83D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alpha val="87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88900" dir="13500000" algn="br" rotWithShape="0">
                <a:schemeClr val="bg1">
                  <a:alpha val="58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7043A9-FE47-4D93-9103-EFB35B9B0402}"/>
              </a:ext>
            </a:extLst>
          </p:cNvPr>
          <p:cNvGrpSpPr/>
          <p:nvPr userDrawn="1"/>
        </p:nvGrpSpPr>
        <p:grpSpPr>
          <a:xfrm flipH="1">
            <a:off x="9375961" y="4442691"/>
            <a:ext cx="4372696" cy="4325752"/>
            <a:chOff x="866960" y="294429"/>
            <a:chExt cx="2059407" cy="2059407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A995A7A-6929-47E0-A199-B99517AE340F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D261BEA-FB90-44C8-80F0-25D69979C7DD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181A80C-C6A7-4B45-B344-3DED0A84AE08}"/>
              </a:ext>
            </a:extLst>
          </p:cNvPr>
          <p:cNvGrpSpPr/>
          <p:nvPr userDrawn="1"/>
        </p:nvGrpSpPr>
        <p:grpSpPr>
          <a:xfrm>
            <a:off x="3023135" y="356135"/>
            <a:ext cx="6145730" cy="6145730"/>
            <a:chOff x="3023135" y="356135"/>
            <a:chExt cx="6145730" cy="614573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00E47CF-3B1B-4874-9A6A-8CD292A44C3E}"/>
                </a:ext>
              </a:extLst>
            </p:cNvPr>
            <p:cNvSpPr/>
            <p:nvPr/>
          </p:nvSpPr>
          <p:spPr>
            <a:xfrm>
              <a:off x="3023135" y="356135"/>
              <a:ext cx="6145730" cy="61457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5D88A8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B7B61F6-1D11-4EBD-ACA0-2DC86FA98439}"/>
                </a:ext>
              </a:extLst>
            </p:cNvPr>
            <p:cNvSpPr/>
            <p:nvPr/>
          </p:nvSpPr>
          <p:spPr>
            <a:xfrm>
              <a:off x="3023135" y="356135"/>
              <a:ext cx="6145730" cy="61457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D88A8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43735B-0744-4606-8867-94D72824C0AC}"/>
              </a:ext>
            </a:extLst>
          </p:cNvPr>
          <p:cNvGrpSpPr/>
          <p:nvPr userDrawn="1"/>
        </p:nvGrpSpPr>
        <p:grpSpPr>
          <a:xfrm>
            <a:off x="717779" y="4617103"/>
            <a:ext cx="2059407" cy="2059407"/>
            <a:chOff x="866960" y="294429"/>
            <a:chExt cx="2059407" cy="205940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E3B334B-E37A-47A2-9022-DE7589C457DA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641F39C-566B-4D34-A7CD-BB8AD276486D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rgbClr val="F7F7F7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88900" dir="13500000" algn="br" rotWithShape="0">
                <a:schemeClr val="bg1">
                  <a:alpha val="58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DD3D52-A186-4715-BB95-962BC4A25422}"/>
              </a:ext>
            </a:extLst>
          </p:cNvPr>
          <p:cNvGrpSpPr/>
          <p:nvPr userDrawn="1"/>
        </p:nvGrpSpPr>
        <p:grpSpPr>
          <a:xfrm flipH="1">
            <a:off x="9265633" y="-770943"/>
            <a:ext cx="2474610" cy="2474610"/>
            <a:chOff x="866960" y="294429"/>
            <a:chExt cx="2059407" cy="2059407"/>
          </a:xfrm>
          <a:gradFill flip="none" rotWithShape="1">
            <a:gsLst>
              <a:gs pos="17000">
                <a:schemeClr val="bg2">
                  <a:alpha val="27000"/>
                </a:schemeClr>
              </a:gs>
              <a:gs pos="83000">
                <a:schemeClr val="accent1">
                  <a:alpha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CE1F03C-7DE2-4639-9B16-70FAE9E1E5E3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ADD0C02-E10B-4C5B-900B-B79ABD5558CE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>
              <a:gsLst>
                <a:gs pos="17000">
                  <a:schemeClr val="bg2">
                    <a:alpha val="27000"/>
                  </a:schemeClr>
                </a:gs>
                <a:gs pos="83000">
                  <a:schemeClr val="accent2">
                    <a:alpha val="73000"/>
                  </a:schemeClr>
                </a:gs>
              </a:gsLst>
              <a:path path="circle">
                <a:fillToRect l="100000" b="100000"/>
              </a:path>
            </a:gra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791719-512A-4133-B820-B7593EE604FF}"/>
              </a:ext>
            </a:extLst>
          </p:cNvPr>
          <p:cNvGrpSpPr/>
          <p:nvPr userDrawn="1"/>
        </p:nvGrpSpPr>
        <p:grpSpPr>
          <a:xfrm flipH="1">
            <a:off x="8327288" y="1377754"/>
            <a:ext cx="651826" cy="651826"/>
            <a:chOff x="866960" y="294429"/>
            <a:chExt cx="2059407" cy="205940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8F34BBC-BB4C-431D-8DBA-CC9AF2ABE41E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9402E5C-8CCD-40BD-9244-53796131A0DB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1AF576D-5422-491D-82FF-583EF68ED73F}"/>
              </a:ext>
            </a:extLst>
          </p:cNvPr>
          <p:cNvGrpSpPr/>
          <p:nvPr userDrawn="1"/>
        </p:nvGrpSpPr>
        <p:grpSpPr>
          <a:xfrm flipH="1">
            <a:off x="9931132" y="4991902"/>
            <a:ext cx="3262354" cy="3227330"/>
            <a:chOff x="866960" y="294429"/>
            <a:chExt cx="2059407" cy="205940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EFA6CAC-76F3-43D8-A440-DC2A2F849115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2D98D1A-B491-4120-9925-729790F6E66C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2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88900" dir="13500000" algn="br" rotWithShape="0">
                <a:schemeClr val="bg1">
                  <a:alpha val="66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BD20EF-130C-41C5-BFA9-CA80D7CE7213}"/>
              </a:ext>
            </a:extLst>
          </p:cNvPr>
          <p:cNvGrpSpPr/>
          <p:nvPr userDrawn="1"/>
        </p:nvGrpSpPr>
        <p:grpSpPr>
          <a:xfrm>
            <a:off x="-1189124" y="-948604"/>
            <a:ext cx="3435130" cy="3435130"/>
            <a:chOff x="866960" y="294429"/>
            <a:chExt cx="2059407" cy="205940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29F46C6-D775-4776-A25A-34DC15CA36A6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6A911AA-F6C6-47DB-93FB-828E956470B5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alpha val="87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88900" dir="13500000" algn="br" rotWithShape="0">
                <a:schemeClr val="bg1">
                  <a:alpha val="58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27BE5F0D-36A3-48BE-A611-B730943B7DBE}"/>
              </a:ext>
            </a:extLst>
          </p:cNvPr>
          <p:cNvSpPr/>
          <p:nvPr userDrawn="1"/>
        </p:nvSpPr>
        <p:spPr>
          <a:xfrm>
            <a:off x="10797323" y="2992532"/>
            <a:ext cx="237488" cy="237488"/>
          </a:xfrm>
          <a:prstGeom prst="ellipse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/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27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 12">
            <a:extLst>
              <a:ext uri="{FF2B5EF4-FFF2-40B4-BE49-F238E27FC236}">
                <a16:creationId xmlns:a16="http://schemas.microsoft.com/office/drawing/2014/main" id="{DAD4595B-39CF-4DC8-AC41-A3B0474EB060}"/>
              </a:ext>
            </a:extLst>
          </p:cNvPr>
          <p:cNvSpPr/>
          <p:nvPr userDrawn="1"/>
        </p:nvSpPr>
        <p:spPr>
          <a:xfrm>
            <a:off x="250994" y="336296"/>
            <a:ext cx="6307694" cy="6307694"/>
          </a:xfrm>
          <a:prstGeom prst="donut">
            <a:avLst>
              <a:gd name="adj" fmla="val 11164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innerShdw blurRad="190500" dist="635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/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25F361D-7783-4EE7-8AA5-5B24BA8D2E77}"/>
              </a:ext>
            </a:extLst>
          </p:cNvPr>
          <p:cNvSpPr/>
          <p:nvPr userDrawn="1"/>
        </p:nvSpPr>
        <p:spPr>
          <a:xfrm>
            <a:off x="9853513" y="547474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945EA0-91B2-4014-A9F4-A122E34DE525}"/>
              </a:ext>
            </a:extLst>
          </p:cNvPr>
          <p:cNvGrpSpPr/>
          <p:nvPr userDrawn="1"/>
        </p:nvGrpSpPr>
        <p:grpSpPr>
          <a:xfrm>
            <a:off x="1374575" y="1471685"/>
            <a:ext cx="4036916" cy="4036916"/>
            <a:chOff x="1374575" y="1471685"/>
            <a:chExt cx="4036916" cy="403691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587FA85-C88C-4622-AF08-55FD433F929E}"/>
                </a:ext>
              </a:extLst>
            </p:cNvPr>
            <p:cNvSpPr/>
            <p:nvPr/>
          </p:nvSpPr>
          <p:spPr>
            <a:xfrm>
              <a:off x="1374575" y="1471685"/>
              <a:ext cx="4036916" cy="40369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858EB94-F7EB-44FF-B963-90B47A7E6814}"/>
                </a:ext>
              </a:extLst>
            </p:cNvPr>
            <p:cNvSpPr/>
            <p:nvPr/>
          </p:nvSpPr>
          <p:spPr>
            <a:xfrm>
              <a:off x="1374575" y="1471685"/>
              <a:ext cx="4036916" cy="40369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2D7FFC-C9FE-4F40-B2E5-6C3295307259}"/>
              </a:ext>
            </a:extLst>
          </p:cNvPr>
          <p:cNvGrpSpPr/>
          <p:nvPr userDrawn="1"/>
        </p:nvGrpSpPr>
        <p:grpSpPr>
          <a:xfrm>
            <a:off x="-54313" y="3153274"/>
            <a:ext cx="7571303" cy="1862048"/>
            <a:chOff x="2310345" y="3567360"/>
            <a:chExt cx="7571303" cy="186204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9AF14E8-13D5-4962-9671-B15397EE7F96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sz="11500" dirty="0">
                  <a:solidFill>
                    <a:schemeClr val="bg2"/>
                  </a:solidFill>
                  <a:effectLst>
                    <a:outerShdw blurRad="63500" dist="38100" dir="2700000" algn="tl" rotWithShape="0">
                      <a:schemeClr val="accent2">
                        <a:lumMod val="10000"/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录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2A35CE6-B65C-47A0-BAA8-E63627D91317}"/>
                </a:ext>
              </a:extLst>
            </p:cNvPr>
            <p:cNvSpPr txBox="1"/>
            <p:nvPr/>
          </p:nvSpPr>
          <p:spPr>
            <a:xfrm>
              <a:off x="5769499" y="3567360"/>
              <a:ext cx="652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sz="11500" dirty="0">
                  <a:solidFill>
                    <a:schemeClr val="bg2"/>
                  </a:solidFill>
                  <a:effectLst>
                    <a:outerShdw blurRad="38100" dist="38100" dir="13500000" algn="br" rotWithShape="0">
                      <a:schemeClr val="bg1">
                        <a:alpha val="31000"/>
                      </a:schemeClr>
                    </a:outerShdw>
                  </a:effectLst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录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8AB1DF-0E97-4634-8F31-870990A17784}"/>
              </a:ext>
            </a:extLst>
          </p:cNvPr>
          <p:cNvGrpSpPr/>
          <p:nvPr userDrawn="1"/>
        </p:nvGrpSpPr>
        <p:grpSpPr>
          <a:xfrm>
            <a:off x="-820834" y="1999065"/>
            <a:ext cx="7571303" cy="1862048"/>
            <a:chOff x="2310345" y="3567360"/>
            <a:chExt cx="7571303" cy="186204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532B794-16FC-417D-BFF8-0E1CC4E3371B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sz="11500" dirty="0">
                  <a:solidFill>
                    <a:schemeClr val="bg2"/>
                  </a:solidFill>
                  <a:effectLst>
                    <a:outerShdw blurRad="63500" dist="38100" dir="2700000" algn="tl" rotWithShape="0">
                      <a:schemeClr val="accent2">
                        <a:lumMod val="10000"/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目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04E4965-1593-428B-B10D-705F662A4ABE}"/>
                </a:ext>
              </a:extLst>
            </p:cNvPr>
            <p:cNvSpPr txBox="1"/>
            <p:nvPr/>
          </p:nvSpPr>
          <p:spPr>
            <a:xfrm>
              <a:off x="5769499" y="3567360"/>
              <a:ext cx="652996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algn="ctr"/>
              <a:r>
                <a:rPr lang="zh-CN" altLang="en-US" sz="11500" dirty="0">
                  <a:solidFill>
                    <a:schemeClr val="bg2"/>
                  </a:solidFill>
                  <a:effectLst>
                    <a:outerShdw blurRad="38100" dist="38100" dir="13500000" algn="br" rotWithShape="0">
                      <a:schemeClr val="bg1">
                        <a:alpha val="31000"/>
                      </a:schemeClr>
                    </a:outerShdw>
                  </a:effectLst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目</a:t>
              </a:r>
            </a:p>
          </p:txBody>
        </p:sp>
      </p:grpSp>
      <p:sp>
        <p:nvSpPr>
          <p:cNvPr id="14" name="同心圆 12">
            <a:extLst>
              <a:ext uri="{FF2B5EF4-FFF2-40B4-BE49-F238E27FC236}">
                <a16:creationId xmlns:a16="http://schemas.microsoft.com/office/drawing/2014/main" id="{4356F8F3-70CA-4202-9814-AF9499666BEC}"/>
              </a:ext>
            </a:extLst>
          </p:cNvPr>
          <p:cNvSpPr/>
          <p:nvPr userDrawn="1"/>
        </p:nvSpPr>
        <p:spPr>
          <a:xfrm>
            <a:off x="-1026943" y="-941641"/>
            <a:ext cx="8863568" cy="8863568"/>
          </a:xfrm>
          <a:prstGeom prst="donut">
            <a:avLst>
              <a:gd name="adj" fmla="val 11164"/>
            </a:avLst>
          </a:prstGeom>
          <a:noFill/>
          <a:ln>
            <a:solidFill>
              <a:schemeClr val="bg2">
                <a:alpha val="17000"/>
              </a:schemeClr>
            </a:solidFill>
          </a:ln>
          <a:effectLst>
            <a:innerShdw blurRad="190500" dist="635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/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9">
            <a:extLst>
              <a:ext uri="{FF2B5EF4-FFF2-40B4-BE49-F238E27FC236}">
                <a16:creationId xmlns:a16="http://schemas.microsoft.com/office/drawing/2014/main" id="{0FA2D543-2792-4549-9C5A-89E516A01F73}"/>
              </a:ext>
            </a:extLst>
          </p:cNvPr>
          <p:cNvSpPr/>
          <p:nvPr userDrawn="1"/>
        </p:nvSpPr>
        <p:spPr>
          <a:xfrm>
            <a:off x="3291316" y="-4558392"/>
            <a:ext cx="7984617" cy="15969234"/>
          </a:xfrm>
          <a:custGeom>
            <a:avLst/>
            <a:gdLst>
              <a:gd name="connsiteX0" fmla="*/ 0 w 15969234"/>
              <a:gd name="connsiteY0" fmla="*/ 7984617 h 15969234"/>
              <a:gd name="connsiteX1" fmla="*/ 7984617 w 15969234"/>
              <a:gd name="connsiteY1" fmla="*/ 0 h 15969234"/>
              <a:gd name="connsiteX2" fmla="*/ 15969234 w 15969234"/>
              <a:gd name="connsiteY2" fmla="*/ 7984617 h 15969234"/>
              <a:gd name="connsiteX3" fmla="*/ 7984617 w 15969234"/>
              <a:gd name="connsiteY3" fmla="*/ 15969234 h 15969234"/>
              <a:gd name="connsiteX4" fmla="*/ 0 w 15969234"/>
              <a:gd name="connsiteY4" fmla="*/ 7984617 h 15969234"/>
              <a:gd name="connsiteX0" fmla="*/ 0 w 15969234"/>
              <a:gd name="connsiteY0" fmla="*/ 7984617 h 15969234"/>
              <a:gd name="connsiteX1" fmla="*/ 7984617 w 15969234"/>
              <a:gd name="connsiteY1" fmla="*/ 0 h 15969234"/>
              <a:gd name="connsiteX2" fmla="*/ 15969234 w 15969234"/>
              <a:gd name="connsiteY2" fmla="*/ 7984617 h 15969234"/>
              <a:gd name="connsiteX3" fmla="*/ 7984617 w 15969234"/>
              <a:gd name="connsiteY3" fmla="*/ 15969234 h 15969234"/>
              <a:gd name="connsiteX4" fmla="*/ 91440 w 15969234"/>
              <a:gd name="connsiteY4" fmla="*/ 8076057 h 15969234"/>
              <a:gd name="connsiteX0" fmla="*/ 7894893 w 15879510"/>
              <a:gd name="connsiteY0" fmla="*/ 0 h 15969234"/>
              <a:gd name="connsiteX1" fmla="*/ 15879510 w 15879510"/>
              <a:gd name="connsiteY1" fmla="*/ 7984617 h 15969234"/>
              <a:gd name="connsiteX2" fmla="*/ 7894893 w 15879510"/>
              <a:gd name="connsiteY2" fmla="*/ 15969234 h 15969234"/>
              <a:gd name="connsiteX3" fmla="*/ 1716 w 15879510"/>
              <a:gd name="connsiteY3" fmla="*/ 8076057 h 15969234"/>
              <a:gd name="connsiteX0" fmla="*/ 0 w 7984617"/>
              <a:gd name="connsiteY0" fmla="*/ 0 h 15969234"/>
              <a:gd name="connsiteX1" fmla="*/ 7984617 w 7984617"/>
              <a:gd name="connsiteY1" fmla="*/ 7984617 h 15969234"/>
              <a:gd name="connsiteX2" fmla="*/ 0 w 7984617"/>
              <a:gd name="connsiteY2" fmla="*/ 15969234 h 1596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84617" h="15969234">
                <a:moveTo>
                  <a:pt x="0" y="0"/>
                </a:moveTo>
                <a:cubicBezTo>
                  <a:pt x="4409782" y="0"/>
                  <a:pt x="7984617" y="3574835"/>
                  <a:pt x="7984617" y="7984617"/>
                </a:cubicBezTo>
                <a:cubicBezTo>
                  <a:pt x="7984617" y="12394399"/>
                  <a:pt x="4409782" y="15969234"/>
                  <a:pt x="0" y="15969234"/>
                </a:cubicBezTo>
              </a:path>
            </a:pathLst>
          </a:custGeom>
          <a:noFill/>
          <a:ln w="28575" cap="flat" cmpd="sng" algn="ctr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96000">
                  <a:schemeClr val="bg2">
                    <a:lumMod val="75000"/>
                  </a:schemeClr>
                </a:gs>
              </a:gsLst>
              <a:lin ang="18900000" scaled="1"/>
              <a:tileRect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2F4B1B6-D2DF-4EAF-8B80-A0FD080D1A23}"/>
              </a:ext>
            </a:extLst>
          </p:cNvPr>
          <p:cNvSpPr/>
          <p:nvPr userDrawn="1"/>
        </p:nvSpPr>
        <p:spPr>
          <a:xfrm>
            <a:off x="6653706" y="-143387"/>
            <a:ext cx="657582" cy="668154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75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3BBF1FCA-8431-4512-BD7B-5A4E5551251B}"/>
              </a:ext>
            </a:extLst>
          </p:cNvPr>
          <p:cNvSpPr/>
          <p:nvPr userDrawn="1"/>
        </p:nvSpPr>
        <p:spPr>
          <a:xfrm>
            <a:off x="-1436914" y="1737474"/>
            <a:ext cx="13081046" cy="3383051"/>
          </a:xfrm>
          <a:prstGeom prst="roundRect">
            <a:avLst>
              <a:gd name="adj" fmla="val 50000"/>
            </a:avLst>
          </a:prstGeom>
          <a:solidFill>
            <a:srgbClr val="F0F0F0"/>
          </a:solidFill>
          <a:ln w="15875">
            <a:noFill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72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4C5AF22-E993-4153-8C58-F062409ECB95}"/>
              </a:ext>
            </a:extLst>
          </p:cNvPr>
          <p:cNvSpPr/>
          <p:nvPr userDrawn="1"/>
        </p:nvSpPr>
        <p:spPr>
          <a:xfrm>
            <a:off x="6653706" y="-143387"/>
            <a:ext cx="657582" cy="668154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A34260F-E4EE-45DF-AE6E-FA8E6795FF71}"/>
              </a:ext>
            </a:extLst>
          </p:cNvPr>
          <p:cNvSpPr/>
          <p:nvPr userDrawn="1"/>
        </p:nvSpPr>
        <p:spPr>
          <a:xfrm>
            <a:off x="9853513" y="547474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16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AA0F00-0204-49DC-8C33-8FFA381FC0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667420"/>
            <a:ext cx="6955750" cy="701731"/>
          </a:xfrm>
          <a:prstGeom prst="rect">
            <a:avLst/>
          </a:prstGeom>
        </p:spPr>
        <p:txBody>
          <a:bodyPr wrap="square" lIns="0" anchor="ctr" anchorCtr="0">
            <a:spAutoFit/>
          </a:bodyPr>
          <a:lstStyle>
            <a:lvl1pPr algn="l">
              <a:defRPr/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F3D1BE6-87EB-4CAC-853B-F862BAA55C8A}"/>
              </a:ext>
            </a:extLst>
          </p:cNvPr>
          <p:cNvSpPr/>
          <p:nvPr userDrawn="1"/>
        </p:nvSpPr>
        <p:spPr>
          <a:xfrm>
            <a:off x="6653706" y="-143387"/>
            <a:ext cx="657582" cy="668154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C62D2EC-7D84-419F-81F2-AF2219CFA74F}"/>
              </a:ext>
            </a:extLst>
          </p:cNvPr>
          <p:cNvSpPr/>
          <p:nvPr userDrawn="1"/>
        </p:nvSpPr>
        <p:spPr>
          <a:xfrm>
            <a:off x="9853513" y="547474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E633B75-057E-4087-96E5-BD59144C3CD1}"/>
              </a:ext>
            </a:extLst>
          </p:cNvPr>
          <p:cNvGrpSpPr/>
          <p:nvPr userDrawn="1"/>
        </p:nvGrpSpPr>
        <p:grpSpPr>
          <a:xfrm flipH="1">
            <a:off x="664328" y="846668"/>
            <a:ext cx="343234" cy="343234"/>
            <a:chOff x="866960" y="294429"/>
            <a:chExt cx="2059407" cy="205940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74B93A3-959F-44B6-BA62-966C786C93BF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4B6D3DE-9CFE-4FD8-BE77-0921A6F530C0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rgbClr val="5D88A8">
                    <a:lumMod val="20000"/>
                    <a:lumOff val="80000"/>
                  </a:srgbClr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BFB1FC6D-784F-4E42-BE0C-7568FDB0BCA6}"/>
              </a:ext>
            </a:extLst>
          </p:cNvPr>
          <p:cNvSpPr/>
          <p:nvPr userDrawn="1"/>
        </p:nvSpPr>
        <p:spPr>
          <a:xfrm>
            <a:off x="-41380" y="3115446"/>
            <a:ext cx="1097068" cy="1114706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1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4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612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C291391-D8F8-4AEE-8689-2433E928EE44}"/>
              </a:ext>
            </a:extLst>
          </p:cNvPr>
          <p:cNvSpPr/>
          <p:nvPr userDrawn="1"/>
        </p:nvSpPr>
        <p:spPr>
          <a:xfrm>
            <a:off x="6653706" y="-143387"/>
            <a:ext cx="657582" cy="668154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FD65C87-D5F3-42D0-B9C2-DBF300B2D179}"/>
              </a:ext>
            </a:extLst>
          </p:cNvPr>
          <p:cNvSpPr/>
          <p:nvPr userDrawn="1"/>
        </p:nvSpPr>
        <p:spPr>
          <a:xfrm>
            <a:off x="9853513" y="5474746"/>
            <a:ext cx="2338487" cy="2338487"/>
          </a:xfrm>
          <a:prstGeom prst="ellipse">
            <a:avLst/>
          </a:prstGeom>
          <a:gradFill flip="none" rotWithShape="1">
            <a:gsLst>
              <a:gs pos="0">
                <a:schemeClr val="bg2">
                  <a:alpha val="3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1295400">
              <a:schemeClr val="bg2">
                <a:alpha val="6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5D88A8">
                  <a:lumMod val="20000"/>
                  <a:lumOff val="80000"/>
                </a:srgbClr>
              </a:solidFill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10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855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99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65">
          <p15:clr>
            <a:srgbClr val="F26B43"/>
          </p15:clr>
        </p15:guide>
        <p15:guide id="4" pos="7015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7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tags" Target="../tags/tag6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0E4CAD-5292-4D0A-AF22-DFC1E18869C4}"/>
              </a:ext>
            </a:extLst>
          </p:cNvPr>
          <p:cNvGrpSpPr/>
          <p:nvPr/>
        </p:nvGrpSpPr>
        <p:grpSpPr>
          <a:xfrm>
            <a:off x="2310345" y="3567360"/>
            <a:ext cx="7571303" cy="769441"/>
            <a:chOff x="2310345" y="3567360"/>
            <a:chExt cx="7571303" cy="76944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11167D5-053B-4848-BA4C-CAD0B0895FF1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>
                    <a:outerShdw blurRad="63500" dist="38100" dir="2700000" algn="tl" rotWithShape="0">
                      <a:srgbClr val="F5F5F5">
                        <a:lumMod val="10000"/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第九届商务之星训练营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20C9C88-8A00-48A8-9728-A8856CEFAD19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>
                    <a:outerShdw blurRad="38100" dist="38100" dir="13500000" algn="br" rotWithShape="0">
                      <a:prstClr val="white">
                        <a:alpha val="31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第九届商务之星训练营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D350D9-9D8D-4C62-8449-95463ED9441D}"/>
              </a:ext>
            </a:extLst>
          </p:cNvPr>
          <p:cNvGrpSpPr/>
          <p:nvPr/>
        </p:nvGrpSpPr>
        <p:grpSpPr>
          <a:xfrm>
            <a:off x="4157003" y="2086729"/>
            <a:ext cx="3877985" cy="1200329"/>
            <a:chOff x="4157003" y="2086729"/>
            <a:chExt cx="3877985" cy="120032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69B2861-85AA-4B93-BD4A-0AF3578602FE}"/>
                </a:ext>
              </a:extLst>
            </p:cNvPr>
            <p:cNvSpPr txBox="1"/>
            <p:nvPr/>
          </p:nvSpPr>
          <p:spPr>
            <a:xfrm>
              <a:off x="4157003" y="2086729"/>
              <a:ext cx="3877985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400" b="1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solidFill>
                      <a:srgbClr val="F5F5F5">
                        <a:lumMod val="25000"/>
                      </a:srgbClr>
                    </a:solidFill>
                  </a:ln>
                  <a:noFill/>
                  <a:effectLst>
                    <a:outerShdw blurRad="25400" dist="38100" dir="13500000" algn="br" rotWithShape="0">
                      <a:prstClr val="white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宣贯大会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F85F042-C0EC-40AE-AF30-7DF2CE8B3B98}"/>
                </a:ext>
              </a:extLst>
            </p:cNvPr>
            <p:cNvSpPr txBox="1"/>
            <p:nvPr/>
          </p:nvSpPr>
          <p:spPr>
            <a:xfrm>
              <a:off x="4157003" y="2086729"/>
              <a:ext cx="3877985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400" b="1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solidFill>
                      <a:srgbClr val="0049FE"/>
                    </a:solidFill>
                  </a:ln>
                  <a:solidFill>
                    <a:schemeClr val="bg2"/>
                  </a:solidFill>
                  <a:effectLst>
                    <a:outerShdw blurRad="381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宣贯大会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1F4639-EAFA-4F1B-A8D0-04D5E8FAA9F4}"/>
              </a:ext>
            </a:extLst>
          </p:cNvPr>
          <p:cNvGrpSpPr/>
          <p:nvPr/>
        </p:nvGrpSpPr>
        <p:grpSpPr>
          <a:xfrm>
            <a:off x="3979012" y="4642572"/>
            <a:ext cx="1956320" cy="461482"/>
            <a:chOff x="3979012" y="4642572"/>
            <a:chExt cx="1956320" cy="46148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F9E94A-788B-4B30-A6AF-46ED89A2BC57}"/>
                </a:ext>
              </a:extLst>
            </p:cNvPr>
            <p:cNvGrpSpPr/>
            <p:nvPr/>
          </p:nvGrpSpPr>
          <p:grpSpPr>
            <a:xfrm>
              <a:off x="3979012" y="4642572"/>
              <a:ext cx="1956320" cy="461482"/>
              <a:chOff x="893142" y="3906389"/>
              <a:chExt cx="2735052" cy="645181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35566B04-436B-4573-9388-1BD76CF59457}"/>
                  </a:ext>
                </a:extLst>
              </p:cNvPr>
              <p:cNvGrpSpPr/>
              <p:nvPr/>
            </p:nvGrpSpPr>
            <p:grpSpPr>
              <a:xfrm>
                <a:off x="893142" y="3906389"/>
                <a:ext cx="2735052" cy="645181"/>
                <a:chOff x="893142" y="3906389"/>
                <a:chExt cx="2735052" cy="645181"/>
              </a:xfrm>
            </p:grpSpPr>
            <p:sp>
              <p:nvSpPr>
                <p:cNvPr id="50" name="矩形: 圆角 62">
                  <a:extLst>
                    <a:ext uri="{FF2B5EF4-FFF2-40B4-BE49-F238E27FC236}">
                      <a16:creationId xmlns:a16="http://schemas.microsoft.com/office/drawing/2014/main" id="{848BA932-731E-494D-BEE9-55AA2CCCF3F1}"/>
                    </a:ext>
                  </a:extLst>
                </p:cNvPr>
                <p:cNvSpPr/>
                <p:nvPr/>
              </p:nvSpPr>
              <p:spPr>
                <a:xfrm>
                  <a:off x="893142" y="3948557"/>
                  <a:ext cx="2735052" cy="60301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90500" dist="127000" dir="2700000">
                    <a:schemeClr val="tx2"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矩形: 圆角 61">
                  <a:extLst>
                    <a:ext uri="{FF2B5EF4-FFF2-40B4-BE49-F238E27FC236}">
                      <a16:creationId xmlns:a16="http://schemas.microsoft.com/office/drawing/2014/main" id="{8A4A220E-A995-4FDF-BF30-B851EDC01044}"/>
                    </a:ext>
                  </a:extLst>
                </p:cNvPr>
                <p:cNvSpPr/>
                <p:nvPr/>
              </p:nvSpPr>
              <p:spPr>
                <a:xfrm>
                  <a:off x="893142" y="3906389"/>
                  <a:ext cx="2735052" cy="6030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01600" dist="127000" dir="13500000">
                    <a:schemeClr val="accent2">
                      <a:lumMod val="75000"/>
                      <a:alpha val="4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371CDEB-59F0-4309-8BAB-F3D73487A68A}"/>
                  </a:ext>
                </a:extLst>
              </p:cNvPr>
              <p:cNvSpPr/>
              <p:nvPr/>
            </p:nvSpPr>
            <p:spPr>
              <a:xfrm>
                <a:off x="1092184" y="4057329"/>
                <a:ext cx="343300" cy="343300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01600" dist="1016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5799A6B-EFCC-4066-95DE-0952F2388D05}"/>
                </a:ext>
              </a:extLst>
            </p:cNvPr>
            <p:cNvSpPr txBox="1"/>
            <p:nvPr/>
          </p:nvSpPr>
          <p:spPr>
            <a:xfrm>
              <a:off x="4413071" y="4729900"/>
              <a:ext cx="1290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ea"/>
                  <a:sym typeface="Arial" panose="020B0604020202020204" pitchFamily="34" charset="0"/>
                </a:rPr>
                <a:t>汇报人：蓝色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1F6E1F0-D67D-4054-8C44-988A1AEC2C4E}"/>
              </a:ext>
            </a:extLst>
          </p:cNvPr>
          <p:cNvGrpSpPr/>
          <p:nvPr/>
        </p:nvGrpSpPr>
        <p:grpSpPr>
          <a:xfrm>
            <a:off x="6337933" y="4642572"/>
            <a:ext cx="1956320" cy="461482"/>
            <a:chOff x="6337933" y="4642572"/>
            <a:chExt cx="1956320" cy="4614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7CCE61E-2723-4E17-8656-078E19A97B95}"/>
                </a:ext>
              </a:extLst>
            </p:cNvPr>
            <p:cNvGrpSpPr/>
            <p:nvPr/>
          </p:nvGrpSpPr>
          <p:grpSpPr>
            <a:xfrm>
              <a:off x="6337933" y="4642572"/>
              <a:ext cx="1956320" cy="461482"/>
              <a:chOff x="893142" y="3906389"/>
              <a:chExt cx="2735052" cy="645181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79001FCE-0D1D-4136-9276-C187E322B2EB}"/>
                  </a:ext>
                </a:extLst>
              </p:cNvPr>
              <p:cNvGrpSpPr/>
              <p:nvPr/>
            </p:nvGrpSpPr>
            <p:grpSpPr>
              <a:xfrm>
                <a:off x="893142" y="3906389"/>
                <a:ext cx="2735052" cy="645181"/>
                <a:chOff x="893142" y="3906389"/>
                <a:chExt cx="2735052" cy="645181"/>
              </a:xfrm>
            </p:grpSpPr>
            <p:sp>
              <p:nvSpPr>
                <p:cNvPr id="67" name="矩形: 圆角 62">
                  <a:extLst>
                    <a:ext uri="{FF2B5EF4-FFF2-40B4-BE49-F238E27FC236}">
                      <a16:creationId xmlns:a16="http://schemas.microsoft.com/office/drawing/2014/main" id="{BD1973CD-307B-4005-8260-868E889FCC69}"/>
                    </a:ext>
                  </a:extLst>
                </p:cNvPr>
                <p:cNvSpPr/>
                <p:nvPr/>
              </p:nvSpPr>
              <p:spPr>
                <a:xfrm>
                  <a:off x="893142" y="3948557"/>
                  <a:ext cx="2735052" cy="60301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90500" dist="127000" dir="2700000">
                    <a:schemeClr val="tx2"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矩形: 圆角 61">
                  <a:extLst>
                    <a:ext uri="{FF2B5EF4-FFF2-40B4-BE49-F238E27FC236}">
                      <a16:creationId xmlns:a16="http://schemas.microsoft.com/office/drawing/2014/main" id="{56A8714E-787A-4FA2-AD73-F6896B9D5758}"/>
                    </a:ext>
                  </a:extLst>
                </p:cNvPr>
                <p:cNvSpPr/>
                <p:nvPr/>
              </p:nvSpPr>
              <p:spPr>
                <a:xfrm>
                  <a:off x="893142" y="3906389"/>
                  <a:ext cx="2735052" cy="6030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01600" dist="127000" dir="13500000">
                    <a:schemeClr val="accent2">
                      <a:lumMod val="75000"/>
                      <a:alpha val="4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7661961-EF85-4A94-B85D-553E50EC1520}"/>
                  </a:ext>
                </a:extLst>
              </p:cNvPr>
              <p:cNvSpPr/>
              <p:nvPr/>
            </p:nvSpPr>
            <p:spPr>
              <a:xfrm>
                <a:off x="1092184" y="4057329"/>
                <a:ext cx="343300" cy="343300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01600" dist="1016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0BF9AD8-8065-458D-AAF7-C7515567DFF1}"/>
                </a:ext>
              </a:extLst>
            </p:cNvPr>
            <p:cNvSpPr txBox="1"/>
            <p:nvPr/>
          </p:nvSpPr>
          <p:spPr>
            <a:xfrm>
              <a:off x="6771993" y="4729900"/>
              <a:ext cx="1290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ea"/>
                  <a:sym typeface="Arial" panose="020B0604020202020204" pitchFamily="34" charset="0"/>
                </a:rPr>
                <a:t>地点：办公室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4909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9464D6F-F47E-4561-9ED4-55751CA6D78D}"/>
              </a:ext>
            </a:extLst>
          </p:cNvPr>
          <p:cNvSpPr/>
          <p:nvPr/>
        </p:nvSpPr>
        <p:spPr>
          <a:xfrm>
            <a:off x="1055687" y="1509863"/>
            <a:ext cx="10080625" cy="1579570"/>
          </a:xfrm>
          <a:prstGeom prst="roundRect">
            <a:avLst>
              <a:gd name="adj" fmla="val 9910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F183F49-F66C-43EB-A5F6-2CAB8220E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宣贯总结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C99E930-1554-473E-822E-09457C9EB42D}"/>
              </a:ext>
            </a:extLst>
          </p:cNvPr>
          <p:cNvSpPr/>
          <p:nvPr/>
        </p:nvSpPr>
        <p:spPr>
          <a:xfrm>
            <a:off x="1055688" y="1509863"/>
            <a:ext cx="10080626" cy="1579569"/>
          </a:xfrm>
          <a:prstGeom prst="roundRect">
            <a:avLst>
              <a:gd name="adj" fmla="val 9910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338AFE-B2C9-489B-BEC5-F668E1FC6B2E}"/>
              </a:ext>
            </a:extLst>
          </p:cNvPr>
          <p:cNvGrpSpPr/>
          <p:nvPr/>
        </p:nvGrpSpPr>
        <p:grpSpPr>
          <a:xfrm>
            <a:off x="1061783" y="3329722"/>
            <a:ext cx="3096000" cy="2799616"/>
            <a:chOff x="1061783" y="3329722"/>
            <a:chExt cx="3096000" cy="279961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1B447A9-A108-4FD2-AC92-448C55734CFE}"/>
                </a:ext>
              </a:extLst>
            </p:cNvPr>
            <p:cNvGrpSpPr/>
            <p:nvPr/>
          </p:nvGrpSpPr>
          <p:grpSpPr>
            <a:xfrm>
              <a:off x="1061783" y="3329722"/>
              <a:ext cx="3096000" cy="2799616"/>
              <a:chOff x="1061783" y="3329722"/>
              <a:chExt cx="3096000" cy="2799616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4271A4D1-4C84-484C-838D-EAEA0F8E7466}"/>
                  </a:ext>
                </a:extLst>
              </p:cNvPr>
              <p:cNvSpPr/>
              <p:nvPr/>
            </p:nvSpPr>
            <p:spPr>
              <a:xfrm>
                <a:off x="1061783" y="3329722"/>
                <a:ext cx="3096000" cy="2799616"/>
              </a:xfrm>
              <a:prstGeom prst="roundRect">
                <a:avLst>
                  <a:gd name="adj" fmla="val 6528"/>
                </a:avLst>
              </a:prstGeom>
              <a:solidFill>
                <a:schemeClr val="accent2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1016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546976B2-E960-432E-A6DB-157CCF16D320}"/>
                  </a:ext>
                </a:extLst>
              </p:cNvPr>
              <p:cNvSpPr/>
              <p:nvPr/>
            </p:nvSpPr>
            <p:spPr>
              <a:xfrm>
                <a:off x="1061783" y="3329722"/>
                <a:ext cx="3096000" cy="2799616"/>
              </a:xfrm>
              <a:prstGeom prst="roundRect">
                <a:avLst>
                  <a:gd name="adj" fmla="val 6528"/>
                </a:avLst>
              </a:prstGeom>
              <a:solidFill>
                <a:schemeClr val="accent2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dist="88900" dir="13500000" algn="br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3FF3EA7-F688-446C-A648-C61F3AC997D8}"/>
                </a:ext>
              </a:extLst>
            </p:cNvPr>
            <p:cNvSpPr txBox="1"/>
            <p:nvPr/>
          </p:nvSpPr>
          <p:spPr>
            <a:xfrm>
              <a:off x="1145770" y="4455268"/>
              <a:ext cx="2928026" cy="1397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请在此输入内容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C26894C-A066-480F-8F32-DE5789E875D8}"/>
                </a:ext>
              </a:extLst>
            </p:cNvPr>
            <p:cNvGrpSpPr/>
            <p:nvPr/>
          </p:nvGrpSpPr>
          <p:grpSpPr>
            <a:xfrm>
              <a:off x="1807251" y="3679910"/>
              <a:ext cx="1654492" cy="575361"/>
              <a:chOff x="1807251" y="3679910"/>
              <a:chExt cx="1654492" cy="575361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FADF2A69-DD02-45AD-8B48-5CAF8001B9B8}"/>
                  </a:ext>
                </a:extLst>
              </p:cNvPr>
              <p:cNvSpPr/>
              <p:nvPr/>
            </p:nvSpPr>
            <p:spPr>
              <a:xfrm>
                <a:off x="1856679" y="3716981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127000" dir="2700000">
                  <a:schemeClr val="tx2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221682DA-2AB2-4F8B-8E6B-EFC82201CEFE}"/>
                  </a:ext>
                </a:extLst>
              </p:cNvPr>
              <p:cNvSpPr/>
              <p:nvPr/>
            </p:nvSpPr>
            <p:spPr>
              <a:xfrm>
                <a:off x="1807251" y="3679910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127000" dir="13500000">
                  <a:schemeClr val="accent2">
                    <a:lumMod val="75000"/>
                    <a:alpha val="4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</a:rPr>
                  <a:t>输入标题</a:t>
                </a:r>
              </a:p>
            </p:txBody>
          </p:sp>
        </p:grp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98BEF6E-3E4D-4A7C-A363-E089B6758712}"/>
              </a:ext>
            </a:extLst>
          </p:cNvPr>
          <p:cNvSpPr/>
          <p:nvPr/>
        </p:nvSpPr>
        <p:spPr>
          <a:xfrm>
            <a:off x="3409011" y="2183028"/>
            <a:ext cx="1925320" cy="96520"/>
          </a:xfrm>
          <a:custGeom>
            <a:avLst/>
            <a:gdLst>
              <a:gd name="connsiteX0" fmla="*/ 0 w 1925320"/>
              <a:gd name="connsiteY0" fmla="*/ 96520 h 96520"/>
              <a:gd name="connsiteX1" fmla="*/ 1925320 w 1925320"/>
              <a:gd name="connsiteY1" fmla="*/ 96520 h 96520"/>
              <a:gd name="connsiteX2" fmla="*/ 1828800 w 1925320"/>
              <a:gd name="connsiteY2" fmla="*/ 0 h 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5320" h="96520">
                <a:moveTo>
                  <a:pt x="0" y="96520"/>
                </a:moveTo>
                <a:lnTo>
                  <a:pt x="1925320" y="96520"/>
                </a:lnTo>
                <a:lnTo>
                  <a:pt x="182880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90500" dist="635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A157C86-F74A-4079-96B8-C3D4320B12A5}"/>
              </a:ext>
            </a:extLst>
          </p:cNvPr>
          <p:cNvGrpSpPr/>
          <p:nvPr/>
        </p:nvGrpSpPr>
        <p:grpSpPr>
          <a:xfrm flipH="1">
            <a:off x="1984408" y="1652871"/>
            <a:ext cx="1250750" cy="1250750"/>
            <a:chOff x="866960" y="294429"/>
            <a:chExt cx="2059407" cy="205940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75C3C20-332E-41A0-9018-8F155B789340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D88A8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D267C36-B52D-42B6-A20C-A36C9373514D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更灵活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5C7A2D-8ADD-453C-8271-191B1991892F}"/>
              </a:ext>
            </a:extLst>
          </p:cNvPr>
          <p:cNvGrpSpPr/>
          <p:nvPr/>
        </p:nvGrpSpPr>
        <p:grpSpPr>
          <a:xfrm flipH="1">
            <a:off x="5470624" y="1652871"/>
            <a:ext cx="1250750" cy="1250750"/>
            <a:chOff x="866960" y="294429"/>
            <a:chExt cx="2059407" cy="205940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9669D6C-C00A-46BE-8DE4-08729E998881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D88A8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2E97369-C1C2-466B-B333-441BC6DB4C23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更高效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3C3583-9AD7-4E68-9CBB-775C6D76D293}"/>
              </a:ext>
            </a:extLst>
          </p:cNvPr>
          <p:cNvGrpSpPr/>
          <p:nvPr/>
        </p:nvGrpSpPr>
        <p:grpSpPr>
          <a:xfrm flipH="1">
            <a:off x="8956842" y="1652871"/>
            <a:ext cx="1250750" cy="1250750"/>
            <a:chOff x="866960" y="294429"/>
            <a:chExt cx="2059407" cy="205940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350D304-43B8-4A4F-968A-1C75D0007B0D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63500" dir="2700000" algn="tl" rotWithShape="0">
                <a:schemeClr val="accent1">
                  <a:lumMod val="50000"/>
                  <a:alpha val="40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D88A8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700C190-1CB5-4D9B-A4F5-9A6B9568E170}"/>
                </a:ext>
              </a:extLst>
            </p:cNvPr>
            <p:cNvSpPr/>
            <p:nvPr/>
          </p:nvSpPr>
          <p:spPr>
            <a:xfrm>
              <a:off x="866960" y="294429"/>
              <a:ext cx="2059407" cy="20594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13500000" algn="br" rotWithShape="0">
                <a:schemeClr val="bg1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更凝聚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C934089-C82B-4194-9B52-7C4AA028FC25}"/>
              </a:ext>
            </a:extLst>
          </p:cNvPr>
          <p:cNvSpPr/>
          <p:nvPr/>
        </p:nvSpPr>
        <p:spPr>
          <a:xfrm flipH="1">
            <a:off x="6932843" y="2183028"/>
            <a:ext cx="1925320" cy="96520"/>
          </a:xfrm>
          <a:custGeom>
            <a:avLst/>
            <a:gdLst>
              <a:gd name="connsiteX0" fmla="*/ 0 w 1925320"/>
              <a:gd name="connsiteY0" fmla="*/ 96520 h 96520"/>
              <a:gd name="connsiteX1" fmla="*/ 1925320 w 1925320"/>
              <a:gd name="connsiteY1" fmla="*/ 96520 h 96520"/>
              <a:gd name="connsiteX2" fmla="*/ 1828800 w 1925320"/>
              <a:gd name="connsiteY2" fmla="*/ 0 h 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5320" h="96520">
                <a:moveTo>
                  <a:pt x="0" y="96520"/>
                </a:moveTo>
                <a:lnTo>
                  <a:pt x="1925320" y="96520"/>
                </a:lnTo>
                <a:lnTo>
                  <a:pt x="182880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90500" dist="63500" dir="13500000">
              <a:schemeClr val="accent2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E6BAFC2-6738-419B-9B19-D04DC0D2D8EB}"/>
              </a:ext>
            </a:extLst>
          </p:cNvPr>
          <p:cNvGrpSpPr/>
          <p:nvPr/>
        </p:nvGrpSpPr>
        <p:grpSpPr>
          <a:xfrm>
            <a:off x="8039835" y="3329722"/>
            <a:ext cx="3096000" cy="2799616"/>
            <a:chOff x="8039835" y="3329722"/>
            <a:chExt cx="3096000" cy="279961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1CFDAC8-3DF6-41BE-B516-3DE6FA8F6BB3}"/>
                </a:ext>
              </a:extLst>
            </p:cNvPr>
            <p:cNvSpPr/>
            <p:nvPr/>
          </p:nvSpPr>
          <p:spPr>
            <a:xfrm>
              <a:off x="8039835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727ED2A-075F-4724-BB91-0E117F9D29CC}"/>
                </a:ext>
              </a:extLst>
            </p:cNvPr>
            <p:cNvSpPr/>
            <p:nvPr/>
          </p:nvSpPr>
          <p:spPr>
            <a:xfrm>
              <a:off x="8039835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dist="88900" dir="13500000" algn="br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3D20A2-72DB-45B7-8FC6-64CB25938EFE}"/>
                </a:ext>
              </a:extLst>
            </p:cNvPr>
            <p:cNvSpPr txBox="1"/>
            <p:nvPr/>
          </p:nvSpPr>
          <p:spPr>
            <a:xfrm>
              <a:off x="8263252" y="4455268"/>
              <a:ext cx="2649166" cy="1398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8C8C8">
                    <a:lumMod val="50000"/>
                  </a:srgbClr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3784270-25D8-4E0E-BDE2-B83C87010250}"/>
                </a:ext>
              </a:extLst>
            </p:cNvPr>
            <p:cNvGrpSpPr/>
            <p:nvPr/>
          </p:nvGrpSpPr>
          <p:grpSpPr>
            <a:xfrm>
              <a:off x="8754971" y="3679910"/>
              <a:ext cx="1654492" cy="575361"/>
              <a:chOff x="1807251" y="3679910"/>
              <a:chExt cx="1654492" cy="575361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8F315D30-8ABB-40CA-A4DD-89D108D342FE}"/>
                  </a:ext>
                </a:extLst>
              </p:cNvPr>
              <p:cNvSpPr/>
              <p:nvPr/>
            </p:nvSpPr>
            <p:spPr>
              <a:xfrm>
                <a:off x="1856679" y="3716981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127000" dir="2700000">
                  <a:schemeClr val="tx2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</a:endParaRPr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A89E1E5C-7ACB-4440-842D-D8C03EA1F1C6}"/>
                  </a:ext>
                </a:extLst>
              </p:cNvPr>
              <p:cNvSpPr/>
              <p:nvPr/>
            </p:nvSpPr>
            <p:spPr>
              <a:xfrm>
                <a:off x="1807251" y="3679910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127000" dir="13500000">
                  <a:schemeClr val="accent2">
                    <a:lumMod val="75000"/>
                    <a:alpha val="4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</a:rPr>
                  <a:t>输入标题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B837DE-6A91-4CA0-8ACA-B2021A88DD14}"/>
              </a:ext>
            </a:extLst>
          </p:cNvPr>
          <p:cNvGrpSpPr/>
          <p:nvPr/>
        </p:nvGrpSpPr>
        <p:grpSpPr>
          <a:xfrm>
            <a:off x="4545591" y="3329722"/>
            <a:ext cx="3096000" cy="2799616"/>
            <a:chOff x="4545591" y="3329722"/>
            <a:chExt cx="3096000" cy="279961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D33C5BBD-46AA-453D-BD83-165AD663E48B}"/>
                </a:ext>
              </a:extLst>
            </p:cNvPr>
            <p:cNvSpPr/>
            <p:nvPr/>
          </p:nvSpPr>
          <p:spPr>
            <a:xfrm>
              <a:off x="4545591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CBD556A-0571-4C8A-8084-BA857F1ACE7D}"/>
                </a:ext>
              </a:extLst>
            </p:cNvPr>
            <p:cNvSpPr/>
            <p:nvPr/>
          </p:nvSpPr>
          <p:spPr>
            <a:xfrm>
              <a:off x="4545591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dist="88900" dir="13500000" algn="br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F02BA68-CD98-457C-B524-C6DA8621AA65}"/>
                </a:ext>
              </a:extLst>
            </p:cNvPr>
            <p:cNvSpPr txBox="1"/>
            <p:nvPr/>
          </p:nvSpPr>
          <p:spPr>
            <a:xfrm>
              <a:off x="4952212" y="4455268"/>
              <a:ext cx="2282758" cy="1398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8C8C8">
                    <a:lumMod val="50000"/>
                  </a:srgbClr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0DD874D-EB6D-42C8-961D-F5319AEC6572}"/>
                </a:ext>
              </a:extLst>
            </p:cNvPr>
            <p:cNvGrpSpPr/>
            <p:nvPr/>
          </p:nvGrpSpPr>
          <p:grpSpPr>
            <a:xfrm>
              <a:off x="5266345" y="3679910"/>
              <a:ext cx="1654492" cy="575361"/>
              <a:chOff x="1807251" y="3679910"/>
              <a:chExt cx="1654492" cy="575361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F27947CB-17EF-4D30-AADE-5CEDD13A62D5}"/>
                  </a:ext>
                </a:extLst>
              </p:cNvPr>
              <p:cNvSpPr/>
              <p:nvPr/>
            </p:nvSpPr>
            <p:spPr>
              <a:xfrm>
                <a:off x="1856679" y="3716981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127000" dir="2700000">
                  <a:schemeClr val="tx2"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</a:endParaRPr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7CB934E6-4DBD-4364-9534-0519099DCB13}"/>
                  </a:ext>
                </a:extLst>
              </p:cNvPr>
              <p:cNvSpPr/>
              <p:nvPr/>
            </p:nvSpPr>
            <p:spPr>
              <a:xfrm>
                <a:off x="1807251" y="3679910"/>
                <a:ext cx="1605064" cy="53829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127000" dir="13500000">
                  <a:schemeClr val="accent2">
                    <a:lumMod val="75000"/>
                    <a:alpha val="4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</a:rPr>
                  <a:t>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4757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0E4CAD-5292-4D0A-AF22-DFC1E18869C4}"/>
              </a:ext>
            </a:extLst>
          </p:cNvPr>
          <p:cNvGrpSpPr/>
          <p:nvPr/>
        </p:nvGrpSpPr>
        <p:grpSpPr>
          <a:xfrm>
            <a:off x="2310345" y="3567360"/>
            <a:ext cx="7571303" cy="769441"/>
            <a:chOff x="2310345" y="3567360"/>
            <a:chExt cx="7571303" cy="7694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20C9C88-8A00-48A8-9728-A8856CEFAD19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>
                    <a:outerShdw blurRad="38100" dist="38100" dir="13500000" algn="br" rotWithShape="0">
                      <a:prstClr val="white">
                        <a:alpha val="31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第九届商务之星训练营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11167D5-053B-4848-BA4C-CAD0B0895FF1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>
                    <a:outerShdw blurRad="63500" dist="38100" dir="2700000" algn="tl" rotWithShape="0">
                      <a:srgbClr val="F5F5F5">
                        <a:lumMod val="10000"/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第九届商务之星训练营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59B6EA1-F4A6-4EBA-BF11-5ACF64DCCEB4}"/>
              </a:ext>
            </a:extLst>
          </p:cNvPr>
          <p:cNvGrpSpPr/>
          <p:nvPr/>
        </p:nvGrpSpPr>
        <p:grpSpPr>
          <a:xfrm>
            <a:off x="4157003" y="2086729"/>
            <a:ext cx="3877985" cy="1200329"/>
            <a:chOff x="4157003" y="2086729"/>
            <a:chExt cx="3877985" cy="120032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69B2861-85AA-4B93-BD4A-0AF3578602FE}"/>
                </a:ext>
              </a:extLst>
            </p:cNvPr>
            <p:cNvSpPr txBox="1"/>
            <p:nvPr/>
          </p:nvSpPr>
          <p:spPr>
            <a:xfrm>
              <a:off x="4157003" y="2086729"/>
              <a:ext cx="3877985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400" b="1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solidFill>
                      <a:srgbClr val="F5F5F5">
                        <a:lumMod val="25000"/>
                      </a:srgbClr>
                    </a:solidFill>
                  </a:ln>
                  <a:noFill/>
                  <a:effectLst>
                    <a:outerShdw blurRad="25400" dist="38100" dir="13500000" algn="br" rotWithShape="0">
                      <a:prstClr val="white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谢谢观看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F85F042-C0EC-40AE-AF30-7DF2CE8B3B98}"/>
                </a:ext>
              </a:extLst>
            </p:cNvPr>
            <p:cNvSpPr txBox="1"/>
            <p:nvPr/>
          </p:nvSpPr>
          <p:spPr>
            <a:xfrm>
              <a:off x="4157003" y="2086729"/>
              <a:ext cx="3877985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400" b="1" i="0" u="none" strike="noStrike" cap="none" spc="0" normalizeH="0" baseline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solidFill>
                      <a:srgbClr val="0049FE"/>
                    </a:solidFill>
                  </a:ln>
                  <a:solidFill>
                    <a:schemeClr val="bg2"/>
                  </a:solidFill>
                  <a:effectLst>
                    <a:outerShdw blurRad="381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谢谢观看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BAAD57-F5CB-4759-9397-094D6EA95DAA}"/>
              </a:ext>
            </a:extLst>
          </p:cNvPr>
          <p:cNvGrpSpPr/>
          <p:nvPr/>
        </p:nvGrpSpPr>
        <p:grpSpPr>
          <a:xfrm>
            <a:off x="3979012" y="4642572"/>
            <a:ext cx="1956320" cy="461482"/>
            <a:chOff x="3979012" y="4642572"/>
            <a:chExt cx="1956320" cy="46148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F9E94A-788B-4B30-A6AF-46ED89A2BC57}"/>
                </a:ext>
              </a:extLst>
            </p:cNvPr>
            <p:cNvGrpSpPr/>
            <p:nvPr/>
          </p:nvGrpSpPr>
          <p:grpSpPr>
            <a:xfrm>
              <a:off x="3979012" y="4642572"/>
              <a:ext cx="1956320" cy="461482"/>
              <a:chOff x="893142" y="3906389"/>
              <a:chExt cx="2735052" cy="645181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35566B04-436B-4573-9388-1BD76CF59457}"/>
                  </a:ext>
                </a:extLst>
              </p:cNvPr>
              <p:cNvGrpSpPr/>
              <p:nvPr/>
            </p:nvGrpSpPr>
            <p:grpSpPr>
              <a:xfrm>
                <a:off x="893142" y="3906389"/>
                <a:ext cx="2735052" cy="645181"/>
                <a:chOff x="893142" y="3906389"/>
                <a:chExt cx="2735052" cy="645181"/>
              </a:xfrm>
            </p:grpSpPr>
            <p:sp>
              <p:nvSpPr>
                <p:cNvPr id="50" name="矩形: 圆角 62">
                  <a:extLst>
                    <a:ext uri="{FF2B5EF4-FFF2-40B4-BE49-F238E27FC236}">
                      <a16:creationId xmlns:a16="http://schemas.microsoft.com/office/drawing/2014/main" id="{848BA932-731E-494D-BEE9-55AA2CCCF3F1}"/>
                    </a:ext>
                  </a:extLst>
                </p:cNvPr>
                <p:cNvSpPr/>
                <p:nvPr/>
              </p:nvSpPr>
              <p:spPr>
                <a:xfrm>
                  <a:off x="893142" y="3948557"/>
                  <a:ext cx="2735052" cy="60301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90500" dist="127000" dir="2700000">
                    <a:schemeClr val="tx2"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矩形: 圆角 61">
                  <a:extLst>
                    <a:ext uri="{FF2B5EF4-FFF2-40B4-BE49-F238E27FC236}">
                      <a16:creationId xmlns:a16="http://schemas.microsoft.com/office/drawing/2014/main" id="{8A4A220E-A995-4FDF-BF30-B851EDC01044}"/>
                    </a:ext>
                  </a:extLst>
                </p:cNvPr>
                <p:cNvSpPr/>
                <p:nvPr/>
              </p:nvSpPr>
              <p:spPr>
                <a:xfrm>
                  <a:off x="893142" y="3906389"/>
                  <a:ext cx="2735052" cy="6030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01600" dist="127000" dir="13500000">
                    <a:schemeClr val="accent2">
                      <a:lumMod val="75000"/>
                      <a:alpha val="4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371CDEB-59F0-4309-8BAB-F3D73487A68A}"/>
                  </a:ext>
                </a:extLst>
              </p:cNvPr>
              <p:cNvSpPr/>
              <p:nvPr/>
            </p:nvSpPr>
            <p:spPr>
              <a:xfrm>
                <a:off x="1092184" y="4057329"/>
                <a:ext cx="343300" cy="343300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01600" dist="1016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5799A6B-EFCC-4066-95DE-0952F2388D05}"/>
                </a:ext>
              </a:extLst>
            </p:cNvPr>
            <p:cNvSpPr txBox="1"/>
            <p:nvPr/>
          </p:nvSpPr>
          <p:spPr>
            <a:xfrm>
              <a:off x="4413071" y="4729900"/>
              <a:ext cx="1290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ea"/>
                  <a:sym typeface="Arial" panose="020B0604020202020204" pitchFamily="34" charset="0"/>
                </a:rPr>
                <a:t>汇报人：蓝色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9726FED-AF3F-4F3F-A2A9-1E8956EAC70C}"/>
              </a:ext>
            </a:extLst>
          </p:cNvPr>
          <p:cNvGrpSpPr/>
          <p:nvPr/>
        </p:nvGrpSpPr>
        <p:grpSpPr>
          <a:xfrm>
            <a:off x="6337933" y="4642572"/>
            <a:ext cx="1956320" cy="461482"/>
            <a:chOff x="6337933" y="4642572"/>
            <a:chExt cx="1956320" cy="4614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7CCE61E-2723-4E17-8656-078E19A97B95}"/>
                </a:ext>
              </a:extLst>
            </p:cNvPr>
            <p:cNvGrpSpPr/>
            <p:nvPr/>
          </p:nvGrpSpPr>
          <p:grpSpPr>
            <a:xfrm>
              <a:off x="6337933" y="4642572"/>
              <a:ext cx="1956320" cy="461482"/>
              <a:chOff x="893142" y="3906389"/>
              <a:chExt cx="2735052" cy="645181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79001FCE-0D1D-4136-9276-C187E322B2EB}"/>
                  </a:ext>
                </a:extLst>
              </p:cNvPr>
              <p:cNvGrpSpPr/>
              <p:nvPr/>
            </p:nvGrpSpPr>
            <p:grpSpPr>
              <a:xfrm>
                <a:off x="893142" y="3906389"/>
                <a:ext cx="2735052" cy="645181"/>
                <a:chOff x="893142" y="3906389"/>
                <a:chExt cx="2735052" cy="645181"/>
              </a:xfrm>
            </p:grpSpPr>
            <p:sp>
              <p:nvSpPr>
                <p:cNvPr id="67" name="矩形: 圆角 62">
                  <a:extLst>
                    <a:ext uri="{FF2B5EF4-FFF2-40B4-BE49-F238E27FC236}">
                      <a16:creationId xmlns:a16="http://schemas.microsoft.com/office/drawing/2014/main" id="{BD1973CD-307B-4005-8260-868E889FCC69}"/>
                    </a:ext>
                  </a:extLst>
                </p:cNvPr>
                <p:cNvSpPr/>
                <p:nvPr/>
              </p:nvSpPr>
              <p:spPr>
                <a:xfrm>
                  <a:off x="893142" y="3948557"/>
                  <a:ext cx="2735052" cy="60301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90500" dist="127000" dir="2700000">
                    <a:schemeClr val="tx2"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矩形: 圆角 61">
                  <a:extLst>
                    <a:ext uri="{FF2B5EF4-FFF2-40B4-BE49-F238E27FC236}">
                      <a16:creationId xmlns:a16="http://schemas.microsoft.com/office/drawing/2014/main" id="{56A8714E-787A-4FA2-AD73-F6896B9D5758}"/>
                    </a:ext>
                  </a:extLst>
                </p:cNvPr>
                <p:cNvSpPr/>
                <p:nvPr/>
              </p:nvSpPr>
              <p:spPr>
                <a:xfrm>
                  <a:off x="893142" y="3906389"/>
                  <a:ext cx="2735052" cy="60301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01600" dist="127000" dir="13500000">
                    <a:schemeClr val="accent2">
                      <a:lumMod val="75000"/>
                      <a:alpha val="4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7661961-EF85-4A94-B85D-553E50EC1520}"/>
                  </a:ext>
                </a:extLst>
              </p:cNvPr>
              <p:cNvSpPr/>
              <p:nvPr/>
            </p:nvSpPr>
            <p:spPr>
              <a:xfrm>
                <a:off x="1092184" y="4057329"/>
                <a:ext cx="343300" cy="343300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01600" dist="1016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0BF9AD8-8065-458D-AAF7-C7515567DFF1}"/>
                </a:ext>
              </a:extLst>
            </p:cNvPr>
            <p:cNvSpPr txBox="1"/>
            <p:nvPr/>
          </p:nvSpPr>
          <p:spPr>
            <a:xfrm>
              <a:off x="6771993" y="4729900"/>
              <a:ext cx="1290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ea"/>
                  <a:sym typeface="Arial" panose="020B0604020202020204" pitchFamily="34" charset="0"/>
                </a:rPr>
                <a:t>地点：办公室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8896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50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鹿羊羊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Lu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yangyang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艾迪鹅实战班毕业学员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艾迪鹅实战班甲方也爱队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分享爱好者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h1131342696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pic>
        <p:nvPicPr>
          <p:cNvPr id="3" name="图片 2" descr="图片包含 图示&#10;&#10;描述已自动生成">
            <a:extLst>
              <a:ext uri="{FF2B5EF4-FFF2-40B4-BE49-F238E27FC236}">
                <a16:creationId xmlns:a16="http://schemas.microsoft.com/office/drawing/2014/main" id="{7CB74295-ED20-4BF6-AE69-4780DDC80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610" y="703211"/>
            <a:ext cx="1821600" cy="1821600"/>
          </a:xfrm>
          <a:prstGeom prst="rect">
            <a:avLst/>
          </a:prstGeom>
          <a:ln w="38100">
            <a:solidFill>
              <a:srgbClr val="0DFEFB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B43B3A6-53AC-939E-3407-E272FB23E4C9}"/>
              </a:ext>
            </a:extLst>
          </p:cNvPr>
          <p:cNvSpPr/>
          <p:nvPr/>
        </p:nvSpPr>
        <p:spPr>
          <a:xfrm>
            <a:off x="658813" y="356838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鹿羊羊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CA8BDD-D8FC-6FF9-6F8D-4BBBA85D31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5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B976FD-25C3-42D1-A236-BAF65B5C0374}"/>
              </a:ext>
            </a:extLst>
          </p:cNvPr>
          <p:cNvGrpSpPr/>
          <p:nvPr/>
        </p:nvGrpSpPr>
        <p:grpSpPr>
          <a:xfrm>
            <a:off x="7924750" y="2129706"/>
            <a:ext cx="2266123" cy="430887"/>
            <a:chOff x="7924750" y="2129706"/>
            <a:chExt cx="2266123" cy="4308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2A41930-94FD-4836-9944-F84EF6348E8F}"/>
                </a:ext>
              </a:extLst>
            </p:cNvPr>
            <p:cNvSpPr txBox="1"/>
            <p:nvPr/>
          </p:nvSpPr>
          <p:spPr>
            <a:xfrm>
              <a:off x="8754582" y="2129706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宣贯内容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2140139-4A97-4172-AA50-B14B4A8E8000}"/>
                </a:ext>
              </a:extLst>
            </p:cNvPr>
            <p:cNvSpPr txBox="1"/>
            <p:nvPr/>
          </p:nvSpPr>
          <p:spPr>
            <a:xfrm>
              <a:off x="7924750" y="2129706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Hanson" pitchFamily="2" charset="0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 w="6350">
                    <a:solidFill>
                      <a:prstClr val="white"/>
                    </a:solidFill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CBDDE9-EB59-4A16-8CCC-81412FD9A5BB}"/>
              </a:ext>
            </a:extLst>
          </p:cNvPr>
          <p:cNvGrpSpPr/>
          <p:nvPr/>
        </p:nvGrpSpPr>
        <p:grpSpPr>
          <a:xfrm>
            <a:off x="8091853" y="3213557"/>
            <a:ext cx="2266123" cy="430887"/>
            <a:chOff x="8091853" y="3213557"/>
            <a:chExt cx="2266123" cy="4308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6E63394-68F7-455E-9A05-E6FE17F951BC}"/>
                </a:ext>
              </a:extLst>
            </p:cNvPr>
            <p:cNvSpPr txBox="1"/>
            <p:nvPr/>
          </p:nvSpPr>
          <p:spPr>
            <a:xfrm>
              <a:off x="8921685" y="3213557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活动内容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289ADBA-FD48-419A-9A69-AD8D3873E737}"/>
                </a:ext>
              </a:extLst>
            </p:cNvPr>
            <p:cNvSpPr txBox="1"/>
            <p:nvPr/>
          </p:nvSpPr>
          <p:spPr>
            <a:xfrm>
              <a:off x="8091853" y="3213557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Hanson" pitchFamily="2" charset="0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 w="6350">
                    <a:solidFill>
                      <a:prstClr val="white"/>
                    </a:solidFill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05553BA-BDB0-4CE5-A186-325BFD976B65}"/>
              </a:ext>
            </a:extLst>
          </p:cNvPr>
          <p:cNvGrpSpPr/>
          <p:nvPr/>
        </p:nvGrpSpPr>
        <p:grpSpPr>
          <a:xfrm>
            <a:off x="7924750" y="4297408"/>
            <a:ext cx="2266123" cy="430887"/>
            <a:chOff x="7924750" y="4297408"/>
            <a:chExt cx="2266123" cy="43088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F8C385-B3C7-4A46-BCF5-B2CA5CA22728}"/>
                </a:ext>
              </a:extLst>
            </p:cNvPr>
            <p:cNvSpPr txBox="1"/>
            <p:nvPr/>
          </p:nvSpPr>
          <p:spPr>
            <a:xfrm>
              <a:off x="8754582" y="4297408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历史数据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6B18B3-B5B5-4827-B97E-96513C5DC7D3}"/>
                </a:ext>
              </a:extLst>
            </p:cNvPr>
            <p:cNvSpPr txBox="1"/>
            <p:nvPr/>
          </p:nvSpPr>
          <p:spPr>
            <a:xfrm>
              <a:off x="7924750" y="4297408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Hanson" pitchFamily="2" charset="0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 w="6350">
                    <a:solidFill>
                      <a:prstClr val="white"/>
                    </a:solidFill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BD5F88-9245-42B6-86C1-AB3D093D5637}"/>
              </a:ext>
            </a:extLst>
          </p:cNvPr>
          <p:cNvGrpSpPr/>
          <p:nvPr/>
        </p:nvGrpSpPr>
        <p:grpSpPr>
          <a:xfrm>
            <a:off x="7541799" y="1045855"/>
            <a:ext cx="2266123" cy="430887"/>
            <a:chOff x="7541799" y="1045855"/>
            <a:chExt cx="2266123" cy="4308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212C6D8-9070-4040-B89D-835E57234B75}"/>
                </a:ext>
              </a:extLst>
            </p:cNvPr>
            <p:cNvSpPr txBox="1"/>
            <p:nvPr/>
          </p:nvSpPr>
          <p:spPr>
            <a:xfrm>
              <a:off x="8371631" y="1045855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宣贯主题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5D7D918-B6DA-4D93-8F7A-A0BDA7104E69}"/>
                </a:ext>
              </a:extLst>
            </p:cNvPr>
            <p:cNvSpPr txBox="1"/>
            <p:nvPr/>
          </p:nvSpPr>
          <p:spPr>
            <a:xfrm>
              <a:off x="7541799" y="1045855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Hanson" pitchFamily="2" charset="0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 w="6350">
                    <a:solidFill>
                      <a:prstClr val="white"/>
                    </a:solidFill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29BB042-C483-49DA-82E1-13E3D267EB36}"/>
              </a:ext>
            </a:extLst>
          </p:cNvPr>
          <p:cNvGrpSpPr/>
          <p:nvPr/>
        </p:nvGrpSpPr>
        <p:grpSpPr>
          <a:xfrm>
            <a:off x="7541799" y="5381258"/>
            <a:ext cx="2266123" cy="430887"/>
            <a:chOff x="7541799" y="5381258"/>
            <a:chExt cx="2266123" cy="4308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9798E29-EBBC-420E-A932-5D9A4B640B2F}"/>
                </a:ext>
              </a:extLst>
            </p:cNvPr>
            <p:cNvSpPr txBox="1"/>
            <p:nvPr/>
          </p:nvSpPr>
          <p:spPr>
            <a:xfrm>
              <a:off x="8371631" y="5381258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宣贯总结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561040A-ECDF-45AE-91A3-5A7973A232B0}"/>
                </a:ext>
              </a:extLst>
            </p:cNvPr>
            <p:cNvSpPr txBox="1"/>
            <p:nvPr/>
          </p:nvSpPr>
          <p:spPr>
            <a:xfrm>
              <a:off x="7541799" y="5381258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Hanson" pitchFamily="2" charset="0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 w="6350">
                    <a:solidFill>
                      <a:prstClr val="white"/>
                    </a:solidFill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05</a:t>
              </a:r>
              <a:endParaRPr kumimoji="0" lang="zh-CN" altLang="en-US" sz="2800" b="0" i="0" u="none" strike="noStrike" kern="1200" cap="none" spc="0" normalizeH="0" baseline="0" noProof="0" dirty="0">
                <a:ln w="6350">
                  <a:solidFill>
                    <a:prstClr val="white"/>
                  </a:solidFill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271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A445EFE-9A1A-461C-8A31-445C02F9FCA3}"/>
              </a:ext>
            </a:extLst>
          </p:cNvPr>
          <p:cNvGrpSpPr/>
          <p:nvPr/>
        </p:nvGrpSpPr>
        <p:grpSpPr>
          <a:xfrm>
            <a:off x="-1010650" y="-1266780"/>
            <a:ext cx="7571303" cy="9248686"/>
            <a:chOff x="2310345" y="3567360"/>
            <a:chExt cx="7571303" cy="924868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9E9B123-028B-4696-92FC-660CA64C50C1}"/>
                </a:ext>
              </a:extLst>
            </p:cNvPr>
            <p:cNvSpPr txBox="1"/>
            <p:nvPr/>
          </p:nvSpPr>
          <p:spPr>
            <a:xfrm>
              <a:off x="2310345" y="3567360"/>
              <a:ext cx="7571303" cy="92486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95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>
                    <a:outerShdw blurRad="63500" dist="38100" dir="2700000" algn="tl" rotWithShape="0">
                      <a:srgbClr val="F5F5F5">
                        <a:lumMod val="10000"/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1</a:t>
              </a:r>
              <a:endParaRPr kumimoji="0" lang="zh-CN" altLang="en-US" sz="59500" b="0" i="0" u="none" strike="noStrike" kern="1200" cap="none" spc="0" normalizeH="0" baseline="0" noProof="0" dirty="0">
                <a:ln>
                  <a:noFill/>
                </a:ln>
                <a:solidFill>
                  <a:srgbClr val="0049FE"/>
                </a:solidFill>
                <a:effectLst>
                  <a:outerShdw blurRad="63500" dist="38100" dir="2700000" algn="tl" rotWithShape="0">
                    <a:srgbClr val="F5F5F5">
                      <a:lumMod val="10000"/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236879-9657-4C06-83A3-ABB0D4D5FEC7}"/>
                </a:ext>
              </a:extLst>
            </p:cNvPr>
            <p:cNvSpPr txBox="1"/>
            <p:nvPr/>
          </p:nvSpPr>
          <p:spPr>
            <a:xfrm>
              <a:off x="5769499" y="3567360"/>
              <a:ext cx="652996" cy="92486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200" b="0" i="0" u="none" strike="noStrike" cap="none" spc="0" normalizeH="0" baseline="0">
                  <a:ln>
                    <a:noFill/>
                  </a:ln>
                  <a:solidFill>
                    <a:srgbClr val="FE9A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9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>
                    <a:outerShdw blurRad="38100" dist="38100" dir="13500000" algn="br" rotWithShape="0">
                      <a:prstClr val="white">
                        <a:alpha val="31000"/>
                      </a:prstClr>
                    </a:outerShdw>
                  </a:effectLst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rPr>
                <a:t>1</a:t>
              </a:r>
              <a:endParaRPr kumimoji="0" lang="zh-CN" altLang="en-US" sz="595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13500000" algn="br" rotWithShape="0">
                    <a:prstClr val="white">
                      <a:alpha val="31000"/>
                    </a:prstClr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6BB349D-2BF8-4D78-9F45-B6A151E42906}"/>
              </a:ext>
            </a:extLst>
          </p:cNvPr>
          <p:cNvGrpSpPr/>
          <p:nvPr/>
        </p:nvGrpSpPr>
        <p:grpSpPr>
          <a:xfrm>
            <a:off x="4605935" y="2415109"/>
            <a:ext cx="6158716" cy="2327677"/>
            <a:chOff x="4605935" y="2415109"/>
            <a:chExt cx="6158716" cy="232767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A8DED51-A53B-4149-8EB1-4D5CF20E2492}"/>
                </a:ext>
              </a:extLst>
            </p:cNvPr>
            <p:cNvSpPr txBox="1"/>
            <p:nvPr/>
          </p:nvSpPr>
          <p:spPr>
            <a:xfrm>
              <a:off x="4696143" y="4281121"/>
              <a:ext cx="4142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40000"/>
                      <a:lumOff val="60000"/>
                      <a:alpha val="37000"/>
                    </a:scheme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TEXT HERE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40000"/>
                    <a:lumOff val="60000"/>
                    <a:alpha val="37000"/>
                  </a:schemeClr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5F18FF-462A-427F-AED3-EEB239DCACC2}"/>
                </a:ext>
              </a:extLst>
            </p:cNvPr>
            <p:cNvGrpSpPr/>
            <p:nvPr/>
          </p:nvGrpSpPr>
          <p:grpSpPr>
            <a:xfrm>
              <a:off x="4605935" y="2415109"/>
              <a:ext cx="6158716" cy="1875228"/>
              <a:chOff x="4605935" y="2415109"/>
              <a:chExt cx="6158716" cy="187522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38744E-AC2F-4613-BB94-7CEDB6664F99}"/>
                  </a:ext>
                </a:extLst>
              </p:cNvPr>
              <p:cNvSpPr txBox="1"/>
              <p:nvPr/>
            </p:nvSpPr>
            <p:spPr>
              <a:xfrm>
                <a:off x="4605935" y="2415109"/>
                <a:ext cx="6153357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889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宣贯主题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5E315E7-DA46-4FDC-8C5B-3B59673A672D}"/>
                  </a:ext>
                </a:extLst>
              </p:cNvPr>
              <p:cNvSpPr txBox="1"/>
              <p:nvPr/>
            </p:nvSpPr>
            <p:spPr>
              <a:xfrm>
                <a:off x="4611294" y="2428289"/>
                <a:ext cx="6153357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5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>
                      <a:outerShdw blurRad="63500" dist="38100" dir="13500000" algn="br" rotWithShape="0">
                        <a:prstClr val="white">
                          <a:alpha val="50000"/>
                        </a:prstClr>
                      </a:outerShdw>
                    </a:effectLst>
                    <a:uLnTx/>
                    <a:uFillTx/>
                    <a:latin typeface="+mj-ea"/>
                    <a:ea typeface="+mj-ea"/>
                    <a:cs typeface="+mn-cs"/>
                  </a:rPr>
                  <a:t>宣贯主题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4469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2771B862-96A3-447F-8D81-C066F5C89A1F}"/>
              </a:ext>
            </a:extLst>
          </p:cNvPr>
          <p:cNvSpPr/>
          <p:nvPr/>
        </p:nvSpPr>
        <p:spPr>
          <a:xfrm>
            <a:off x="906276" y="-1758462"/>
            <a:ext cx="10374924" cy="10374924"/>
          </a:xfrm>
          <a:prstGeom prst="ellipse">
            <a:avLst/>
          </a:prstGeom>
          <a:noFill/>
          <a:ln w="12700">
            <a:solidFill>
              <a:schemeClr val="bg1">
                <a:lumMod val="7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pic>
        <p:nvPicPr>
          <p:cNvPr id="25" name="图形 24" descr="男士">
            <a:extLst>
              <a:ext uri="{FF2B5EF4-FFF2-40B4-BE49-F238E27FC236}">
                <a16:creationId xmlns:a16="http://schemas.microsoft.com/office/drawing/2014/main" id="{20DE4913-9E13-4F5B-8CBF-6A043FACB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9737" y="3241094"/>
            <a:ext cx="1378352" cy="1378352"/>
          </a:xfrm>
          <a:prstGeom prst="rect">
            <a:avLst/>
          </a:prstGeom>
        </p:spPr>
      </p:pic>
      <p:pic>
        <p:nvPicPr>
          <p:cNvPr id="23" name="图形 22" descr="男士">
            <a:extLst>
              <a:ext uri="{FF2B5EF4-FFF2-40B4-BE49-F238E27FC236}">
                <a16:creationId xmlns:a16="http://schemas.microsoft.com/office/drawing/2014/main" id="{D437C880-2258-43AE-8FC0-720202B18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73441" y="3076837"/>
            <a:ext cx="1117640" cy="1117640"/>
          </a:xfrm>
          <a:prstGeom prst="rect">
            <a:avLst/>
          </a:prstGeom>
        </p:spPr>
      </p:pic>
      <p:pic>
        <p:nvPicPr>
          <p:cNvPr id="22" name="图形 21" descr="男士">
            <a:extLst>
              <a:ext uri="{FF2B5EF4-FFF2-40B4-BE49-F238E27FC236}">
                <a16:creationId xmlns:a16="http://schemas.microsoft.com/office/drawing/2014/main" id="{DD4ACC9C-3372-4CD1-A2E1-DC37165D4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3241094"/>
            <a:ext cx="1378352" cy="1378352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4FF0191F-46A9-4499-8642-E11C121ADB24}"/>
              </a:ext>
            </a:extLst>
          </p:cNvPr>
          <p:cNvSpPr/>
          <p:nvPr/>
        </p:nvSpPr>
        <p:spPr>
          <a:xfrm>
            <a:off x="2204571" y="-460167"/>
            <a:ext cx="7778335" cy="7778335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CE466C5-21A9-479F-85AE-B804DF3D8F15}"/>
              </a:ext>
            </a:extLst>
          </p:cNvPr>
          <p:cNvSpPr/>
          <p:nvPr/>
        </p:nvSpPr>
        <p:spPr>
          <a:xfrm>
            <a:off x="3035313" y="368313"/>
            <a:ext cx="6121375" cy="6121375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pic>
        <p:nvPicPr>
          <p:cNvPr id="21" name="图形 20" descr="男士">
            <a:extLst>
              <a:ext uri="{FF2B5EF4-FFF2-40B4-BE49-F238E27FC236}">
                <a16:creationId xmlns:a16="http://schemas.microsoft.com/office/drawing/2014/main" id="{D43053DC-5B04-49E2-A757-9D5B9A207A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0624" y="2801983"/>
            <a:ext cx="1530752" cy="1530752"/>
          </a:xfrm>
          <a:prstGeom prst="rect">
            <a:avLst/>
          </a:prstGeom>
        </p:spPr>
      </p:pic>
      <p:sp>
        <p:nvSpPr>
          <p:cNvPr id="28" name="弧形 27">
            <a:extLst>
              <a:ext uri="{FF2B5EF4-FFF2-40B4-BE49-F238E27FC236}">
                <a16:creationId xmlns:a16="http://schemas.microsoft.com/office/drawing/2014/main" id="{9E4EB1FD-F842-470A-8660-0490A6C4C547}"/>
              </a:ext>
            </a:extLst>
          </p:cNvPr>
          <p:cNvSpPr/>
          <p:nvPr/>
        </p:nvSpPr>
        <p:spPr>
          <a:xfrm>
            <a:off x="4022512" y="2824660"/>
            <a:ext cx="4142450" cy="1999669"/>
          </a:xfrm>
          <a:prstGeom prst="arc">
            <a:avLst>
              <a:gd name="adj1" fmla="val 11746599"/>
              <a:gd name="adj2" fmla="val 20632113"/>
            </a:avLst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F7C707E5-E4F8-43A5-A621-938E52F20F2A}"/>
              </a:ext>
            </a:extLst>
          </p:cNvPr>
          <p:cNvSpPr/>
          <p:nvPr/>
        </p:nvSpPr>
        <p:spPr>
          <a:xfrm flipH="1" flipV="1">
            <a:off x="4024775" y="2663624"/>
            <a:ext cx="4142450" cy="1999669"/>
          </a:xfrm>
          <a:prstGeom prst="arc">
            <a:avLst>
              <a:gd name="adj1" fmla="val 11746599"/>
              <a:gd name="adj2" fmla="val 20632113"/>
            </a:avLst>
          </a:prstGeom>
          <a:ln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25E1D9D-755D-4485-9B94-A89A84D78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宣贯主题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1103678-9479-4607-9C8C-13E8E239BD28}"/>
              </a:ext>
            </a:extLst>
          </p:cNvPr>
          <p:cNvGrpSpPr/>
          <p:nvPr/>
        </p:nvGrpSpPr>
        <p:grpSpPr>
          <a:xfrm>
            <a:off x="1055688" y="2055415"/>
            <a:ext cx="4036916" cy="4036916"/>
            <a:chOff x="1055688" y="2055415"/>
            <a:chExt cx="4036916" cy="403691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5A79D01-6585-4BA4-98DE-AA969E757E53}"/>
                </a:ext>
              </a:extLst>
            </p:cNvPr>
            <p:cNvGrpSpPr/>
            <p:nvPr/>
          </p:nvGrpSpPr>
          <p:grpSpPr>
            <a:xfrm>
              <a:off x="1055688" y="2055415"/>
              <a:ext cx="4036916" cy="4036916"/>
              <a:chOff x="1374575" y="1471685"/>
              <a:chExt cx="4036916" cy="4036916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9047F3A-337F-4960-85AC-4A4006E9388C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9519C01-510A-4C8A-8F47-B2E8F8D8DF57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88900" dir="13500000" algn="br" rotWithShape="0">
                  <a:schemeClr val="bg1"/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5F7FB52-890C-4412-9149-47DA700C4089}"/>
                </a:ext>
              </a:extLst>
            </p:cNvPr>
            <p:cNvSpPr txBox="1"/>
            <p:nvPr/>
          </p:nvSpPr>
          <p:spPr>
            <a:xfrm>
              <a:off x="2298387" y="2626553"/>
              <a:ext cx="155151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宣贯目的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BF649BF-246E-41FC-88F9-C299236070D5}"/>
                </a:ext>
              </a:extLst>
            </p:cNvPr>
            <p:cNvSpPr txBox="1"/>
            <p:nvPr/>
          </p:nvSpPr>
          <p:spPr>
            <a:xfrm>
              <a:off x="1610133" y="3312359"/>
              <a:ext cx="2928026" cy="2061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03DD4A2-7336-415D-AE18-A3F0D6F31692}"/>
              </a:ext>
            </a:extLst>
          </p:cNvPr>
          <p:cNvGrpSpPr/>
          <p:nvPr/>
        </p:nvGrpSpPr>
        <p:grpSpPr>
          <a:xfrm>
            <a:off x="7094873" y="2055415"/>
            <a:ext cx="4036916" cy="4036916"/>
            <a:chOff x="7094873" y="2055415"/>
            <a:chExt cx="4036916" cy="403691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5BD0064-7AF0-4122-8C80-7DAEC4EE6640}"/>
                </a:ext>
              </a:extLst>
            </p:cNvPr>
            <p:cNvGrpSpPr/>
            <p:nvPr/>
          </p:nvGrpSpPr>
          <p:grpSpPr>
            <a:xfrm>
              <a:off x="7094873" y="2055415"/>
              <a:ext cx="4036916" cy="4036916"/>
              <a:chOff x="1374575" y="1471685"/>
              <a:chExt cx="4036916" cy="4036916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5B8C81F6-A70B-4573-9FE6-ED235085F9A1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C6BCE27-3103-4850-BF7A-8F684C9C711D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88900" dir="13500000" algn="br" rotWithShape="0">
                  <a:schemeClr val="bg1"/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C9CB9F9-F596-4E90-A715-014BD17A5DE8}"/>
                </a:ext>
              </a:extLst>
            </p:cNvPr>
            <p:cNvSpPr txBox="1"/>
            <p:nvPr/>
          </p:nvSpPr>
          <p:spPr>
            <a:xfrm>
              <a:off x="8341831" y="2626553"/>
              <a:ext cx="155151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宣贯意义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C4BC920-E293-4798-B0F0-DD46A00C1958}"/>
                </a:ext>
              </a:extLst>
            </p:cNvPr>
            <p:cNvSpPr txBox="1"/>
            <p:nvPr/>
          </p:nvSpPr>
          <p:spPr>
            <a:xfrm>
              <a:off x="7653577" y="3312359"/>
              <a:ext cx="2928026" cy="2061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请在此处输入相关内容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140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0CFB72-F894-492B-BF9F-56240445E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活动内容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DC881EA-2CFB-46C8-9036-5CF5ADCD24D5}"/>
              </a:ext>
            </a:extLst>
          </p:cNvPr>
          <p:cNvGrpSpPr/>
          <p:nvPr/>
        </p:nvGrpSpPr>
        <p:grpSpPr>
          <a:xfrm>
            <a:off x="1096375" y="1559384"/>
            <a:ext cx="3119120" cy="4911464"/>
            <a:chOff x="1096375" y="1559384"/>
            <a:chExt cx="3119120" cy="4911464"/>
          </a:xfrm>
          <a:effectLst/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09D7492-422B-4756-ACC8-E5F129247E59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  <a:reflection blurRad="177800" stA="52000" endA="300" endPos="20000" dir="5400000" sy="-100000" algn="bl" rotWithShape="0"/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01A0F7D-0082-4E60-9787-E433826B0C95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88900" dist="63500" dir="13500000" algn="br" rotWithShape="0">
                <a:schemeClr val="bg1"/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F150785-E72E-4A31-96D6-78E535B95BE3}"/>
                </a:ext>
              </a:extLst>
            </p:cNvPr>
            <p:cNvGrpSpPr/>
            <p:nvPr/>
          </p:nvGrpSpPr>
          <p:grpSpPr>
            <a:xfrm>
              <a:off x="1571591" y="2047190"/>
              <a:ext cx="2168687" cy="2168684"/>
              <a:chOff x="-1348740" y="1997778"/>
              <a:chExt cx="1122045" cy="112204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4583FF7-8EFD-4E20-9553-C9DFFAC0B31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-1193800" y="2152083"/>
                <a:ext cx="813435" cy="81343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2540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36576" rIns="73152" bIns="36576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同心圆 22">
                <a:extLst>
                  <a:ext uri="{FF2B5EF4-FFF2-40B4-BE49-F238E27FC236}">
                    <a16:creationId xmlns:a16="http://schemas.microsoft.com/office/drawing/2014/main" id="{37B05172-110D-47EF-9811-1AFE88E1D3A3}"/>
                  </a:ext>
                </a:extLst>
              </p:cNvPr>
              <p:cNvSpPr/>
              <p:nvPr/>
            </p:nvSpPr>
            <p:spPr>
              <a:xfrm>
                <a:off x="-1348740" y="1997778"/>
                <a:ext cx="1122045" cy="1122045"/>
              </a:xfrm>
              <a:prstGeom prst="donut">
                <a:avLst>
                  <a:gd name="adj" fmla="val 1717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27000" dist="63500" dir="13500000">
                  <a:schemeClr val="accent2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604DBA3-9D34-41F6-93AC-683A05E03C8F}"/>
                </a:ext>
              </a:extLst>
            </p:cNvPr>
            <p:cNvSpPr txBox="1"/>
            <p:nvPr/>
          </p:nvSpPr>
          <p:spPr>
            <a:xfrm>
              <a:off x="2014959" y="2646930"/>
              <a:ext cx="128195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83D9C61-371A-48C3-AC79-BEE22608FE30}"/>
                </a:ext>
              </a:extLst>
            </p:cNvPr>
            <p:cNvSpPr txBox="1"/>
            <p:nvPr/>
          </p:nvSpPr>
          <p:spPr>
            <a:xfrm>
              <a:off x="1400540" y="4374040"/>
              <a:ext cx="2510790" cy="1547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8C8C8">
                    <a:lumMod val="50000"/>
                  </a:srgbClr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4B3090-1D7E-4C2D-96ED-157577398FEF}"/>
              </a:ext>
            </a:extLst>
          </p:cNvPr>
          <p:cNvGrpSpPr/>
          <p:nvPr/>
        </p:nvGrpSpPr>
        <p:grpSpPr>
          <a:xfrm>
            <a:off x="8017193" y="1559384"/>
            <a:ext cx="3119120" cy="4911464"/>
            <a:chOff x="1096375" y="1559384"/>
            <a:chExt cx="3119120" cy="4911464"/>
          </a:xfrm>
          <a:effectLst/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A648F3C-D56C-4E64-BBA7-23547F447810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  <a:reflection blurRad="177800" stA="52000" endA="300" endPos="20000" dir="5400000" sy="-100000" algn="bl" rotWithShape="0"/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35C2BE7-4744-4927-923C-C17144FE1469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88900" dist="63500" dir="13500000" algn="br" rotWithShape="0">
                <a:schemeClr val="bg1"/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2B8BC24-E13A-4157-A4B6-ECFC418A5AD3}"/>
                </a:ext>
              </a:extLst>
            </p:cNvPr>
            <p:cNvGrpSpPr/>
            <p:nvPr/>
          </p:nvGrpSpPr>
          <p:grpSpPr>
            <a:xfrm>
              <a:off x="1571591" y="2047190"/>
              <a:ext cx="2168687" cy="2168684"/>
              <a:chOff x="-1348740" y="1997778"/>
              <a:chExt cx="1122045" cy="112204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FA598356-F050-41A1-92D8-AD200B58D11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-1193800" y="2152083"/>
                <a:ext cx="813435" cy="81343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2540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36576" rIns="73152" bIns="36576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同心圆 22">
                <a:extLst>
                  <a:ext uri="{FF2B5EF4-FFF2-40B4-BE49-F238E27FC236}">
                    <a16:creationId xmlns:a16="http://schemas.microsoft.com/office/drawing/2014/main" id="{C4FA3A2A-E498-41A9-83EE-810568CC6517}"/>
                  </a:ext>
                </a:extLst>
              </p:cNvPr>
              <p:cNvSpPr/>
              <p:nvPr/>
            </p:nvSpPr>
            <p:spPr>
              <a:xfrm>
                <a:off x="-1348740" y="1997778"/>
                <a:ext cx="1122045" cy="1122045"/>
              </a:xfrm>
              <a:prstGeom prst="donut">
                <a:avLst>
                  <a:gd name="adj" fmla="val 1717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27000" dist="63500" dir="13500000">
                  <a:schemeClr val="accent2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E20DCEB-C018-4087-9E09-FC78222F5E59}"/>
                </a:ext>
              </a:extLst>
            </p:cNvPr>
            <p:cNvSpPr txBox="1"/>
            <p:nvPr/>
          </p:nvSpPr>
          <p:spPr>
            <a:xfrm>
              <a:off x="2014959" y="2646930"/>
              <a:ext cx="128195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74DF6CA-4105-4FC1-AEFD-DD12113F8F52}"/>
                </a:ext>
              </a:extLst>
            </p:cNvPr>
            <p:cNvSpPr txBox="1"/>
            <p:nvPr/>
          </p:nvSpPr>
          <p:spPr>
            <a:xfrm>
              <a:off x="1400540" y="4374040"/>
              <a:ext cx="2510790" cy="1547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8C8C8">
                    <a:lumMod val="50000"/>
                  </a:srgbClr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71EDCC7-6FC0-4393-BA10-2F2B7B7A5B2F}"/>
              </a:ext>
            </a:extLst>
          </p:cNvPr>
          <p:cNvGrpSpPr/>
          <p:nvPr/>
        </p:nvGrpSpPr>
        <p:grpSpPr>
          <a:xfrm>
            <a:off x="4556784" y="1559384"/>
            <a:ext cx="3119120" cy="4911464"/>
            <a:chOff x="1096375" y="1559384"/>
            <a:chExt cx="3119120" cy="491146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20F941E-75C4-4DF5-A146-3E3669CC697B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  <a:reflection blurRad="177800" stA="52000" endA="300" endPos="20000" dir="5400000" sy="-100000" algn="bl" rotWithShape="0"/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A71D019-CBE3-43D7-9351-94889232C869}"/>
                </a:ext>
              </a:extLst>
            </p:cNvPr>
            <p:cNvSpPr/>
            <p:nvPr/>
          </p:nvSpPr>
          <p:spPr>
            <a:xfrm>
              <a:off x="1096375" y="1559384"/>
              <a:ext cx="3119120" cy="491146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88900" dist="63500" dir="13500000" algn="br" rotWithShape="0">
                <a:schemeClr val="bg1"/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716B72A-F2C8-4A81-B2B8-DA6E48BB4BDB}"/>
                </a:ext>
              </a:extLst>
            </p:cNvPr>
            <p:cNvGrpSpPr/>
            <p:nvPr/>
          </p:nvGrpSpPr>
          <p:grpSpPr>
            <a:xfrm>
              <a:off x="1571591" y="2047190"/>
              <a:ext cx="2168687" cy="2168684"/>
              <a:chOff x="-1348740" y="1997778"/>
              <a:chExt cx="1122045" cy="1122045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16FB928-4E6E-4C8B-A662-BB9918A08B5C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-1193800" y="2152083"/>
                <a:ext cx="813435" cy="813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innerShdw blurRad="2540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36576" rIns="73152" bIns="36576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同心圆 22">
                <a:extLst>
                  <a:ext uri="{FF2B5EF4-FFF2-40B4-BE49-F238E27FC236}">
                    <a16:creationId xmlns:a16="http://schemas.microsoft.com/office/drawing/2014/main" id="{96A11F0C-227E-4F88-B14C-6AD9E3791EA1}"/>
                  </a:ext>
                </a:extLst>
              </p:cNvPr>
              <p:cNvSpPr/>
              <p:nvPr/>
            </p:nvSpPr>
            <p:spPr>
              <a:xfrm>
                <a:off x="-1348740" y="1997778"/>
                <a:ext cx="1122045" cy="1122045"/>
              </a:xfrm>
              <a:prstGeom prst="donut">
                <a:avLst>
                  <a:gd name="adj" fmla="val 17179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27000" dist="63500" dir="13500000">
                  <a:schemeClr val="accent2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9FC93C9-7DF3-4152-8E21-157C1C943DF6}"/>
                </a:ext>
              </a:extLst>
            </p:cNvPr>
            <p:cNvSpPr txBox="1"/>
            <p:nvPr/>
          </p:nvSpPr>
          <p:spPr>
            <a:xfrm>
              <a:off x="2014959" y="2646930"/>
              <a:ext cx="128195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02A9A4E-B42B-4999-A2EA-E61A4BD0DD81}"/>
                </a:ext>
              </a:extLst>
            </p:cNvPr>
            <p:cNvSpPr txBox="1"/>
            <p:nvPr/>
          </p:nvSpPr>
          <p:spPr>
            <a:xfrm>
              <a:off x="1400540" y="4374040"/>
              <a:ext cx="2510790" cy="1547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8C8C8">
                    <a:lumMod val="50000"/>
                  </a:srgbClr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8C8C8">
                      <a:lumMod val="50000"/>
                    </a:srgbClr>
                  </a:solidFill>
                  <a:effectLst/>
                  <a:uLnTx/>
                  <a:uFillTx/>
                  <a:latin typeface="思源黑体 CN ExtraLight"/>
                  <a:ea typeface="思源黑体 CN ExtraLight"/>
                  <a:cs typeface="+mn-cs"/>
                </a:rPr>
                <a:t>请在此输入内容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4709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196B33A0-5C24-4716-9210-800A6F1A6C8A}"/>
              </a:ext>
            </a:extLst>
          </p:cNvPr>
          <p:cNvGrpSpPr/>
          <p:nvPr/>
        </p:nvGrpSpPr>
        <p:grpSpPr>
          <a:xfrm>
            <a:off x="1050940" y="3926018"/>
            <a:ext cx="10080625" cy="1539916"/>
            <a:chOff x="1050940" y="4215724"/>
            <a:chExt cx="10080625" cy="153991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E412590-8C51-4F6B-9B72-1C5FB077F40F}"/>
                </a:ext>
              </a:extLst>
            </p:cNvPr>
            <p:cNvGrpSpPr/>
            <p:nvPr/>
          </p:nvGrpSpPr>
          <p:grpSpPr>
            <a:xfrm>
              <a:off x="1050940" y="4215724"/>
              <a:ext cx="10080625" cy="1539916"/>
              <a:chOff x="4373211" y="2351522"/>
              <a:chExt cx="6984510" cy="1539916"/>
            </a:xfrm>
          </p:grpSpPr>
          <p:sp>
            <p:nvSpPr>
              <p:cNvPr id="23" name="矩形: 圆角 62">
                <a:extLst>
                  <a:ext uri="{FF2B5EF4-FFF2-40B4-BE49-F238E27FC236}">
                    <a16:creationId xmlns:a16="http://schemas.microsoft.com/office/drawing/2014/main" id="{F3E07362-7D1F-498B-B801-1368E7785627}"/>
                  </a:ext>
                </a:extLst>
              </p:cNvPr>
              <p:cNvSpPr/>
              <p:nvPr/>
            </p:nvSpPr>
            <p:spPr>
              <a:xfrm rot="10800000">
                <a:off x="4373211" y="2351522"/>
                <a:ext cx="6984510" cy="153991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76200" dist="635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矩形: 圆角 61">
                <a:extLst>
                  <a:ext uri="{FF2B5EF4-FFF2-40B4-BE49-F238E27FC236}">
                    <a16:creationId xmlns:a16="http://schemas.microsoft.com/office/drawing/2014/main" id="{217D7569-E9EF-4953-BE5F-DF59DCF161D2}"/>
                  </a:ext>
                </a:extLst>
              </p:cNvPr>
              <p:cNvSpPr/>
              <p:nvPr/>
            </p:nvSpPr>
            <p:spPr>
              <a:xfrm rot="10800000">
                <a:off x="4373211" y="2351522"/>
                <a:ext cx="6984510" cy="153991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127000" dir="13500000" algn="br" rotWithShape="0">
                  <a:schemeClr val="tx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TextBox 71">
              <a:extLst>
                <a:ext uri="{FF2B5EF4-FFF2-40B4-BE49-F238E27FC236}">
                  <a16:creationId xmlns:a16="http://schemas.microsoft.com/office/drawing/2014/main" id="{D23B08A3-6B7B-41AB-8A1E-866C9C903E63}"/>
                </a:ext>
              </a:extLst>
            </p:cNvPr>
            <p:cNvSpPr txBox="1"/>
            <p:nvPr/>
          </p:nvSpPr>
          <p:spPr bwMode="auto">
            <a:xfrm>
              <a:off x="1488918" y="4801016"/>
              <a:ext cx="215443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请在此输入内容</a:t>
              </a:r>
            </a:p>
          </p:txBody>
        </p:sp>
        <p:sp>
          <p:nvSpPr>
            <p:cNvPr id="28" name="TextBox 71">
              <a:extLst>
                <a:ext uri="{FF2B5EF4-FFF2-40B4-BE49-F238E27FC236}">
                  <a16:creationId xmlns:a16="http://schemas.microsoft.com/office/drawing/2014/main" id="{A5B98362-4FF6-46B2-ADE3-57C620B5BA73}"/>
                </a:ext>
              </a:extLst>
            </p:cNvPr>
            <p:cNvSpPr txBox="1"/>
            <p:nvPr/>
          </p:nvSpPr>
          <p:spPr bwMode="auto">
            <a:xfrm>
              <a:off x="8548645" y="4801016"/>
              <a:ext cx="215443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请在此输入内容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63435A2-9384-403B-927B-CD1E70FE1019}"/>
              </a:ext>
            </a:extLst>
          </p:cNvPr>
          <p:cNvGrpSpPr/>
          <p:nvPr/>
        </p:nvGrpSpPr>
        <p:grpSpPr>
          <a:xfrm>
            <a:off x="1055688" y="2106462"/>
            <a:ext cx="10080625" cy="1539916"/>
            <a:chOff x="1055688" y="2396168"/>
            <a:chExt cx="10080625" cy="153991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82A14FD-3887-438B-9D7A-D3EA4C5F9E22}"/>
                </a:ext>
              </a:extLst>
            </p:cNvPr>
            <p:cNvGrpSpPr/>
            <p:nvPr/>
          </p:nvGrpSpPr>
          <p:grpSpPr>
            <a:xfrm>
              <a:off x="1055688" y="2396168"/>
              <a:ext cx="10080625" cy="1539916"/>
              <a:chOff x="4373211" y="2351522"/>
              <a:chExt cx="6984510" cy="1539916"/>
            </a:xfrm>
          </p:grpSpPr>
          <p:sp>
            <p:nvSpPr>
              <p:cNvPr id="20" name="矩形: 圆角 62">
                <a:extLst>
                  <a:ext uri="{FF2B5EF4-FFF2-40B4-BE49-F238E27FC236}">
                    <a16:creationId xmlns:a16="http://schemas.microsoft.com/office/drawing/2014/main" id="{9B348620-2E9D-4B43-AB73-606AFBD672BB}"/>
                  </a:ext>
                </a:extLst>
              </p:cNvPr>
              <p:cNvSpPr/>
              <p:nvPr/>
            </p:nvSpPr>
            <p:spPr>
              <a:xfrm rot="10800000">
                <a:off x="4373211" y="2351522"/>
                <a:ext cx="6984510" cy="153991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76200" dist="63500" dir="2700000" algn="tl" rotWithShape="0">
                  <a:schemeClr val="accent2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: 圆角 61">
                <a:extLst>
                  <a:ext uri="{FF2B5EF4-FFF2-40B4-BE49-F238E27FC236}">
                    <a16:creationId xmlns:a16="http://schemas.microsoft.com/office/drawing/2014/main" id="{48551583-FE67-46E2-93FF-1B7DD6F6D438}"/>
                  </a:ext>
                </a:extLst>
              </p:cNvPr>
              <p:cNvSpPr/>
              <p:nvPr/>
            </p:nvSpPr>
            <p:spPr>
              <a:xfrm rot="10800000">
                <a:off x="4373211" y="2351522"/>
                <a:ext cx="6984510" cy="153991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127000" dir="13500000" algn="br" rotWithShape="0">
                  <a:schemeClr val="tx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TextBox 71">
              <a:extLst>
                <a:ext uri="{FF2B5EF4-FFF2-40B4-BE49-F238E27FC236}">
                  <a16:creationId xmlns:a16="http://schemas.microsoft.com/office/drawing/2014/main" id="{78A77834-2EF5-43F3-A0E0-FD5D3CA6CF36}"/>
                </a:ext>
              </a:extLst>
            </p:cNvPr>
            <p:cNvSpPr txBox="1"/>
            <p:nvPr/>
          </p:nvSpPr>
          <p:spPr bwMode="auto">
            <a:xfrm>
              <a:off x="1488918" y="2981460"/>
              <a:ext cx="215443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请在此输入内容</a:t>
              </a:r>
            </a:p>
          </p:txBody>
        </p:sp>
        <p:sp>
          <p:nvSpPr>
            <p:cNvPr id="27" name="TextBox 71">
              <a:extLst>
                <a:ext uri="{FF2B5EF4-FFF2-40B4-BE49-F238E27FC236}">
                  <a16:creationId xmlns:a16="http://schemas.microsoft.com/office/drawing/2014/main" id="{D4CD1F2E-0007-45B3-A6C1-6F1EA0D8CBDD}"/>
                </a:ext>
              </a:extLst>
            </p:cNvPr>
            <p:cNvSpPr txBox="1"/>
            <p:nvPr/>
          </p:nvSpPr>
          <p:spPr bwMode="auto">
            <a:xfrm>
              <a:off x="8548645" y="2981460"/>
              <a:ext cx="215443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请在此输入内容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E0606F39-8C8C-4AAD-A980-44B4A480FB97}"/>
              </a:ext>
            </a:extLst>
          </p:cNvPr>
          <p:cNvSpPr/>
          <p:nvPr/>
        </p:nvSpPr>
        <p:spPr>
          <a:xfrm>
            <a:off x="4354252" y="2194337"/>
            <a:ext cx="3483496" cy="34834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18" name="同心圆 12">
            <a:extLst>
              <a:ext uri="{FF2B5EF4-FFF2-40B4-BE49-F238E27FC236}">
                <a16:creationId xmlns:a16="http://schemas.microsoft.com/office/drawing/2014/main" id="{B2FA5D7E-C27B-44E4-AC36-43CFCFA3E40F}"/>
              </a:ext>
            </a:extLst>
          </p:cNvPr>
          <p:cNvSpPr/>
          <p:nvPr/>
        </p:nvSpPr>
        <p:spPr>
          <a:xfrm>
            <a:off x="3854239" y="1655310"/>
            <a:ext cx="4474028" cy="4474028"/>
          </a:xfrm>
          <a:prstGeom prst="donut">
            <a:avLst>
              <a:gd name="adj" fmla="val 14880"/>
            </a:avLst>
          </a:prstGeom>
          <a:solidFill>
            <a:schemeClr val="accent2"/>
          </a:solidFill>
          <a:ln>
            <a:noFill/>
          </a:ln>
          <a:effectLst>
            <a:outerShdw blurRad="101600" dist="88900" dir="13500000" algn="b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1074894-611D-49D2-85DD-B6EFD478E9CC}"/>
              </a:ext>
            </a:extLst>
          </p:cNvPr>
          <p:cNvSpPr/>
          <p:nvPr/>
        </p:nvSpPr>
        <p:spPr>
          <a:xfrm>
            <a:off x="4223543" y="2021191"/>
            <a:ext cx="3744914" cy="3744914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B296933-4DAC-4ADB-9B27-FBC6DDFFD965}"/>
              </a:ext>
            </a:extLst>
          </p:cNvPr>
          <p:cNvSpPr/>
          <p:nvPr/>
        </p:nvSpPr>
        <p:spPr>
          <a:xfrm>
            <a:off x="5028731" y="2826380"/>
            <a:ext cx="2134540" cy="2134538"/>
          </a:xfrm>
          <a:prstGeom prst="ellipse">
            <a:avLst/>
          </a:prstGeom>
          <a:noFill/>
          <a:ln w="19050">
            <a:solidFill>
              <a:schemeClr val="bg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思源黑体 CN ExtraLight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BC9BCD4-7CD5-4A49-A98B-7DDD4B27B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活动预算</a:t>
            </a:r>
          </a:p>
        </p:txBody>
      </p:sp>
      <p:sp>
        <p:nvSpPr>
          <p:cNvPr id="25" name="同心圆 12">
            <a:extLst>
              <a:ext uri="{FF2B5EF4-FFF2-40B4-BE49-F238E27FC236}">
                <a16:creationId xmlns:a16="http://schemas.microsoft.com/office/drawing/2014/main" id="{0936A487-5194-49E2-88F3-916BCA0B51D0}"/>
              </a:ext>
            </a:extLst>
          </p:cNvPr>
          <p:cNvSpPr/>
          <p:nvPr/>
        </p:nvSpPr>
        <p:spPr>
          <a:xfrm>
            <a:off x="3854239" y="1655310"/>
            <a:ext cx="4474028" cy="4474028"/>
          </a:xfrm>
          <a:prstGeom prst="donut">
            <a:avLst>
              <a:gd name="adj" fmla="val 14880"/>
            </a:avLst>
          </a:prstGeom>
          <a:solidFill>
            <a:schemeClr val="accent2"/>
          </a:solidFill>
          <a:ln>
            <a:noFill/>
          </a:ln>
          <a:effectLst>
            <a:outerShdw blurRad="88900" dist="635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" name="图形 8" descr="硬币 轮廓">
            <a:extLst>
              <a:ext uri="{FF2B5EF4-FFF2-40B4-BE49-F238E27FC236}">
                <a16:creationId xmlns:a16="http://schemas.microsoft.com/office/drawing/2014/main" id="{5B1D74B3-C203-460E-BDC1-0E8762C24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5058" y="3111549"/>
            <a:ext cx="1481883" cy="148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8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C58A9AF5-B01E-4F25-8C4A-95A3A032FD7E}"/>
              </a:ext>
            </a:extLst>
          </p:cNvPr>
          <p:cNvGrpSpPr/>
          <p:nvPr/>
        </p:nvGrpSpPr>
        <p:grpSpPr>
          <a:xfrm>
            <a:off x="1142472" y="2133842"/>
            <a:ext cx="3362930" cy="3362930"/>
            <a:chOff x="1142472" y="2133842"/>
            <a:chExt cx="3362930" cy="336293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7E8685D-A106-40CE-B8D2-98A49CB20831}"/>
                </a:ext>
              </a:extLst>
            </p:cNvPr>
            <p:cNvGrpSpPr/>
            <p:nvPr/>
          </p:nvGrpSpPr>
          <p:grpSpPr>
            <a:xfrm>
              <a:off x="1142472" y="2133842"/>
              <a:ext cx="3362930" cy="3362930"/>
              <a:chOff x="1374575" y="1471685"/>
              <a:chExt cx="4036916" cy="4036916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513912B-F4AE-441A-96EC-20846989669D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A59E74D-DC3E-4700-A4A2-7BF8587F3E9F}"/>
                  </a:ext>
                </a:extLst>
              </p:cNvPr>
              <p:cNvSpPr/>
              <p:nvPr/>
            </p:nvSpPr>
            <p:spPr>
              <a:xfrm>
                <a:off x="1374575" y="1471685"/>
                <a:ext cx="4036916" cy="403691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127000" dist="88900" dir="13500000" algn="br" rotWithShape="0">
                  <a:schemeClr val="bg1"/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49FE"/>
                  </a:solidFill>
                  <a:effectLst/>
                  <a:uLnTx/>
                  <a:uFillTx/>
                  <a:latin typeface="Arial" panose="020B0604020202020204" pitchFamily="34" charset="0"/>
                  <a:ea typeface="思源宋体 CN Heavy" panose="02020900000000000000" pitchFamily="18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4E7C5D8-CAB6-42BF-9334-A36AD399016A}"/>
                </a:ext>
              </a:extLst>
            </p:cNvPr>
            <p:cNvSpPr/>
            <p:nvPr/>
          </p:nvSpPr>
          <p:spPr>
            <a:xfrm>
              <a:off x="1682248" y="2970422"/>
              <a:ext cx="2196763" cy="1519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870875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总业绩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870875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120</a:t>
              </a: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万</a:t>
              </a:r>
              <a:endPara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372F0DF3-50B2-45A0-A9AE-A43FD0A60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活动目标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0313A7D-B8E9-4BCC-8145-0E975A8FB63A}"/>
              </a:ext>
            </a:extLst>
          </p:cNvPr>
          <p:cNvGrpSpPr/>
          <p:nvPr/>
        </p:nvGrpSpPr>
        <p:grpSpPr>
          <a:xfrm>
            <a:off x="4592377" y="2121519"/>
            <a:ext cx="1918082" cy="2532573"/>
            <a:chOff x="4592377" y="2121519"/>
            <a:chExt cx="1918082" cy="253257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DC2242C-1281-48C3-B4D6-537D8CBC5A4D}"/>
                </a:ext>
              </a:extLst>
            </p:cNvPr>
            <p:cNvGrpSpPr/>
            <p:nvPr/>
          </p:nvGrpSpPr>
          <p:grpSpPr>
            <a:xfrm>
              <a:off x="4592377" y="2121519"/>
              <a:ext cx="1918082" cy="1915898"/>
              <a:chOff x="6007595" y="1273167"/>
              <a:chExt cx="2092972" cy="2090591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D56EFDA-1FD5-4660-BDD1-81F7104D5DB2}"/>
                  </a:ext>
                </a:extLst>
              </p:cNvPr>
              <p:cNvGrpSpPr/>
              <p:nvPr/>
            </p:nvGrpSpPr>
            <p:grpSpPr>
              <a:xfrm>
                <a:off x="6007595" y="1273167"/>
                <a:ext cx="2092972" cy="2090591"/>
                <a:chOff x="1374575" y="1445551"/>
                <a:chExt cx="4067675" cy="4063050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C769543D-4BA5-440E-9761-6AA83B7832C0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76200" dir="2700000" algn="tl" rotWithShape="0">
                    <a:prstClr val="black">
                      <a:alpha val="40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536137DE-1157-4441-860B-F676AE437A01}"/>
                    </a:ext>
                  </a:extLst>
                </p:cNvPr>
                <p:cNvSpPr/>
                <p:nvPr/>
              </p:nvSpPr>
              <p:spPr>
                <a:xfrm>
                  <a:off x="1405334" y="1445551"/>
                  <a:ext cx="4036916" cy="403691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27000" dist="88900" dir="13500000" algn="br" rotWithShape="0">
                    <a:schemeClr val="bg1"/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" name="不完整圆 6">
                <a:extLst>
                  <a:ext uri="{FF2B5EF4-FFF2-40B4-BE49-F238E27FC236}">
                    <a16:creationId xmlns:a16="http://schemas.microsoft.com/office/drawing/2014/main" id="{19CC3D86-6663-4147-BDAA-0BDCF3ED26EA}"/>
                  </a:ext>
                </a:extLst>
              </p:cNvPr>
              <p:cNvSpPr/>
              <p:nvPr/>
            </p:nvSpPr>
            <p:spPr>
              <a:xfrm rot="1055875">
                <a:off x="6023421" y="1273167"/>
                <a:ext cx="2077146" cy="2077145"/>
              </a:xfrm>
              <a:prstGeom prst="pie">
                <a:avLst>
                  <a:gd name="adj1" fmla="val 15023174"/>
                  <a:gd name="adj2" fmla="val 1658260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4EDC57C-9B99-4BE3-A721-B0C904B8F4F4}"/>
                </a:ext>
              </a:extLst>
            </p:cNvPr>
            <p:cNvGrpSpPr/>
            <p:nvPr/>
          </p:nvGrpSpPr>
          <p:grpSpPr>
            <a:xfrm>
              <a:off x="5133648" y="4037419"/>
              <a:ext cx="902811" cy="616673"/>
              <a:chOff x="5352944" y="4037419"/>
              <a:chExt cx="902811" cy="616673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F7315CE-FB78-45ED-A1D3-EA8AB53EEA46}"/>
                  </a:ext>
                </a:extLst>
              </p:cNvPr>
              <p:cNvSpPr/>
              <p:nvPr/>
            </p:nvSpPr>
            <p:spPr>
              <a:xfrm>
                <a:off x="5352944" y="4346315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8708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ExtraLight"/>
                    <a:ea typeface="思源黑体 CN ExtraLight"/>
                    <a:cs typeface="+mn-cs"/>
                  </a:rPr>
                  <a:t>第一季度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87DC9DC4-E90D-4A90-AD58-FF7AB76A8796}"/>
                  </a:ext>
                </a:extLst>
              </p:cNvPr>
              <p:cNvSpPr txBox="1"/>
              <p:nvPr/>
            </p:nvSpPr>
            <p:spPr>
              <a:xfrm>
                <a:off x="5441110" y="4037419"/>
                <a:ext cx="7264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ExtraLight"/>
                    <a:cs typeface="Arial" panose="020B0604020202020204" pitchFamily="34" charset="0"/>
                    <a:sym typeface="Arial" panose="020B0604020202020204" pitchFamily="34" charset="0"/>
                  </a:rPr>
                  <a:t>14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万</a:t>
                </a: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7152132-81B3-46D2-BE95-7A0EC6718078}"/>
              </a:ext>
            </a:extLst>
          </p:cNvPr>
          <p:cNvGrpSpPr/>
          <p:nvPr/>
        </p:nvGrpSpPr>
        <p:grpSpPr>
          <a:xfrm>
            <a:off x="7671886" y="2052071"/>
            <a:ext cx="1903578" cy="2602021"/>
            <a:chOff x="7729223" y="2052071"/>
            <a:chExt cx="1903578" cy="260202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BA92C93-2578-45A8-A754-01686401AD1A}"/>
                </a:ext>
              </a:extLst>
            </p:cNvPr>
            <p:cNvGrpSpPr/>
            <p:nvPr/>
          </p:nvGrpSpPr>
          <p:grpSpPr>
            <a:xfrm>
              <a:off x="8270493" y="4037419"/>
              <a:ext cx="902811" cy="616673"/>
              <a:chOff x="8300736" y="4037419"/>
              <a:chExt cx="902811" cy="616673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2087E031-DCD8-4FCD-A1D8-CED0CB4D2DF1}"/>
                  </a:ext>
                </a:extLst>
              </p:cNvPr>
              <p:cNvSpPr/>
              <p:nvPr/>
            </p:nvSpPr>
            <p:spPr>
              <a:xfrm>
                <a:off x="8300736" y="4346315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8708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ExtraLight"/>
                    <a:ea typeface="思源黑体 CN ExtraLight"/>
                    <a:cs typeface="+mn-cs"/>
                  </a:rPr>
                  <a:t>第三季度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AB538D97-0544-469E-B12E-8D9BCC629E4C}"/>
                  </a:ext>
                </a:extLst>
              </p:cNvPr>
              <p:cNvSpPr txBox="1"/>
              <p:nvPr/>
            </p:nvSpPr>
            <p:spPr>
              <a:xfrm>
                <a:off x="8397954" y="4037419"/>
                <a:ext cx="7264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/>
                    <a:cs typeface="Arial" panose="020B0604020202020204" pitchFamily="34" charset="0"/>
                    <a:sym typeface="Arial" panose="020B0604020202020204" pitchFamily="34" charset="0"/>
                  </a:rPr>
                  <a:t>39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万</a:t>
                </a: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1486088-9A84-46C8-9243-0ED6F72804C9}"/>
                </a:ext>
              </a:extLst>
            </p:cNvPr>
            <p:cNvGrpSpPr/>
            <p:nvPr/>
          </p:nvGrpSpPr>
          <p:grpSpPr>
            <a:xfrm>
              <a:off x="7729223" y="2052071"/>
              <a:ext cx="1903578" cy="1903577"/>
              <a:chOff x="6007595" y="1286613"/>
              <a:chExt cx="2077145" cy="2077145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47B9308C-F0DE-484F-B96D-F98D85A6A09C}"/>
                  </a:ext>
                </a:extLst>
              </p:cNvPr>
              <p:cNvGrpSpPr/>
              <p:nvPr/>
            </p:nvGrpSpPr>
            <p:grpSpPr>
              <a:xfrm>
                <a:off x="6007595" y="1286613"/>
                <a:ext cx="2077145" cy="2077145"/>
                <a:chOff x="1374575" y="1471685"/>
                <a:chExt cx="4036916" cy="4036916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5CD15B2F-985F-4B58-B80F-7A9D5CBB1F3B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76200" dir="2700000" algn="tl" rotWithShape="0">
                    <a:prstClr val="black">
                      <a:alpha val="40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DCABF33E-CC6B-47F4-A375-CBED3A991EC1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27000" dist="88900" dir="13500000" algn="br" rotWithShape="0">
                    <a:schemeClr val="bg1"/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4" name="不完整圆 63">
                <a:extLst>
                  <a:ext uri="{FF2B5EF4-FFF2-40B4-BE49-F238E27FC236}">
                    <a16:creationId xmlns:a16="http://schemas.microsoft.com/office/drawing/2014/main" id="{3C2E413C-0FDC-4B06-8CAE-AB28423D943D}"/>
                  </a:ext>
                </a:extLst>
              </p:cNvPr>
              <p:cNvSpPr/>
              <p:nvPr/>
            </p:nvSpPr>
            <p:spPr>
              <a:xfrm>
                <a:off x="6007595" y="1286613"/>
                <a:ext cx="2077145" cy="2077145"/>
              </a:xfrm>
              <a:prstGeom prst="pie">
                <a:avLst>
                  <a:gd name="adj1" fmla="val 4051559"/>
                  <a:gd name="adj2" fmla="val 959318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87AE26E-E869-4BF7-BCCE-2E6AEE1883CF}"/>
              </a:ext>
            </a:extLst>
          </p:cNvPr>
          <p:cNvGrpSpPr/>
          <p:nvPr/>
        </p:nvGrpSpPr>
        <p:grpSpPr>
          <a:xfrm>
            <a:off x="9211641" y="3511425"/>
            <a:ext cx="1925726" cy="2662396"/>
            <a:chOff x="9211641" y="3511425"/>
            <a:chExt cx="1925726" cy="266239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8E4BF33-CEB8-472D-9C5D-E9FE7F06FB50}"/>
                </a:ext>
              </a:extLst>
            </p:cNvPr>
            <p:cNvGrpSpPr/>
            <p:nvPr/>
          </p:nvGrpSpPr>
          <p:grpSpPr>
            <a:xfrm>
              <a:off x="9752910" y="5557148"/>
              <a:ext cx="902811" cy="616673"/>
              <a:chOff x="9821718" y="5557148"/>
              <a:chExt cx="902811" cy="616673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05B14EC0-B48D-4058-8633-FCE687A547B8}"/>
                  </a:ext>
                </a:extLst>
              </p:cNvPr>
              <p:cNvSpPr/>
              <p:nvPr/>
            </p:nvSpPr>
            <p:spPr>
              <a:xfrm>
                <a:off x="9821718" y="5866044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8708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ExtraLight"/>
                    <a:ea typeface="思源黑体 CN ExtraLight"/>
                    <a:cs typeface="+mn-cs"/>
                  </a:rPr>
                  <a:t>第四季度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2DE4FE4A-99E1-424D-846D-6EC58D1A9625}"/>
                  </a:ext>
                </a:extLst>
              </p:cNvPr>
              <p:cNvSpPr txBox="1"/>
              <p:nvPr/>
            </p:nvSpPr>
            <p:spPr>
              <a:xfrm>
                <a:off x="9916969" y="5557148"/>
                <a:ext cx="71231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/>
                    <a:cs typeface="Arial" panose="020B0604020202020204" pitchFamily="34" charset="0"/>
                    <a:sym typeface="Arial" panose="020B0604020202020204" pitchFamily="34" charset="0"/>
                  </a:rPr>
                  <a:t>11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万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799A698-6C86-412C-8AF2-8CC21FC6EEDE}"/>
                </a:ext>
              </a:extLst>
            </p:cNvPr>
            <p:cNvGrpSpPr/>
            <p:nvPr/>
          </p:nvGrpSpPr>
          <p:grpSpPr>
            <a:xfrm>
              <a:off x="9211641" y="3511425"/>
              <a:ext cx="1925726" cy="1906795"/>
              <a:chOff x="6007595" y="1286613"/>
              <a:chExt cx="2101312" cy="2080656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39BA6EBC-A8D5-4025-9CEB-AD6A46CEBBF1}"/>
                  </a:ext>
                </a:extLst>
              </p:cNvPr>
              <p:cNvGrpSpPr/>
              <p:nvPr/>
            </p:nvGrpSpPr>
            <p:grpSpPr>
              <a:xfrm>
                <a:off x="6007595" y="1286613"/>
                <a:ext cx="2077145" cy="2077145"/>
                <a:chOff x="1374575" y="1471685"/>
                <a:chExt cx="4036916" cy="4036916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8B97442-1882-4546-B7E5-A84FA0F93BA3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76200" dir="2700000" algn="tl" rotWithShape="0">
                    <a:prstClr val="black">
                      <a:alpha val="40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F859F805-8977-4BE0-BA53-E73A6F139F0C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27000" dist="88900" dir="13500000" algn="br" rotWithShape="0">
                    <a:schemeClr val="bg1"/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9" name="不完整圆 68">
                <a:extLst>
                  <a:ext uri="{FF2B5EF4-FFF2-40B4-BE49-F238E27FC236}">
                    <a16:creationId xmlns:a16="http://schemas.microsoft.com/office/drawing/2014/main" id="{B06BEA25-C0FA-439D-AA87-CA04CDFFDEE1}"/>
                  </a:ext>
                </a:extLst>
              </p:cNvPr>
              <p:cNvSpPr/>
              <p:nvPr/>
            </p:nvSpPr>
            <p:spPr>
              <a:xfrm>
                <a:off x="6031762" y="1290124"/>
                <a:ext cx="2077145" cy="2077145"/>
              </a:xfrm>
              <a:prstGeom prst="pie">
                <a:avLst>
                  <a:gd name="adj1" fmla="val 15180634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6A7C1F7-8CBD-4586-ABB8-8A36B656C424}"/>
              </a:ext>
            </a:extLst>
          </p:cNvPr>
          <p:cNvGrpSpPr/>
          <p:nvPr/>
        </p:nvGrpSpPr>
        <p:grpSpPr>
          <a:xfrm>
            <a:off x="6132132" y="3510995"/>
            <a:ext cx="1903578" cy="2644861"/>
            <a:chOff x="6246806" y="3510995"/>
            <a:chExt cx="1903578" cy="264486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D2089B6-0DE8-4B68-B95C-BF7230B46D81}"/>
                </a:ext>
              </a:extLst>
            </p:cNvPr>
            <p:cNvGrpSpPr/>
            <p:nvPr/>
          </p:nvGrpSpPr>
          <p:grpSpPr>
            <a:xfrm>
              <a:off x="6788076" y="5539183"/>
              <a:ext cx="902811" cy="616673"/>
              <a:chOff x="6849325" y="5539183"/>
              <a:chExt cx="902811" cy="616673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3032D807-A0ED-448C-BF55-5597662778B1}"/>
                  </a:ext>
                </a:extLst>
              </p:cNvPr>
              <p:cNvSpPr/>
              <p:nvPr/>
            </p:nvSpPr>
            <p:spPr>
              <a:xfrm>
                <a:off x="6849325" y="5848079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8708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黑体 CN ExtraLight"/>
                    <a:ea typeface="思源黑体 CN ExtraLight"/>
                    <a:cs typeface="+mn-cs"/>
                  </a:rPr>
                  <a:t>第二季度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B4B3D1F-16F3-48EF-AC7C-C11786AAB32A}"/>
                  </a:ext>
                </a:extLst>
              </p:cNvPr>
              <p:cNvSpPr txBox="1"/>
              <p:nvPr/>
            </p:nvSpPr>
            <p:spPr>
              <a:xfrm>
                <a:off x="6937491" y="5539183"/>
                <a:ext cx="7264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ExtraLight"/>
                    <a:cs typeface="Arial" panose="020B0604020202020204" pitchFamily="34" charset="0"/>
                    <a:sym typeface="Arial" panose="020B0604020202020204" pitchFamily="34" charset="0"/>
                  </a:rPr>
                  <a:t>56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万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D33A6EF-A767-40FF-8CC0-65EFE7F28926}"/>
                </a:ext>
              </a:extLst>
            </p:cNvPr>
            <p:cNvGrpSpPr/>
            <p:nvPr/>
          </p:nvGrpSpPr>
          <p:grpSpPr>
            <a:xfrm>
              <a:off x="6246806" y="3510995"/>
              <a:ext cx="1903578" cy="1907225"/>
              <a:chOff x="6007595" y="1282633"/>
              <a:chExt cx="2077145" cy="2081125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8F6CF233-F08B-4F43-90B7-614EF9C8034B}"/>
                  </a:ext>
                </a:extLst>
              </p:cNvPr>
              <p:cNvGrpSpPr/>
              <p:nvPr/>
            </p:nvGrpSpPr>
            <p:grpSpPr>
              <a:xfrm>
                <a:off x="6007595" y="1286613"/>
                <a:ext cx="2077145" cy="2077145"/>
                <a:chOff x="1374575" y="1471685"/>
                <a:chExt cx="4036916" cy="4036916"/>
              </a:xfrm>
            </p:grpSpPr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40CDF559-AD83-4D82-903D-8E635B2F2CDB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127000" dist="76200" dir="2700000" algn="tl" rotWithShape="0">
                    <a:prstClr val="black">
                      <a:alpha val="40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C6DBF859-8B71-4D42-9EBC-6B40BE4FAA31}"/>
                    </a:ext>
                  </a:extLst>
                </p:cNvPr>
                <p:cNvSpPr/>
                <p:nvPr/>
              </p:nvSpPr>
              <p:spPr>
                <a:xfrm>
                  <a:off x="1374575" y="1471685"/>
                  <a:ext cx="4036916" cy="403691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127000" dist="88900" dir="13500000" algn="br" rotWithShape="0">
                    <a:schemeClr val="bg1"/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9F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宋体 CN Heavy" panose="02020900000000000000" pitchFamily="18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4" name="不完整圆 73">
                <a:extLst>
                  <a:ext uri="{FF2B5EF4-FFF2-40B4-BE49-F238E27FC236}">
                    <a16:creationId xmlns:a16="http://schemas.microsoft.com/office/drawing/2014/main" id="{CFB8EA77-7277-4047-BD3B-B8628424898E}"/>
                  </a:ext>
                </a:extLst>
              </p:cNvPr>
              <p:cNvSpPr/>
              <p:nvPr/>
            </p:nvSpPr>
            <p:spPr>
              <a:xfrm>
                <a:off x="6007595" y="1282633"/>
                <a:ext cx="2077145" cy="2077145"/>
              </a:xfrm>
              <a:prstGeom prst="pie">
                <a:avLst>
                  <a:gd name="adj1" fmla="val 16981068"/>
                  <a:gd name="adj2" fmla="val 445474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996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B4ABC5-C6B7-4A82-B973-72AF06D8134F}"/>
              </a:ext>
            </a:extLst>
          </p:cNvPr>
          <p:cNvGrpSpPr/>
          <p:nvPr/>
        </p:nvGrpSpPr>
        <p:grpSpPr>
          <a:xfrm>
            <a:off x="1061782" y="1846907"/>
            <a:ext cx="4714329" cy="4282431"/>
            <a:chOff x="1061783" y="3329722"/>
            <a:chExt cx="3096000" cy="279961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3FB37D67-3B92-4CC3-A8B0-E9D4ED7BC065}"/>
                </a:ext>
              </a:extLst>
            </p:cNvPr>
            <p:cNvSpPr/>
            <p:nvPr/>
          </p:nvSpPr>
          <p:spPr>
            <a:xfrm>
              <a:off x="1061783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753E7BA-E893-4091-B228-19EFDE03E9C4}"/>
                </a:ext>
              </a:extLst>
            </p:cNvPr>
            <p:cNvSpPr/>
            <p:nvPr/>
          </p:nvSpPr>
          <p:spPr>
            <a:xfrm>
              <a:off x="1061783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dist="88900" dir="13500000" algn="br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4517B3B4-F576-4928-B824-40F14141B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上届数据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031C91-2F24-4688-8A46-BFE1277C409E}"/>
              </a:ext>
            </a:extLst>
          </p:cNvPr>
          <p:cNvGrpSpPr/>
          <p:nvPr/>
        </p:nvGrpSpPr>
        <p:grpSpPr>
          <a:xfrm>
            <a:off x="6421984" y="1846907"/>
            <a:ext cx="4714329" cy="4282431"/>
            <a:chOff x="1061783" y="3329722"/>
            <a:chExt cx="3096000" cy="279961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ECE6039-A949-481F-BA35-5F8E4CFE5021}"/>
                </a:ext>
              </a:extLst>
            </p:cNvPr>
            <p:cNvSpPr/>
            <p:nvPr/>
          </p:nvSpPr>
          <p:spPr>
            <a:xfrm>
              <a:off x="1061783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BF61C07-5DAF-415A-952B-30B22A8CCC58}"/>
                </a:ext>
              </a:extLst>
            </p:cNvPr>
            <p:cNvSpPr/>
            <p:nvPr/>
          </p:nvSpPr>
          <p:spPr>
            <a:xfrm>
              <a:off x="1061783" y="3329722"/>
              <a:ext cx="3096000" cy="2799616"/>
            </a:xfrm>
            <a:prstGeom prst="roundRect">
              <a:avLst>
                <a:gd name="adj" fmla="val 6528"/>
              </a:avLst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dist="88900" dir="13500000" algn="br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15A4CCC9-DCE7-410C-8DC0-978BCD1B04F5}"/>
              </a:ext>
            </a:extLst>
          </p:cNvPr>
          <p:cNvGraphicFramePr/>
          <p:nvPr/>
        </p:nvGraphicFramePr>
        <p:xfrm>
          <a:off x="6520033" y="2254314"/>
          <a:ext cx="4518230" cy="367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DCA50957-D2E3-46C7-9056-ABF3858800CF}"/>
              </a:ext>
            </a:extLst>
          </p:cNvPr>
          <p:cNvGrpSpPr/>
          <p:nvPr/>
        </p:nvGrpSpPr>
        <p:grpSpPr>
          <a:xfrm>
            <a:off x="1731187" y="3205659"/>
            <a:ext cx="3573548" cy="709864"/>
            <a:chOff x="1731187" y="3205659"/>
            <a:chExt cx="3573548" cy="70986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BE585B-463C-4813-84B1-280DDE182B81}"/>
                </a:ext>
              </a:extLst>
            </p:cNvPr>
            <p:cNvSpPr txBox="1"/>
            <p:nvPr/>
          </p:nvSpPr>
          <p:spPr>
            <a:xfrm>
              <a:off x="3153607" y="3205659"/>
              <a:ext cx="2151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产品一产量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10000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万个</a:t>
              </a:r>
            </a:p>
          </p:txBody>
        </p:sp>
        <p:pic>
          <p:nvPicPr>
            <p:cNvPr id="31" name="图形 30" descr="上升趋势条形图 轮廓">
              <a:extLst>
                <a:ext uri="{FF2B5EF4-FFF2-40B4-BE49-F238E27FC236}">
                  <a16:creationId xmlns:a16="http://schemas.microsoft.com/office/drawing/2014/main" id="{BACB40B3-7D91-46E2-83DB-A10F38C32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31187" y="3231523"/>
              <a:ext cx="684000" cy="684000"/>
            </a:xfrm>
            <a:prstGeom prst="rect">
              <a:avLst/>
            </a:prstGeom>
          </p:spPr>
        </p:pic>
        <p:sp>
          <p:nvSpPr>
            <p:cNvPr id="35" name="箭头: V 形 62">
              <a:extLst>
                <a:ext uri="{FF2B5EF4-FFF2-40B4-BE49-F238E27FC236}">
                  <a16:creationId xmlns:a16="http://schemas.microsoft.com/office/drawing/2014/main" id="{7D87B935-DB5C-4B12-9DDB-076EE6E6291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682024" y="3466284"/>
              <a:ext cx="214477" cy="214477"/>
            </a:xfrm>
            <a:prstGeom prst="chevr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38100">
                <a:schemeClr val="tx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50800" dir="5400000" algn="ctr" rotWithShape="0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83DC500-533C-4E35-BB58-2F2661CF4177}"/>
              </a:ext>
            </a:extLst>
          </p:cNvPr>
          <p:cNvGrpSpPr/>
          <p:nvPr/>
        </p:nvGrpSpPr>
        <p:grpSpPr>
          <a:xfrm>
            <a:off x="1731187" y="4157004"/>
            <a:ext cx="3573548" cy="707886"/>
            <a:chOff x="1731187" y="4157004"/>
            <a:chExt cx="3573548" cy="70788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070128-D6CD-4D71-BA9D-8D9559B3E568}"/>
                </a:ext>
              </a:extLst>
            </p:cNvPr>
            <p:cNvSpPr txBox="1"/>
            <p:nvPr/>
          </p:nvSpPr>
          <p:spPr>
            <a:xfrm>
              <a:off x="3153607" y="4157004"/>
              <a:ext cx="2151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产品二产量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20000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万个</a:t>
              </a:r>
            </a:p>
          </p:txBody>
        </p:sp>
        <p:pic>
          <p:nvPicPr>
            <p:cNvPr id="32" name="图形 31" descr="上升趋势条形图 轮廓">
              <a:extLst>
                <a:ext uri="{FF2B5EF4-FFF2-40B4-BE49-F238E27FC236}">
                  <a16:creationId xmlns:a16="http://schemas.microsoft.com/office/drawing/2014/main" id="{642F0669-B06A-48DE-8827-D66F13C11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31187" y="4177318"/>
              <a:ext cx="684000" cy="684000"/>
            </a:xfrm>
            <a:prstGeom prst="rect">
              <a:avLst/>
            </a:prstGeom>
          </p:spPr>
        </p:pic>
        <p:sp>
          <p:nvSpPr>
            <p:cNvPr id="36" name="箭头: V 形 62">
              <a:extLst>
                <a:ext uri="{FF2B5EF4-FFF2-40B4-BE49-F238E27FC236}">
                  <a16:creationId xmlns:a16="http://schemas.microsoft.com/office/drawing/2014/main" id="{6C8D10EC-EE4D-4D20-9528-4B778ACEC91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683348" y="4412079"/>
              <a:ext cx="214477" cy="214477"/>
            </a:xfrm>
            <a:prstGeom prst="chevr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38100">
                <a:schemeClr val="tx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50800" dir="5400000" algn="ctr" rotWithShape="0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1422A8D-3389-4CEF-B868-F5A65F97419A}"/>
              </a:ext>
            </a:extLst>
          </p:cNvPr>
          <p:cNvGrpSpPr/>
          <p:nvPr/>
        </p:nvGrpSpPr>
        <p:grpSpPr>
          <a:xfrm>
            <a:off x="1731187" y="5108349"/>
            <a:ext cx="3573548" cy="707886"/>
            <a:chOff x="1731187" y="5108349"/>
            <a:chExt cx="3573548" cy="70788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D8AD9C-EFAF-43AE-9D78-F8E1FB13AF19}"/>
                </a:ext>
              </a:extLst>
            </p:cNvPr>
            <p:cNvSpPr txBox="1"/>
            <p:nvPr/>
          </p:nvSpPr>
          <p:spPr>
            <a:xfrm>
              <a:off x="3153607" y="5108349"/>
              <a:ext cx="2151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产品三产量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20000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万个</a:t>
              </a:r>
            </a:p>
          </p:txBody>
        </p:sp>
        <p:pic>
          <p:nvPicPr>
            <p:cNvPr id="33" name="图形 32" descr="上升趋势条形图 轮廓">
              <a:extLst>
                <a:ext uri="{FF2B5EF4-FFF2-40B4-BE49-F238E27FC236}">
                  <a16:creationId xmlns:a16="http://schemas.microsoft.com/office/drawing/2014/main" id="{0ABB2AAE-61AD-4DDC-A59A-C8C4ADD98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31187" y="5123113"/>
              <a:ext cx="684000" cy="684000"/>
            </a:xfrm>
            <a:prstGeom prst="rect">
              <a:avLst/>
            </a:prstGeom>
          </p:spPr>
        </p:pic>
        <p:sp>
          <p:nvSpPr>
            <p:cNvPr id="37" name="箭头: V 形 62">
              <a:extLst>
                <a:ext uri="{FF2B5EF4-FFF2-40B4-BE49-F238E27FC236}">
                  <a16:creationId xmlns:a16="http://schemas.microsoft.com/office/drawing/2014/main" id="{33E252F8-AC5A-4BBB-BBA0-6EF24E5BFF9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682024" y="5357874"/>
              <a:ext cx="214477" cy="214477"/>
            </a:xfrm>
            <a:prstGeom prst="chevr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38100">
                <a:schemeClr val="tx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50800" dir="5400000" algn="ctr" rotWithShape="0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8E1DB0-06C3-4C98-A455-1EE9B1823DE8}"/>
              </a:ext>
            </a:extLst>
          </p:cNvPr>
          <p:cNvGrpSpPr/>
          <p:nvPr/>
        </p:nvGrpSpPr>
        <p:grpSpPr>
          <a:xfrm>
            <a:off x="1731187" y="2254314"/>
            <a:ext cx="3573548" cy="836431"/>
            <a:chOff x="1731187" y="2254314"/>
            <a:chExt cx="3573548" cy="83643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C68D778-7F32-45FA-BAC7-23CDF76ECF0B}"/>
                </a:ext>
              </a:extLst>
            </p:cNvPr>
            <p:cNvSpPr txBox="1"/>
            <p:nvPr/>
          </p:nvSpPr>
          <p:spPr>
            <a:xfrm>
              <a:off x="3153607" y="2254314"/>
              <a:ext cx="2151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产品总产量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50000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万个</a:t>
              </a:r>
            </a:p>
          </p:txBody>
        </p:sp>
        <p:pic>
          <p:nvPicPr>
            <p:cNvPr id="6" name="图形 5" descr="上升趋势条形图 轮廓">
              <a:extLst>
                <a:ext uri="{FF2B5EF4-FFF2-40B4-BE49-F238E27FC236}">
                  <a16:creationId xmlns:a16="http://schemas.microsoft.com/office/drawing/2014/main" id="{6D9244CA-85BB-4D09-B3FB-930C51CD6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31187" y="2285728"/>
              <a:ext cx="684000" cy="684000"/>
            </a:xfrm>
            <a:prstGeom prst="rect">
              <a:avLst/>
            </a:prstGeom>
          </p:spPr>
        </p:pic>
        <p:sp>
          <p:nvSpPr>
            <p:cNvPr id="34" name="箭头: V 形 62">
              <a:extLst>
                <a:ext uri="{FF2B5EF4-FFF2-40B4-BE49-F238E27FC236}">
                  <a16:creationId xmlns:a16="http://schemas.microsoft.com/office/drawing/2014/main" id="{81EA152D-3967-487B-BAA5-F5150C5F635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672308" y="2520489"/>
              <a:ext cx="214477" cy="214477"/>
            </a:xfrm>
            <a:prstGeom prst="chevr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38100">
                <a:schemeClr val="tx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50800" dir="5400000" algn="ctr" rotWithShape="0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思源宋体 CN Heavy" panose="020209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5F7167B-07A8-48CC-8056-8EE9D6E126F9}"/>
                </a:ext>
              </a:extLst>
            </p:cNvPr>
            <p:cNvCxnSpPr/>
            <p:nvPr/>
          </p:nvCxnSpPr>
          <p:spPr>
            <a:xfrm>
              <a:off x="1731187" y="3090745"/>
              <a:ext cx="3374967" cy="0"/>
            </a:xfrm>
            <a:prstGeom prst="line">
              <a:avLst/>
            </a:prstGeom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5EE8189-D927-46AC-BA59-056767B313FE}"/>
              </a:ext>
            </a:extLst>
          </p:cNvPr>
          <p:cNvCxnSpPr/>
          <p:nvPr/>
        </p:nvCxnSpPr>
        <p:spPr>
          <a:xfrm>
            <a:off x="1731187" y="4027176"/>
            <a:ext cx="3374967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E878C34-6784-473F-933F-C9C1F4987433}"/>
              </a:ext>
            </a:extLst>
          </p:cNvPr>
          <p:cNvCxnSpPr/>
          <p:nvPr/>
        </p:nvCxnSpPr>
        <p:spPr>
          <a:xfrm>
            <a:off x="1761072" y="4999819"/>
            <a:ext cx="3374967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228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B76FDF0-5D9A-45FA-B4E3-04BB4D85FCFC}"/>
              </a:ext>
            </a:extLst>
          </p:cNvPr>
          <p:cNvGrpSpPr/>
          <p:nvPr/>
        </p:nvGrpSpPr>
        <p:grpSpPr>
          <a:xfrm>
            <a:off x="1084120" y="4175496"/>
            <a:ext cx="2245967" cy="1953842"/>
            <a:chOff x="914847" y="2360862"/>
            <a:chExt cx="2346189" cy="1953842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A6DE892D-DDEA-41B8-A812-7F8FB170DBB5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E974FAC8-7D81-409F-AE05-7F5E3BC570F9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19" name="矩形: 圆角 118">
                  <a:extLst>
                    <a:ext uri="{FF2B5EF4-FFF2-40B4-BE49-F238E27FC236}">
                      <a16:creationId xmlns:a16="http://schemas.microsoft.com/office/drawing/2014/main" id="{E820690F-8C41-4AEB-A91F-EAF1C3D74B85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20" name="矩形: 圆角 119">
                  <a:extLst>
                    <a:ext uri="{FF2B5EF4-FFF2-40B4-BE49-F238E27FC236}">
                      <a16:creationId xmlns:a16="http://schemas.microsoft.com/office/drawing/2014/main" id="{CF56BDC8-528F-4721-B610-B0CE6A173DBA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AB2110C6-2B6C-4E8B-BD47-73DE80363F81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15" name="矩形: 圆顶角 114">
              <a:extLst>
                <a:ext uri="{FF2B5EF4-FFF2-40B4-BE49-F238E27FC236}">
                  <a16:creationId xmlns:a16="http://schemas.microsoft.com/office/drawing/2014/main" id="{BE5479F4-D51E-406A-85B9-195670173333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16" name="矩形: 圆顶角 115">
              <a:extLst>
                <a:ext uri="{FF2B5EF4-FFF2-40B4-BE49-F238E27FC236}">
                  <a16:creationId xmlns:a16="http://schemas.microsoft.com/office/drawing/2014/main" id="{6254AED9-7382-4DFD-8A2B-D765A3553AA2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D96AB9D-A485-4ABF-9DEB-EE824BB92885}"/>
              </a:ext>
            </a:extLst>
          </p:cNvPr>
          <p:cNvGrpSpPr/>
          <p:nvPr/>
        </p:nvGrpSpPr>
        <p:grpSpPr>
          <a:xfrm>
            <a:off x="8888898" y="4175496"/>
            <a:ext cx="2245967" cy="1953842"/>
            <a:chOff x="914847" y="2360862"/>
            <a:chExt cx="2346189" cy="1953842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A3178F36-1DBA-4571-8A56-709F49C074B3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C51D7603-B543-40FD-9069-82470FF06BEB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27" name="矩形: 圆角 126">
                  <a:extLst>
                    <a:ext uri="{FF2B5EF4-FFF2-40B4-BE49-F238E27FC236}">
                      <a16:creationId xmlns:a16="http://schemas.microsoft.com/office/drawing/2014/main" id="{559E9974-2C92-422C-9804-0739E0C65183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28" name="矩形: 圆角 127">
                  <a:extLst>
                    <a:ext uri="{FF2B5EF4-FFF2-40B4-BE49-F238E27FC236}">
                      <a16:creationId xmlns:a16="http://schemas.microsoft.com/office/drawing/2014/main" id="{5105C04E-6F9C-4455-AD1D-ADD3E4FF71D6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A3A54063-E0A5-4D06-A2DB-99EE17065644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23" name="矩形: 圆顶角 122">
              <a:extLst>
                <a:ext uri="{FF2B5EF4-FFF2-40B4-BE49-F238E27FC236}">
                  <a16:creationId xmlns:a16="http://schemas.microsoft.com/office/drawing/2014/main" id="{5DD7B3AD-479F-49FA-AFCF-43F895480260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24" name="矩形: 圆顶角 123">
              <a:extLst>
                <a:ext uri="{FF2B5EF4-FFF2-40B4-BE49-F238E27FC236}">
                  <a16:creationId xmlns:a16="http://schemas.microsoft.com/office/drawing/2014/main" id="{51D26B43-73D9-413E-A304-0A4B728CA2E7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E1DC21A-E82B-4F21-81E5-B13D44D9EF1F}"/>
              </a:ext>
            </a:extLst>
          </p:cNvPr>
          <p:cNvGrpSpPr/>
          <p:nvPr/>
        </p:nvGrpSpPr>
        <p:grpSpPr>
          <a:xfrm>
            <a:off x="3685713" y="4175496"/>
            <a:ext cx="2245967" cy="1953842"/>
            <a:chOff x="914847" y="2360862"/>
            <a:chExt cx="2346189" cy="1953842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C915D931-85EB-4C7C-BB2C-8FDB9C36C139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719D850D-079B-4811-9749-37C750BE1CC5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35" name="矩形: 圆角 134">
                  <a:extLst>
                    <a:ext uri="{FF2B5EF4-FFF2-40B4-BE49-F238E27FC236}">
                      <a16:creationId xmlns:a16="http://schemas.microsoft.com/office/drawing/2014/main" id="{D197453C-2147-4E22-91A6-1B34EC3B82EB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36" name="矩形: 圆角 135">
                  <a:extLst>
                    <a:ext uri="{FF2B5EF4-FFF2-40B4-BE49-F238E27FC236}">
                      <a16:creationId xmlns:a16="http://schemas.microsoft.com/office/drawing/2014/main" id="{EBB52933-9804-498A-A2AE-ACDBD351424D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1B7010C8-61DE-4A2C-A405-847554E88360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31" name="矩形: 圆顶角 130">
              <a:extLst>
                <a:ext uri="{FF2B5EF4-FFF2-40B4-BE49-F238E27FC236}">
                  <a16:creationId xmlns:a16="http://schemas.microsoft.com/office/drawing/2014/main" id="{87852650-51AD-4B5C-B15A-9980D7FBEA0C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32" name="矩形: 圆顶角 131">
              <a:extLst>
                <a:ext uri="{FF2B5EF4-FFF2-40B4-BE49-F238E27FC236}">
                  <a16:creationId xmlns:a16="http://schemas.microsoft.com/office/drawing/2014/main" id="{880363E9-7EA7-4473-B837-D9F1954E273E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E54E970A-E1BC-4395-9D23-3BFC2BAD8B6C}"/>
              </a:ext>
            </a:extLst>
          </p:cNvPr>
          <p:cNvGrpSpPr/>
          <p:nvPr/>
        </p:nvGrpSpPr>
        <p:grpSpPr>
          <a:xfrm>
            <a:off x="6287306" y="4175496"/>
            <a:ext cx="2245967" cy="1953842"/>
            <a:chOff x="914847" y="2360862"/>
            <a:chExt cx="2346189" cy="1953842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3794685D-A438-4050-A7E9-DB348CF6A032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8FDE2034-ED03-42A0-8D4C-34B8B93DACF4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43" name="矩形: 圆角 142">
                  <a:extLst>
                    <a:ext uri="{FF2B5EF4-FFF2-40B4-BE49-F238E27FC236}">
                      <a16:creationId xmlns:a16="http://schemas.microsoft.com/office/drawing/2014/main" id="{979DE15E-A94A-4F59-B370-693102E513EF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44" name="矩形: 圆角 143">
                  <a:extLst>
                    <a:ext uri="{FF2B5EF4-FFF2-40B4-BE49-F238E27FC236}">
                      <a16:creationId xmlns:a16="http://schemas.microsoft.com/office/drawing/2014/main" id="{8545D30F-CBA6-4A72-AA35-5D5B65DF7EDB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C328F11A-77DD-41CD-BC12-81EE8B2420D9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39" name="矩形: 圆顶角 138">
              <a:extLst>
                <a:ext uri="{FF2B5EF4-FFF2-40B4-BE49-F238E27FC236}">
                  <a16:creationId xmlns:a16="http://schemas.microsoft.com/office/drawing/2014/main" id="{ACC13956-E3F2-4C03-A291-01609BFEFC1D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40" name="矩形: 圆顶角 139">
              <a:extLst>
                <a:ext uri="{FF2B5EF4-FFF2-40B4-BE49-F238E27FC236}">
                  <a16:creationId xmlns:a16="http://schemas.microsoft.com/office/drawing/2014/main" id="{9A4BE5AA-4F38-45D0-95D2-9886DF641218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5085858-D923-4B6E-9119-2AB43335DC53}"/>
              </a:ext>
            </a:extLst>
          </p:cNvPr>
          <p:cNvGrpSpPr/>
          <p:nvPr/>
        </p:nvGrpSpPr>
        <p:grpSpPr>
          <a:xfrm>
            <a:off x="1084120" y="1648023"/>
            <a:ext cx="2245967" cy="1953842"/>
            <a:chOff x="914847" y="2360862"/>
            <a:chExt cx="2346189" cy="195384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EB03FCC-75D7-40A7-9D49-7D45B6371836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671B331B-434A-436A-9D42-51B3ECF2A5BF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57" name="矩形: 圆角 56">
                  <a:extLst>
                    <a:ext uri="{FF2B5EF4-FFF2-40B4-BE49-F238E27FC236}">
                      <a16:creationId xmlns:a16="http://schemas.microsoft.com/office/drawing/2014/main" id="{1F679A66-AB2F-4A4F-A959-468C71D96E9C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58" name="矩形: 圆角 57">
                  <a:extLst>
                    <a:ext uri="{FF2B5EF4-FFF2-40B4-BE49-F238E27FC236}">
                      <a16:creationId xmlns:a16="http://schemas.microsoft.com/office/drawing/2014/main" id="{274DA158-73C1-4AEB-A24E-97EAFD91ACF6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8317312-DC59-45FD-844F-51A8734FD3B4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6" name="矩形: 圆顶角 15"/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68" name="矩形: 圆顶角 67">
              <a:extLst>
                <a:ext uri="{FF2B5EF4-FFF2-40B4-BE49-F238E27FC236}">
                  <a16:creationId xmlns:a16="http://schemas.microsoft.com/office/drawing/2014/main" id="{9A0C521E-CD7A-450A-9D53-B3FFF32972F7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FBDD671-2AA5-4675-8748-3F5C574DE45C}"/>
              </a:ext>
            </a:extLst>
          </p:cNvPr>
          <p:cNvGrpSpPr/>
          <p:nvPr/>
        </p:nvGrpSpPr>
        <p:grpSpPr>
          <a:xfrm>
            <a:off x="8888898" y="1648023"/>
            <a:ext cx="2245967" cy="1953842"/>
            <a:chOff x="914847" y="2360862"/>
            <a:chExt cx="2346189" cy="1953842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2779C256-A1A1-4F9B-BDC6-01668B0D5FE4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421A5EF5-83EF-41E3-9AA9-EA17F77B9729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95" name="矩形: 圆角 94">
                  <a:extLst>
                    <a:ext uri="{FF2B5EF4-FFF2-40B4-BE49-F238E27FC236}">
                      <a16:creationId xmlns:a16="http://schemas.microsoft.com/office/drawing/2014/main" id="{F89F8952-BED2-415F-92AE-6413ED09CB61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96" name="矩形: 圆角 95">
                  <a:extLst>
                    <a:ext uri="{FF2B5EF4-FFF2-40B4-BE49-F238E27FC236}">
                      <a16:creationId xmlns:a16="http://schemas.microsoft.com/office/drawing/2014/main" id="{0FD3210A-8474-4A6D-B493-2B8C8839EA3D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1CED729B-56A0-495D-BEC7-37E09EBA667A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79" name="矩形: 圆顶角 78">
              <a:extLst>
                <a:ext uri="{FF2B5EF4-FFF2-40B4-BE49-F238E27FC236}">
                  <a16:creationId xmlns:a16="http://schemas.microsoft.com/office/drawing/2014/main" id="{248BC2D4-AA16-4690-A67B-CC0B27195D99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0" name="矩形: 圆顶角 79">
              <a:extLst>
                <a:ext uri="{FF2B5EF4-FFF2-40B4-BE49-F238E27FC236}">
                  <a16:creationId xmlns:a16="http://schemas.microsoft.com/office/drawing/2014/main" id="{BDBB273D-2411-4C0F-A274-D39A7143C8B2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8A9D588-17C1-4FD3-8CAE-97C557B69C1E}"/>
              </a:ext>
            </a:extLst>
          </p:cNvPr>
          <p:cNvGrpSpPr/>
          <p:nvPr/>
        </p:nvGrpSpPr>
        <p:grpSpPr>
          <a:xfrm>
            <a:off x="3685713" y="1648023"/>
            <a:ext cx="2245967" cy="1953842"/>
            <a:chOff x="914847" y="2360862"/>
            <a:chExt cx="2346189" cy="1953842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0A47A92-4AD9-4F39-AA9D-D8337C3687BC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A822852B-E1BF-42F5-9EE9-162677CEEF4E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03" name="矩形: 圆角 102">
                  <a:extLst>
                    <a:ext uri="{FF2B5EF4-FFF2-40B4-BE49-F238E27FC236}">
                      <a16:creationId xmlns:a16="http://schemas.microsoft.com/office/drawing/2014/main" id="{257A22F3-A439-4F1B-AD6B-ECAC83F9408C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04" name="矩形: 圆角 103">
                  <a:extLst>
                    <a:ext uri="{FF2B5EF4-FFF2-40B4-BE49-F238E27FC236}">
                      <a16:creationId xmlns:a16="http://schemas.microsoft.com/office/drawing/2014/main" id="{82A587AB-EE34-47DD-8C79-1ADFC367BA5D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15717FF4-CB2A-4E38-A348-1242108EAE09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99" name="矩形: 圆顶角 98">
              <a:extLst>
                <a:ext uri="{FF2B5EF4-FFF2-40B4-BE49-F238E27FC236}">
                  <a16:creationId xmlns:a16="http://schemas.microsoft.com/office/drawing/2014/main" id="{4C790D08-27E2-4C68-8522-33EC2C34A24C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00" name="矩形: 圆顶角 99">
              <a:extLst>
                <a:ext uri="{FF2B5EF4-FFF2-40B4-BE49-F238E27FC236}">
                  <a16:creationId xmlns:a16="http://schemas.microsoft.com/office/drawing/2014/main" id="{84E01AE6-52FD-46FA-AD63-CE4773FD1129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7B8FC83-815C-4CB8-9260-8F4A5EFAD9E7}"/>
              </a:ext>
            </a:extLst>
          </p:cNvPr>
          <p:cNvGrpSpPr/>
          <p:nvPr/>
        </p:nvGrpSpPr>
        <p:grpSpPr>
          <a:xfrm>
            <a:off x="6287306" y="1648023"/>
            <a:ext cx="2245967" cy="1953842"/>
            <a:chOff x="914847" y="2360862"/>
            <a:chExt cx="2346189" cy="195384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DBE37B5E-BC24-485D-9511-5429D56F8019}"/>
                </a:ext>
              </a:extLst>
            </p:cNvPr>
            <p:cNvGrpSpPr/>
            <p:nvPr/>
          </p:nvGrpSpPr>
          <p:grpSpPr>
            <a:xfrm>
              <a:off x="920719" y="2399181"/>
              <a:ext cx="2334444" cy="1915523"/>
              <a:chOff x="1061783" y="3329722"/>
              <a:chExt cx="3096000" cy="2799616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C052F779-8226-4CBB-8377-232201E43B1E}"/>
                  </a:ext>
                </a:extLst>
              </p:cNvPr>
              <p:cNvGrpSpPr/>
              <p:nvPr/>
            </p:nvGrpSpPr>
            <p:grpSpPr>
              <a:xfrm>
                <a:off x="1061783" y="3329722"/>
                <a:ext cx="3096000" cy="2799616"/>
                <a:chOff x="1061783" y="3329722"/>
                <a:chExt cx="3096000" cy="2799616"/>
              </a:xfrm>
            </p:grpSpPr>
            <p:sp>
              <p:nvSpPr>
                <p:cNvPr id="111" name="矩形: 圆角 110">
                  <a:extLst>
                    <a:ext uri="{FF2B5EF4-FFF2-40B4-BE49-F238E27FC236}">
                      <a16:creationId xmlns:a16="http://schemas.microsoft.com/office/drawing/2014/main" id="{44FE0435-17F6-458D-B501-58CD7A601B81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127000" dist="1016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  <p:sp>
              <p:nvSpPr>
                <p:cNvPr id="112" name="矩形: 圆角 111">
                  <a:extLst>
                    <a:ext uri="{FF2B5EF4-FFF2-40B4-BE49-F238E27FC236}">
                      <a16:creationId xmlns:a16="http://schemas.microsoft.com/office/drawing/2014/main" id="{8B6C5FA0-C6EC-4875-857C-F02EC62194EA}"/>
                    </a:ext>
                  </a:extLst>
                </p:cNvPr>
                <p:cNvSpPr/>
                <p:nvPr/>
              </p:nvSpPr>
              <p:spPr>
                <a:xfrm>
                  <a:off x="1061783" y="3329722"/>
                  <a:ext cx="3096000" cy="2799616"/>
                </a:xfrm>
                <a:prstGeom prst="roundRect">
                  <a:avLst>
                    <a:gd name="adj" fmla="val 6528"/>
                  </a:avLst>
                </a:prstGeom>
                <a:solidFill>
                  <a:schemeClr val="accent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63500" dist="88900" dir="13500000" algn="br" rotWithShape="0">
                    <a:schemeClr val="bg1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endParaRPr>
                </a:p>
              </p:txBody>
            </p:sp>
          </p:grp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F6BF370B-C7F9-405C-9F8F-C8E2BA494E5F}"/>
                  </a:ext>
                </a:extLst>
              </p:cNvPr>
              <p:cNvSpPr txBox="1"/>
              <p:nvPr/>
            </p:nvSpPr>
            <p:spPr>
              <a:xfrm>
                <a:off x="1145769" y="4265006"/>
                <a:ext cx="2928026" cy="1618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思源黑体 CN ExtraLight"/>
                    <a:cs typeface="+mn-cs"/>
                  </a:rPr>
                  <a:t>请在此输入内容</a:t>
                </a:r>
              </a:p>
            </p:txBody>
          </p:sp>
        </p:grpSp>
        <p:sp>
          <p:nvSpPr>
            <p:cNvPr id="107" name="矩形: 圆顶角 106">
              <a:extLst>
                <a:ext uri="{FF2B5EF4-FFF2-40B4-BE49-F238E27FC236}">
                  <a16:creationId xmlns:a16="http://schemas.microsoft.com/office/drawing/2014/main" id="{58E697FE-5354-40D6-ABA1-192343AF35CA}"/>
                </a:ext>
              </a:extLst>
            </p:cNvPr>
            <p:cNvSpPr/>
            <p:nvPr/>
          </p:nvSpPr>
          <p:spPr>
            <a:xfrm>
              <a:off x="914847" y="2379334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108" name="矩形: 圆顶角 107">
              <a:extLst>
                <a:ext uri="{FF2B5EF4-FFF2-40B4-BE49-F238E27FC236}">
                  <a16:creationId xmlns:a16="http://schemas.microsoft.com/office/drawing/2014/main" id="{452D6B14-618C-451B-968F-7F22F25857F5}"/>
                </a:ext>
              </a:extLst>
            </p:cNvPr>
            <p:cNvSpPr/>
            <p:nvPr/>
          </p:nvSpPr>
          <p:spPr>
            <a:xfrm>
              <a:off x="914847" y="2360862"/>
              <a:ext cx="2346189" cy="39116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/>
                  <a:ea typeface="思源黑体 CN ExtraLight"/>
                  <a:cs typeface="+mn-cs"/>
                </a:rPr>
                <a:t>20XX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825680" y="1547198"/>
            <a:ext cx="1143052" cy="1143052"/>
            <a:chOff x="2825680" y="1275053"/>
            <a:chExt cx="1143052" cy="1143052"/>
          </a:xfrm>
          <a:noFill/>
        </p:grpSpPr>
        <p:sp>
          <p:nvSpPr>
            <p:cNvPr id="50" name="弧形 49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54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520766" y="1547198"/>
            <a:ext cx="1143052" cy="1143052"/>
            <a:chOff x="2825680" y="1275053"/>
            <a:chExt cx="1143052" cy="1143052"/>
          </a:xfrm>
          <a:noFill/>
        </p:grpSpPr>
        <p:sp>
          <p:nvSpPr>
            <p:cNvPr id="62" name="弧形 61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64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5400000">
            <a:off x="10127591" y="3326658"/>
            <a:ext cx="1143052" cy="1143052"/>
            <a:chOff x="2825680" y="1275053"/>
            <a:chExt cx="1143052" cy="1143052"/>
          </a:xfrm>
          <a:noFill/>
        </p:grpSpPr>
        <p:sp>
          <p:nvSpPr>
            <p:cNvPr id="70" name="弧形 69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72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flipH="1">
            <a:off x="8164576" y="4119377"/>
            <a:ext cx="1143052" cy="1143052"/>
            <a:chOff x="2825680" y="1275053"/>
            <a:chExt cx="1143052" cy="1143052"/>
          </a:xfrm>
          <a:noFill/>
        </p:grpSpPr>
        <p:sp>
          <p:nvSpPr>
            <p:cNvPr id="74" name="弧形 73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76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2825680" y="4119377"/>
            <a:ext cx="1143052" cy="1143052"/>
            <a:chOff x="2825680" y="1275053"/>
            <a:chExt cx="1143052" cy="1143052"/>
          </a:xfrm>
          <a:noFill/>
        </p:grpSpPr>
        <p:sp>
          <p:nvSpPr>
            <p:cNvPr id="82" name="弧形 81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4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178625" y="1547198"/>
            <a:ext cx="1143052" cy="1143052"/>
            <a:chOff x="2825680" y="1275053"/>
            <a:chExt cx="1143052" cy="1143052"/>
          </a:xfrm>
          <a:noFill/>
        </p:grpSpPr>
        <p:sp>
          <p:nvSpPr>
            <p:cNvPr id="86" name="弧形 85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88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 flipH="1">
            <a:off x="5514039" y="4119377"/>
            <a:ext cx="1143052" cy="1143052"/>
            <a:chOff x="2825680" y="1275053"/>
            <a:chExt cx="1143052" cy="1143052"/>
          </a:xfrm>
          <a:noFill/>
        </p:grpSpPr>
        <p:sp>
          <p:nvSpPr>
            <p:cNvPr id="90" name="弧形 89"/>
            <p:cNvSpPr/>
            <p:nvPr/>
          </p:nvSpPr>
          <p:spPr>
            <a:xfrm rot="18865058">
              <a:off x="2825680" y="1275053"/>
              <a:ext cx="1143052" cy="1143052"/>
            </a:xfrm>
            <a:prstGeom prst="arc">
              <a:avLst>
                <a:gd name="adj1" fmla="val 15613108"/>
                <a:gd name="adj2" fmla="val 840030"/>
              </a:avLst>
            </a:prstGeom>
            <a:grpFill/>
            <a:ln w="25400" cap="rnd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2871787" y="1519060"/>
              <a:ext cx="66675" cy="66675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  <p:sp>
          <p:nvSpPr>
            <p:cNvPr id="92" name="等腰三角形 51"/>
            <p:cNvSpPr/>
            <p:nvPr/>
          </p:nvSpPr>
          <p:spPr>
            <a:xfrm rot="1820049">
              <a:off x="3874518" y="1544123"/>
              <a:ext cx="75841" cy="66675"/>
            </a:xfrm>
            <a:custGeom>
              <a:avLst/>
              <a:gdLst>
                <a:gd name="connsiteX0" fmla="*/ 24572 w 2876101"/>
                <a:gd name="connsiteY0" fmla="*/ 2258176 h 2528486"/>
                <a:gd name="connsiteX1" fmla="*/ 1282362 w 2876101"/>
                <a:gd name="connsiteY1" fmla="*/ 89597 h 2528486"/>
                <a:gd name="connsiteX2" fmla="*/ 1593773 w 2876101"/>
                <a:gd name="connsiteY2" fmla="*/ 89599 h 2528486"/>
                <a:gd name="connsiteX3" fmla="*/ 2851531 w 2876101"/>
                <a:gd name="connsiteY3" fmla="*/ 2258178 h 2528486"/>
                <a:gd name="connsiteX4" fmla="*/ 2695825 w 2876101"/>
                <a:gd name="connsiteY4" fmla="*/ 2528486 h 2528486"/>
                <a:gd name="connsiteX5" fmla="*/ 180277 w 2876101"/>
                <a:gd name="connsiteY5" fmla="*/ 2528486 h 2528486"/>
                <a:gd name="connsiteX6" fmla="*/ 24572 w 2876101"/>
                <a:gd name="connsiteY6" fmla="*/ 2258176 h 252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6101" h="2528486">
                  <a:moveTo>
                    <a:pt x="24572" y="2258176"/>
                  </a:moveTo>
                  <a:lnTo>
                    <a:pt x="1282362" y="89597"/>
                  </a:lnTo>
                  <a:cubicBezTo>
                    <a:pt x="1351651" y="-29866"/>
                    <a:pt x="1524485" y="-29865"/>
                    <a:pt x="1593773" y="89599"/>
                  </a:cubicBezTo>
                  <a:lnTo>
                    <a:pt x="2851531" y="2258178"/>
                  </a:lnTo>
                  <a:cubicBezTo>
                    <a:pt x="2921140" y="2378195"/>
                    <a:pt x="2834567" y="2528486"/>
                    <a:pt x="2695825" y="2528486"/>
                  </a:cubicBezTo>
                  <a:lnTo>
                    <a:pt x="180277" y="2528486"/>
                  </a:lnTo>
                  <a:cubicBezTo>
                    <a:pt x="41533" y="2528486"/>
                    <a:pt x="-45039" y="2378194"/>
                    <a:pt x="24572" y="2258176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思源黑体 CN ExtraLight"/>
                <a:cs typeface="+mn-cs"/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E3909B78-DE0C-425D-9A34-E5D472273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活动历史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1_Office 主题​​">
  <a:themeElements>
    <a:clrScheme name="新拟态">
      <a:dk1>
        <a:sysClr val="windowText" lastClr="000000"/>
      </a:dk1>
      <a:lt1>
        <a:sysClr val="window" lastClr="FFFFFF"/>
      </a:lt1>
      <a:dk2>
        <a:srgbClr val="FFFFFF"/>
      </a:dk2>
      <a:lt2>
        <a:srgbClr val="0049FE"/>
      </a:lt2>
      <a:accent1>
        <a:srgbClr val="C8C8C8"/>
      </a:accent1>
      <a:accent2>
        <a:srgbClr val="F5F5F5"/>
      </a:accent2>
      <a:accent3>
        <a:srgbClr val="A5A5A5"/>
      </a:accent3>
      <a:accent4>
        <a:srgbClr val="8BBAD4"/>
      </a:accent4>
      <a:accent5>
        <a:srgbClr val="0049FE"/>
      </a:accent5>
      <a:accent6>
        <a:srgbClr val="00B0F0"/>
      </a:accent6>
      <a:hlink>
        <a:srgbClr val="0563C1"/>
      </a:hlink>
      <a:folHlink>
        <a:srgbClr val="954F72"/>
      </a:folHlink>
    </a:clrScheme>
    <a:fontScheme name="新拟态">
      <a:majorFont>
        <a:latin typeface="Arial"/>
        <a:ea typeface="思源宋体 CN Heavy"/>
        <a:cs typeface=""/>
      </a:majorFont>
      <a:minorFont>
        <a:latin typeface="Arial"/>
        <a:ea typeface="思源黑体 CN 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555</Words>
  <Application>Microsoft Office PowerPoint</Application>
  <PresentationFormat>宽屏</PresentationFormat>
  <Paragraphs>170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OPPOSans H</vt:lpstr>
      <vt:lpstr>阿里巴巴普惠体 B</vt:lpstr>
      <vt:lpstr>等线</vt:lpstr>
      <vt:lpstr>汉仪雅酷黑 45W</vt:lpstr>
      <vt:lpstr>思源黑体 CN Bold</vt:lpstr>
      <vt:lpstr>思源黑体 CN ExtraLight</vt:lpstr>
      <vt:lpstr>思源黑体 CN Light</vt:lpstr>
      <vt:lpstr>思源宋体 CN Heavy</vt:lpstr>
      <vt:lpstr>Arial</vt:lpstr>
      <vt:lpstr>Segoe UI Light</vt:lpstr>
      <vt:lpstr>1_Office 主题​​</vt:lpstr>
      <vt:lpstr>PowerPoint 演示文稿</vt:lpstr>
      <vt:lpstr>PowerPoint 演示文稿</vt:lpstr>
      <vt:lpstr>PowerPoint 演示文稿</vt:lpstr>
      <vt:lpstr>宣贯主题</vt:lpstr>
      <vt:lpstr>活动内容</vt:lpstr>
      <vt:lpstr>活动预算</vt:lpstr>
      <vt:lpstr>活动目标</vt:lpstr>
      <vt:lpstr>上届数据</vt:lpstr>
      <vt:lpstr>活动历史</vt:lpstr>
      <vt:lpstr>宣贯总结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商务之星训练营宣贯大会ppt模板</dc:title>
  <dc:creator/>
  <cp:keywords>P界达人</cp:keywords>
  <dc:description>www.51pptmoban.com</dc:description>
  <cp:lastModifiedBy/>
  <cp:revision>1</cp:revision>
  <dcterms:created xsi:type="dcterms:W3CDTF">2022-12-01T00:50:40Z</dcterms:created>
  <dcterms:modified xsi:type="dcterms:W3CDTF">2023-02-13T12:30:13Z</dcterms:modified>
</cp:coreProperties>
</file>