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5" r:id="rId8"/>
    <p:sldId id="262" r:id="rId9"/>
    <p:sldId id="263" r:id="rId10"/>
    <p:sldId id="264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>
          <p15:clr>
            <a:srgbClr val="A4A3A4"/>
          </p15:clr>
        </p15:guide>
        <p15:guide id="2" pos="3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601"/>
    <a:srgbClr val="490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28" autoAdjust="0"/>
    <p:restoredTop sz="95455" autoAdjust="0"/>
  </p:normalViewPr>
  <p:slideViewPr>
    <p:cSldViewPr snapToGrid="0" showGuides="1">
      <p:cViewPr varScale="1">
        <p:scale>
          <a:sx n="81" d="100"/>
          <a:sy n="81" d="100"/>
        </p:scale>
        <p:origin x="108" y="30"/>
      </p:cViewPr>
      <p:guideLst>
        <p:guide orient="horz" pos="2138"/>
        <p:guide pos="380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5361111111111105E-2"/>
          <c:y val="0.19907407407407399"/>
          <c:w val="0.76852777777777803"/>
          <c:h val="0.665138888888888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ysClr val="window" lastClr="FFFFFF">
                    <a:lumMod val="95000"/>
                  </a:sysClr>
                </a:gs>
                <a:gs pos="64000">
                  <a:srgbClr val="D66601"/>
                </a:gs>
              </a:gsLst>
              <a:lin ang="216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1B-4217-BBE9-3479AE70C1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rgbClr val="D66601">
                    <a:lumMod val="20000"/>
                    <a:lumOff val="80000"/>
                  </a:srgbClr>
                </a:gs>
                <a:gs pos="100000">
                  <a:srgbClr val="D66601">
                    <a:lumMod val="60000"/>
                    <a:lumOff val="40000"/>
                  </a:srgbClr>
                </a:gs>
              </a:gsLst>
              <a:lin ang="216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1B-4217-BBE9-3479AE70C1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axId val="808962178"/>
        <c:axId val="613256243"/>
      </c:barChart>
      <c:catAx>
        <c:axId val="808962178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spPr>
          <a:noFill/>
          <a:ln w="9525" cap="flat" cmpd="sng" algn="ctr">
            <a:solidFill>
              <a:sysClr val="window" lastClr="FFFFFF">
                <a:lumMod val="7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defRPr>
            </a:pPr>
            <a:endParaRPr lang="zh-CN"/>
          </a:p>
        </c:txPr>
        <c:crossAx val="613256243"/>
        <c:crosses val="autoZero"/>
        <c:auto val="1"/>
        <c:lblAlgn val="ctr"/>
        <c:lblOffset val="100"/>
        <c:noMultiLvlLbl val="0"/>
      </c:catAx>
      <c:valAx>
        <c:axId val="61325624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defRPr>
            </a:pPr>
            <a:endParaRPr lang="zh-CN"/>
          </a:p>
        </c:txPr>
        <c:crossAx val="80896217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OPPOSans R" panose="00020600040101010101" pitchFamily="18" charset="-122"/>
          <a:cs typeface="OPPOSans R" panose="00020600040101010101" pitchFamily="18" charset="-122"/>
          <a:sym typeface="Arial" panose="020B0604020202020204" pitchFamily="34" charset="0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7604F-5777-4BBE-B128-863B74F33CAF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F4234-E6E8-43C1-98C0-75DD2FE15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673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0F4234-E6E8-43C1-98C0-75DD2FE153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434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5" name="图片 14" descr="1e3e9a713d7ad942883cd0e476d52d87e714cf1881f8-Z1cvCE"/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211137" y="-6985"/>
            <a:ext cx="11769725" cy="6363335"/>
          </a:xfrm>
          <a:prstGeom prst="rect">
            <a:avLst/>
          </a:prstGeom>
          <a:ln>
            <a:noFill/>
          </a:ln>
        </p:spPr>
      </p:pic>
      <p:sp>
        <p:nvSpPr>
          <p:cNvPr id="16" name="矩形 15"/>
          <p:cNvSpPr/>
          <p:nvPr userDrawn="1"/>
        </p:nvSpPr>
        <p:spPr>
          <a:xfrm>
            <a:off x="0" y="-3901"/>
            <a:ext cx="12192000" cy="3651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-1" y="6492875"/>
            <a:ext cx="12192000" cy="3651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0" y="6985"/>
            <a:ext cx="381000" cy="6851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11811000" y="0"/>
            <a:ext cx="381000" cy="6851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460108" y="0"/>
            <a:ext cx="1183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           WORK SUMMARY           WORK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354538" y="6492875"/>
            <a:ext cx="1183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           WORK SUMMARY           WORK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 rot="5400000">
            <a:off x="-3815909" y="3774243"/>
            <a:ext cx="793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</a:t>
            </a:r>
            <a:endParaRPr lang="zh-CN" altLang="en-US" dirty="0"/>
          </a:p>
        </p:txBody>
      </p:sp>
      <p:sp>
        <p:nvSpPr>
          <p:cNvPr id="8" name="文本框 7"/>
          <p:cNvSpPr txBox="1"/>
          <p:nvPr userDrawn="1"/>
        </p:nvSpPr>
        <p:spPr>
          <a:xfrm rot="5400000">
            <a:off x="8045687" y="3774243"/>
            <a:ext cx="79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</a:t>
            </a:r>
            <a:endParaRPr lang="zh-CN" altLang="en-US" dirty="0"/>
          </a:p>
        </p:txBody>
      </p:sp>
      <p:pic>
        <p:nvPicPr>
          <p:cNvPr id="9" name="图片 8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17245" y="59280"/>
            <a:ext cx="147726" cy="254062"/>
          </a:xfrm>
          <a:prstGeom prst="rect">
            <a:avLst/>
          </a:prstGeom>
        </p:spPr>
      </p:pic>
      <p:pic>
        <p:nvPicPr>
          <p:cNvPr id="10" name="图片 9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5131" y="59280"/>
            <a:ext cx="147726" cy="254062"/>
          </a:xfrm>
          <a:prstGeom prst="rect">
            <a:avLst/>
          </a:prstGeom>
        </p:spPr>
      </p:pic>
      <p:pic>
        <p:nvPicPr>
          <p:cNvPr id="11" name="图片 10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73017" y="59280"/>
            <a:ext cx="147726" cy="254062"/>
          </a:xfrm>
          <a:prstGeom prst="rect">
            <a:avLst/>
          </a:prstGeom>
        </p:spPr>
      </p:pic>
      <p:pic>
        <p:nvPicPr>
          <p:cNvPr id="13" name="图片 12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77040" y="59280"/>
            <a:ext cx="147726" cy="254062"/>
          </a:xfrm>
          <a:prstGeom prst="rect">
            <a:avLst/>
          </a:prstGeom>
        </p:spPr>
      </p:pic>
      <p:pic>
        <p:nvPicPr>
          <p:cNvPr id="14" name="图片 13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1108" y="6513034"/>
            <a:ext cx="147726" cy="254062"/>
          </a:xfrm>
          <a:prstGeom prst="rect">
            <a:avLst/>
          </a:prstGeom>
        </p:spPr>
      </p:pic>
      <p:pic>
        <p:nvPicPr>
          <p:cNvPr id="20" name="图片 19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8994" y="6513034"/>
            <a:ext cx="147726" cy="254062"/>
          </a:xfrm>
          <a:prstGeom prst="rect">
            <a:avLst/>
          </a:prstGeom>
        </p:spPr>
      </p:pic>
      <p:pic>
        <p:nvPicPr>
          <p:cNvPr id="21" name="图片 20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46880" y="6513034"/>
            <a:ext cx="147726" cy="254062"/>
          </a:xfrm>
          <a:prstGeom prst="rect">
            <a:avLst/>
          </a:prstGeom>
        </p:spPr>
      </p:pic>
      <p:pic>
        <p:nvPicPr>
          <p:cNvPr id="22" name="图片 21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0903" y="6513034"/>
            <a:ext cx="147726" cy="254062"/>
          </a:xfrm>
          <a:prstGeom prst="rect">
            <a:avLst/>
          </a:prstGeom>
        </p:spPr>
      </p:pic>
      <p:pic>
        <p:nvPicPr>
          <p:cNvPr id="23" name="图片 22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14162" y="4858405"/>
            <a:ext cx="147726" cy="254062"/>
          </a:xfrm>
          <a:prstGeom prst="rect">
            <a:avLst/>
          </a:prstGeom>
        </p:spPr>
      </p:pic>
      <p:pic>
        <p:nvPicPr>
          <p:cNvPr id="24" name="图片 23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06999" y="2224062"/>
            <a:ext cx="147726" cy="254062"/>
          </a:xfrm>
          <a:prstGeom prst="rect">
            <a:avLst/>
          </a:prstGeom>
        </p:spPr>
      </p:pic>
      <p:pic>
        <p:nvPicPr>
          <p:cNvPr id="25" name="图片 24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0111" y="4853379"/>
            <a:ext cx="147726" cy="254062"/>
          </a:xfrm>
          <a:prstGeom prst="rect">
            <a:avLst/>
          </a:prstGeom>
        </p:spPr>
      </p:pic>
      <p:pic>
        <p:nvPicPr>
          <p:cNvPr id="26" name="图片 25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948" y="2219036"/>
            <a:ext cx="147726" cy="25406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日期占位符 3"/>
          <p:cNvSpPr txBox="1"/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灯片编号占位符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e3e9a713d7ad942883cd0e476d52d87e714cf1881f8-Z1cvCE"/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211137" y="-6985"/>
            <a:ext cx="11769725" cy="6363335"/>
          </a:xfrm>
          <a:prstGeom prst="rect">
            <a:avLst/>
          </a:prstGeom>
          <a:ln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-3901"/>
            <a:ext cx="12192000" cy="3651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1" y="6492875"/>
            <a:ext cx="12192000" cy="3651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985"/>
            <a:ext cx="381000" cy="6851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0" y="0"/>
            <a:ext cx="381000" cy="6851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60108" y="0"/>
            <a:ext cx="1183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           WORK SUMMARY           WORK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54538" y="6492875"/>
            <a:ext cx="1183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           WORK SUMMARY           WORK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14" name="文本框 13"/>
          <p:cNvSpPr txBox="1"/>
          <p:nvPr userDrawn="1"/>
        </p:nvSpPr>
        <p:spPr>
          <a:xfrm rot="5400000">
            <a:off x="-3815909" y="3774243"/>
            <a:ext cx="793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 rot="5400000">
            <a:off x="8045687" y="3774243"/>
            <a:ext cx="79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</a:t>
            </a:r>
            <a:endParaRPr lang="zh-CN" altLang="en-US" dirty="0"/>
          </a:p>
        </p:txBody>
      </p:sp>
      <p:pic>
        <p:nvPicPr>
          <p:cNvPr id="16" name="图片 15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17245" y="59280"/>
            <a:ext cx="147726" cy="254062"/>
          </a:xfrm>
          <a:prstGeom prst="rect">
            <a:avLst/>
          </a:prstGeom>
        </p:spPr>
      </p:pic>
      <p:pic>
        <p:nvPicPr>
          <p:cNvPr id="17" name="图片 16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5131" y="59280"/>
            <a:ext cx="147726" cy="254062"/>
          </a:xfrm>
          <a:prstGeom prst="rect">
            <a:avLst/>
          </a:prstGeom>
        </p:spPr>
      </p:pic>
      <p:pic>
        <p:nvPicPr>
          <p:cNvPr id="18" name="图片 17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73017" y="59280"/>
            <a:ext cx="147726" cy="254062"/>
          </a:xfrm>
          <a:prstGeom prst="rect">
            <a:avLst/>
          </a:prstGeom>
        </p:spPr>
      </p:pic>
      <p:pic>
        <p:nvPicPr>
          <p:cNvPr id="19" name="图片 18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77040" y="59280"/>
            <a:ext cx="147726" cy="254062"/>
          </a:xfrm>
          <a:prstGeom prst="rect">
            <a:avLst/>
          </a:prstGeom>
        </p:spPr>
      </p:pic>
      <p:pic>
        <p:nvPicPr>
          <p:cNvPr id="20" name="图片 19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1108" y="6513034"/>
            <a:ext cx="147726" cy="254062"/>
          </a:xfrm>
          <a:prstGeom prst="rect">
            <a:avLst/>
          </a:prstGeom>
        </p:spPr>
      </p:pic>
      <p:pic>
        <p:nvPicPr>
          <p:cNvPr id="21" name="图片 20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8994" y="6513034"/>
            <a:ext cx="147726" cy="254062"/>
          </a:xfrm>
          <a:prstGeom prst="rect">
            <a:avLst/>
          </a:prstGeom>
        </p:spPr>
      </p:pic>
      <p:pic>
        <p:nvPicPr>
          <p:cNvPr id="22" name="图片 21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46880" y="6513034"/>
            <a:ext cx="147726" cy="254062"/>
          </a:xfrm>
          <a:prstGeom prst="rect">
            <a:avLst/>
          </a:prstGeom>
        </p:spPr>
      </p:pic>
      <p:pic>
        <p:nvPicPr>
          <p:cNvPr id="23" name="图片 22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0903" y="6513034"/>
            <a:ext cx="147726" cy="254062"/>
          </a:xfrm>
          <a:prstGeom prst="rect">
            <a:avLst/>
          </a:prstGeom>
        </p:spPr>
      </p:pic>
      <p:pic>
        <p:nvPicPr>
          <p:cNvPr id="24" name="图片 23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14162" y="4858405"/>
            <a:ext cx="147726" cy="254062"/>
          </a:xfrm>
          <a:prstGeom prst="rect">
            <a:avLst/>
          </a:prstGeom>
        </p:spPr>
      </p:pic>
      <p:pic>
        <p:nvPicPr>
          <p:cNvPr id="25" name="图片 24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06999" y="2224062"/>
            <a:ext cx="147726" cy="254062"/>
          </a:xfrm>
          <a:prstGeom prst="rect">
            <a:avLst/>
          </a:prstGeom>
        </p:spPr>
      </p:pic>
      <p:pic>
        <p:nvPicPr>
          <p:cNvPr id="26" name="图片 25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0111" y="4853379"/>
            <a:ext cx="147726" cy="254062"/>
          </a:xfrm>
          <a:prstGeom prst="rect">
            <a:avLst/>
          </a:prstGeom>
        </p:spPr>
      </p:pic>
      <p:pic>
        <p:nvPicPr>
          <p:cNvPr id="27" name="图片 26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948" y="2219036"/>
            <a:ext cx="147726" cy="2540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日期占位符 2"/>
          <p:cNvSpPr txBox="1"/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灯片编号占位符 4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日期占位符 3"/>
          <p:cNvSpPr txBox="1"/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8" name="灯片编号占位符 5"/>
          <p:cNvSpPr txBox="1"/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1e3e9a713d7ad942883cd0e476d52d87e714cf1881f8-Z1cvCE"/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211137" y="-6985"/>
            <a:ext cx="11769725" cy="6363335"/>
          </a:xfrm>
          <a:prstGeom prst="rect">
            <a:avLst/>
          </a:prstGeom>
          <a:ln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0" y="-3901"/>
            <a:ext cx="12192000" cy="3651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-1" y="6492875"/>
            <a:ext cx="12192000" cy="36512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985"/>
            <a:ext cx="381000" cy="6851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1811000" y="0"/>
            <a:ext cx="381000" cy="68510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7000"/>
                  <a:lumOff val="3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460108" y="0"/>
            <a:ext cx="1183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           WORK SUMMARY           WORK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54538" y="6492875"/>
            <a:ext cx="11837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           WORK SUMMARY           WORK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 rot="5400000">
            <a:off x="-3815909" y="3774243"/>
            <a:ext cx="7931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</a:t>
            </a:r>
            <a:endParaRPr lang="zh-CN" altLang="en-US" dirty="0"/>
          </a:p>
        </p:txBody>
      </p:sp>
      <p:sp>
        <p:nvSpPr>
          <p:cNvPr id="17" name="文本框 16"/>
          <p:cNvSpPr txBox="1"/>
          <p:nvPr userDrawn="1"/>
        </p:nvSpPr>
        <p:spPr>
          <a:xfrm rot="5400000">
            <a:off x="8045687" y="3774243"/>
            <a:ext cx="79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WORK SUMMARY           WORK SUMMARY           WORK SUMMARY</a:t>
            </a:r>
            <a:endParaRPr lang="zh-CN" altLang="en-US" dirty="0"/>
          </a:p>
        </p:txBody>
      </p:sp>
      <p:pic>
        <p:nvPicPr>
          <p:cNvPr id="18" name="图片 17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17245" y="59280"/>
            <a:ext cx="147726" cy="254062"/>
          </a:xfrm>
          <a:prstGeom prst="rect">
            <a:avLst/>
          </a:prstGeom>
        </p:spPr>
      </p:pic>
      <p:pic>
        <p:nvPicPr>
          <p:cNvPr id="19" name="图片 18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5131" y="59280"/>
            <a:ext cx="147726" cy="254062"/>
          </a:xfrm>
          <a:prstGeom prst="rect">
            <a:avLst/>
          </a:prstGeom>
        </p:spPr>
      </p:pic>
      <p:pic>
        <p:nvPicPr>
          <p:cNvPr id="20" name="图片 19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73017" y="59280"/>
            <a:ext cx="147726" cy="254062"/>
          </a:xfrm>
          <a:prstGeom prst="rect">
            <a:avLst/>
          </a:prstGeom>
        </p:spPr>
      </p:pic>
      <p:pic>
        <p:nvPicPr>
          <p:cNvPr id="21" name="图片 20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77040" y="59280"/>
            <a:ext cx="147726" cy="254062"/>
          </a:xfrm>
          <a:prstGeom prst="rect">
            <a:avLst/>
          </a:prstGeom>
        </p:spPr>
      </p:pic>
      <p:pic>
        <p:nvPicPr>
          <p:cNvPr id="22" name="图片 21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1108" y="6513034"/>
            <a:ext cx="147726" cy="254062"/>
          </a:xfrm>
          <a:prstGeom prst="rect">
            <a:avLst/>
          </a:prstGeom>
        </p:spPr>
      </p:pic>
      <p:pic>
        <p:nvPicPr>
          <p:cNvPr id="23" name="图片 22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8994" y="6513034"/>
            <a:ext cx="147726" cy="254062"/>
          </a:xfrm>
          <a:prstGeom prst="rect">
            <a:avLst/>
          </a:prstGeom>
        </p:spPr>
      </p:pic>
      <p:pic>
        <p:nvPicPr>
          <p:cNvPr id="24" name="图片 23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46880" y="6513034"/>
            <a:ext cx="147726" cy="254062"/>
          </a:xfrm>
          <a:prstGeom prst="rect">
            <a:avLst/>
          </a:prstGeom>
        </p:spPr>
      </p:pic>
      <p:pic>
        <p:nvPicPr>
          <p:cNvPr id="25" name="图片 24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50903" y="6513034"/>
            <a:ext cx="147726" cy="254062"/>
          </a:xfrm>
          <a:prstGeom prst="rect">
            <a:avLst/>
          </a:prstGeom>
        </p:spPr>
      </p:pic>
      <p:pic>
        <p:nvPicPr>
          <p:cNvPr id="26" name="图片 25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14162" y="4858405"/>
            <a:ext cx="147726" cy="254062"/>
          </a:xfrm>
          <a:prstGeom prst="rect">
            <a:avLst/>
          </a:prstGeom>
        </p:spPr>
      </p:pic>
      <p:pic>
        <p:nvPicPr>
          <p:cNvPr id="27" name="图片 26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06999" y="2224062"/>
            <a:ext cx="147726" cy="254062"/>
          </a:xfrm>
          <a:prstGeom prst="rect">
            <a:avLst/>
          </a:prstGeom>
        </p:spPr>
      </p:pic>
      <p:pic>
        <p:nvPicPr>
          <p:cNvPr id="28" name="图片 27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0111" y="4853379"/>
            <a:ext cx="147726" cy="254062"/>
          </a:xfrm>
          <a:prstGeom prst="rect">
            <a:avLst/>
          </a:prstGeom>
        </p:spPr>
      </p:pic>
      <p:pic>
        <p:nvPicPr>
          <p:cNvPr id="29" name="图片 28" descr="图层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948" y="2219036"/>
            <a:ext cx="147726" cy="2540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DDEC0-FA21-424C-B08A-62104CCA73F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9754-5BAA-4580-8EAF-AC676B40E0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54112" y="1843297"/>
            <a:ext cx="7119031" cy="2445307"/>
            <a:chOff x="1110569" y="2057400"/>
            <a:chExt cx="7119031" cy="2445307"/>
          </a:xfrm>
        </p:grpSpPr>
        <p:sp>
          <p:nvSpPr>
            <p:cNvPr id="4" name="文本框 3"/>
            <p:cNvSpPr txBox="1"/>
            <p:nvPr/>
          </p:nvSpPr>
          <p:spPr>
            <a:xfrm>
              <a:off x="1383620" y="2057400"/>
              <a:ext cx="6648276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8600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3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rPr>
                <a:t>通用酸性风</a:t>
              </a:r>
            </a:p>
          </p:txBody>
        </p:sp>
        <p:pic>
          <p:nvPicPr>
            <p:cNvPr id="5" name="图片 4" descr="椭圆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110569" y="2496820"/>
              <a:ext cx="3382645" cy="1864360"/>
            </a:xfrm>
            <a:prstGeom prst="rect">
              <a:avLst/>
            </a:prstGeom>
          </p:spPr>
        </p:pic>
        <p:sp>
          <p:nvSpPr>
            <p:cNvPr id="6" name="文本框 4"/>
            <p:cNvSpPr txBox="1"/>
            <p:nvPr/>
          </p:nvSpPr>
          <p:spPr>
            <a:xfrm>
              <a:off x="1383619" y="3394711"/>
              <a:ext cx="684598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600" dirty="0">
                  <a:gradFill>
                    <a:gsLst>
                      <a:gs pos="0">
                        <a:schemeClr val="bg1"/>
                      </a:gs>
                      <a:gs pos="72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rPr>
                <a:t>工作汇报</a:t>
              </a:r>
              <a:r>
                <a:rPr lang="en-US" altLang="zh-CN" sz="6600" dirty="0">
                  <a:gradFill>
                    <a:gsLst>
                      <a:gs pos="0">
                        <a:schemeClr val="bg1"/>
                      </a:gs>
                      <a:gs pos="72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rPr>
                <a:t>PPT</a:t>
              </a:r>
              <a:endParaRPr lang="zh-CN" altLang="en-US" sz="66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54112" y="1056083"/>
            <a:ext cx="2402840" cy="250190"/>
            <a:chOff x="2199" y="1446"/>
            <a:chExt cx="4583" cy="568"/>
          </a:xfrm>
        </p:grpSpPr>
        <p:pic>
          <p:nvPicPr>
            <p:cNvPr id="9" name="图片 8" descr="箭头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9" y="1446"/>
              <a:ext cx="2258" cy="568"/>
            </a:xfrm>
            <a:prstGeom prst="rect">
              <a:avLst/>
            </a:prstGeom>
          </p:spPr>
        </p:pic>
        <p:pic>
          <p:nvPicPr>
            <p:cNvPr id="10" name="图片 9" descr="箭头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" y="1446"/>
              <a:ext cx="2258" cy="568"/>
            </a:xfrm>
            <a:prstGeom prst="rect">
              <a:avLst/>
            </a:prstGeom>
          </p:spPr>
        </p:pic>
      </p:grpSp>
      <p:pic>
        <p:nvPicPr>
          <p:cNvPr id="11" name="图片 10" descr="图层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667" y="2133419"/>
            <a:ext cx="521970" cy="6299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63558" y="4904041"/>
            <a:ext cx="4586787" cy="775970"/>
            <a:chOff x="4227" y="7565"/>
            <a:chExt cx="4058" cy="1222"/>
          </a:xfrm>
        </p:grpSpPr>
        <p:pic>
          <p:nvPicPr>
            <p:cNvPr id="13" name="图片 12" descr="酸性0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300000">
              <a:off x="4227" y="7565"/>
              <a:ext cx="4058" cy="1222"/>
            </a:xfrm>
            <a:prstGeom prst="rect">
              <a:avLst/>
            </a:prstGeom>
          </p:spPr>
        </p:pic>
        <p:sp>
          <p:nvSpPr>
            <p:cNvPr id="14" name="文本框 19"/>
            <p:cNvSpPr txBox="1"/>
            <p:nvPr/>
          </p:nvSpPr>
          <p:spPr>
            <a:xfrm rot="21360000">
              <a:off x="4498" y="7795"/>
              <a:ext cx="308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汇报人：</a:t>
              </a:r>
              <a:r>
                <a:rPr lang="en-US" altLang="zh-CN" sz="28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XXX</a:t>
              </a:r>
              <a:endParaRPr lang="zh-CN" altLang="en-US" sz="2800" b="1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5" name="图片 14" descr="酸性0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000">
            <a:off x="8231013" y="915685"/>
            <a:ext cx="3433644" cy="2493017"/>
          </a:xfrm>
          <a:prstGeom prst="rect">
            <a:avLst/>
          </a:prstGeom>
        </p:spPr>
      </p:pic>
      <p:sp>
        <p:nvSpPr>
          <p:cNvPr id="16" name="文本框 22"/>
          <p:cNvSpPr txBox="1"/>
          <p:nvPr/>
        </p:nvSpPr>
        <p:spPr>
          <a:xfrm rot="1185711">
            <a:off x="8619197" y="1625588"/>
            <a:ext cx="26661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i="1" spc="1000" dirty="0">
                <a:ln>
                  <a:solidFill>
                    <a:schemeClr val="tx1">
                      <a:alpha val="20000"/>
                    </a:schemeClr>
                  </a:solidFill>
                </a:ln>
                <a:noFill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20XX</a:t>
            </a:r>
          </a:p>
        </p:txBody>
      </p:sp>
      <p:sp>
        <p:nvSpPr>
          <p:cNvPr id="17" name="文本框 21"/>
          <p:cNvSpPr txBox="1"/>
          <p:nvPr/>
        </p:nvSpPr>
        <p:spPr>
          <a:xfrm rot="1185711">
            <a:off x="8556893" y="1703735"/>
            <a:ext cx="26661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i="1" spc="1000" dirty="0">
                <a:ln>
                  <a:solidFill>
                    <a:schemeClr val="tx1"/>
                  </a:solidFill>
                </a:ln>
                <a:noFill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20XX</a:t>
            </a:r>
          </a:p>
        </p:txBody>
      </p:sp>
      <p:pic>
        <p:nvPicPr>
          <p:cNvPr id="18" name="图片 17" descr="图层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85711">
            <a:off x="10876173" y="3649402"/>
            <a:ext cx="426085" cy="732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4809" y="642987"/>
            <a:ext cx="1030432" cy="830814"/>
            <a:chOff x="2374" y="4387"/>
            <a:chExt cx="1853" cy="1458"/>
          </a:xfrm>
        </p:grpSpPr>
        <p:sp>
          <p:nvSpPr>
            <p:cNvPr id="4" name="文本框 5"/>
            <p:cNvSpPr txBox="1"/>
            <p:nvPr/>
          </p:nvSpPr>
          <p:spPr>
            <a:xfrm>
              <a:off x="2441" y="4387"/>
              <a:ext cx="1634" cy="1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" name="任意多边形: 形状 4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8" name="平行四边形 7"/>
          <p:cNvSpPr/>
          <p:nvPr/>
        </p:nvSpPr>
        <p:spPr>
          <a:xfrm>
            <a:off x="1306195" y="1595755"/>
            <a:ext cx="4248785" cy="4112260"/>
          </a:xfrm>
          <a:prstGeom prst="parallelogram">
            <a:avLst/>
          </a:prstGeom>
          <a:gradFill>
            <a:gsLst>
              <a:gs pos="0">
                <a:srgbClr val="1C1C1C">
                  <a:alpha val="0"/>
                </a:srgbClr>
              </a:gs>
              <a:gs pos="100000">
                <a:schemeClr val="accent1"/>
              </a:gs>
            </a:gsLst>
            <a:lin ang="161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文本框 21"/>
          <p:cNvSpPr txBox="1"/>
          <p:nvPr/>
        </p:nvSpPr>
        <p:spPr>
          <a:xfrm>
            <a:off x="6894195" y="2252980"/>
            <a:ext cx="4676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sp>
        <p:nvSpPr>
          <p:cNvPr id="10" name="文本框 5"/>
          <p:cNvSpPr txBox="1"/>
          <p:nvPr/>
        </p:nvSpPr>
        <p:spPr>
          <a:xfrm>
            <a:off x="6894011" y="1772301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79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11" name="平行四边形 10"/>
          <p:cNvSpPr/>
          <p:nvPr/>
        </p:nvSpPr>
        <p:spPr>
          <a:xfrm>
            <a:off x="621665" y="1871980"/>
            <a:ext cx="4638675" cy="3800475"/>
          </a:xfrm>
          <a:prstGeom prst="parallelogram">
            <a:avLst/>
          </a:prstGeom>
          <a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5875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99075" y="1149985"/>
            <a:ext cx="1800225" cy="1800225"/>
            <a:chOff x="1875" y="3507"/>
            <a:chExt cx="2835" cy="2835"/>
          </a:xfrm>
        </p:grpSpPr>
        <p:sp>
          <p:nvSpPr>
            <p:cNvPr id="20" name="椭圆 19"/>
            <p:cNvSpPr/>
            <p:nvPr/>
          </p:nvSpPr>
          <p:spPr>
            <a:xfrm>
              <a:off x="1875" y="3507"/>
              <a:ext cx="2835" cy="283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37000"/>
              </a:schemeClr>
            </a:solidFill>
            <a:ln>
              <a:noFill/>
            </a:ln>
            <a:effectLst>
              <a:softEdge rad="444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3"/>
            <p:cNvSpPr txBox="1"/>
            <p:nvPr/>
          </p:nvSpPr>
          <p:spPr>
            <a:xfrm>
              <a:off x="2673" y="4245"/>
              <a:ext cx="1280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2" name="任意多边形: 形状 21"/>
            <p:cNvSpPr/>
            <p:nvPr/>
          </p:nvSpPr>
          <p:spPr>
            <a:xfrm rot="20213620">
              <a:off x="2635" y="4817"/>
              <a:ext cx="1442" cy="5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3781" y="4785"/>
              <a:ext cx="279" cy="430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32"/>
          <p:cNvSpPr txBox="1"/>
          <p:nvPr/>
        </p:nvSpPr>
        <p:spPr>
          <a:xfrm>
            <a:off x="6308090" y="4662805"/>
            <a:ext cx="4676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sp>
        <p:nvSpPr>
          <p:cNvPr id="14" name="文本框 5"/>
          <p:cNvSpPr txBox="1"/>
          <p:nvPr/>
        </p:nvSpPr>
        <p:spPr>
          <a:xfrm>
            <a:off x="6307906" y="4182126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gradFill>
                  <a:gsLst>
                    <a:gs pos="0">
                      <a:schemeClr val="bg1"/>
                    </a:gs>
                    <a:gs pos="79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712970" y="3559810"/>
            <a:ext cx="1800225" cy="1800225"/>
            <a:chOff x="1875" y="3507"/>
            <a:chExt cx="2835" cy="2835"/>
          </a:xfrm>
        </p:grpSpPr>
        <p:sp>
          <p:nvSpPr>
            <p:cNvPr id="16" name="椭圆 15"/>
            <p:cNvSpPr/>
            <p:nvPr/>
          </p:nvSpPr>
          <p:spPr>
            <a:xfrm>
              <a:off x="1875" y="3507"/>
              <a:ext cx="2835" cy="283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37000"/>
              </a:schemeClr>
            </a:solidFill>
            <a:ln>
              <a:noFill/>
            </a:ln>
            <a:effectLst>
              <a:softEdge rad="444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36"/>
            <p:cNvSpPr txBox="1"/>
            <p:nvPr/>
          </p:nvSpPr>
          <p:spPr>
            <a:xfrm>
              <a:off x="2673" y="4245"/>
              <a:ext cx="1280" cy="1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18" name="任意多边形: 形状 17"/>
            <p:cNvSpPr/>
            <p:nvPr/>
          </p:nvSpPr>
          <p:spPr>
            <a:xfrm rot="20213620">
              <a:off x="2635" y="4817"/>
              <a:ext cx="1442" cy="5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3781" y="4785"/>
              <a:ext cx="279" cy="430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椭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54112" y="2282717"/>
            <a:ext cx="3382645" cy="1864360"/>
          </a:xfrm>
          <a:prstGeom prst="rect">
            <a:avLst/>
          </a:prstGeom>
        </p:spPr>
      </p:pic>
      <p:sp>
        <p:nvSpPr>
          <p:cNvPr id="6" name="文本框 4"/>
          <p:cNvSpPr txBox="1"/>
          <p:nvPr/>
        </p:nvSpPr>
        <p:spPr>
          <a:xfrm>
            <a:off x="1427162" y="3180608"/>
            <a:ext cx="6845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THANKS</a:t>
            </a:r>
            <a:endParaRPr lang="zh-CN" altLang="en-US" sz="6600" dirty="0">
              <a:gradFill>
                <a:gsLst>
                  <a:gs pos="0">
                    <a:schemeClr val="bg1"/>
                  </a:gs>
                  <a:gs pos="72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54112" y="1056083"/>
            <a:ext cx="2402840" cy="250190"/>
            <a:chOff x="2199" y="1446"/>
            <a:chExt cx="4583" cy="568"/>
          </a:xfrm>
        </p:grpSpPr>
        <p:pic>
          <p:nvPicPr>
            <p:cNvPr id="9" name="图片 8" descr="箭头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9" y="1446"/>
              <a:ext cx="2258" cy="568"/>
            </a:xfrm>
            <a:prstGeom prst="rect">
              <a:avLst/>
            </a:prstGeom>
          </p:spPr>
        </p:pic>
        <p:pic>
          <p:nvPicPr>
            <p:cNvPr id="10" name="图片 9" descr="箭头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24" y="1446"/>
              <a:ext cx="2258" cy="568"/>
            </a:xfrm>
            <a:prstGeom prst="rect">
              <a:avLst/>
            </a:prstGeom>
          </p:spPr>
        </p:pic>
      </p:grpSp>
      <p:pic>
        <p:nvPicPr>
          <p:cNvPr id="11" name="图片 10" descr="图层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7667" y="2133419"/>
            <a:ext cx="521970" cy="6299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63558" y="4904041"/>
            <a:ext cx="4586787" cy="775970"/>
            <a:chOff x="4227" y="7565"/>
            <a:chExt cx="4058" cy="1222"/>
          </a:xfrm>
        </p:grpSpPr>
        <p:pic>
          <p:nvPicPr>
            <p:cNvPr id="13" name="图片 12" descr="酸性0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00000">
              <a:off x="4227" y="7565"/>
              <a:ext cx="4058" cy="1222"/>
            </a:xfrm>
            <a:prstGeom prst="rect">
              <a:avLst/>
            </a:prstGeom>
          </p:spPr>
        </p:pic>
        <p:sp>
          <p:nvSpPr>
            <p:cNvPr id="14" name="文本框 19"/>
            <p:cNvSpPr txBox="1"/>
            <p:nvPr/>
          </p:nvSpPr>
          <p:spPr>
            <a:xfrm rot="21360000">
              <a:off x="4498" y="7795"/>
              <a:ext cx="3088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汇报人：</a:t>
              </a:r>
              <a:r>
                <a:rPr lang="en-US" altLang="zh-CN" sz="2800" b="1" dirty="0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XXX</a:t>
              </a:r>
              <a:endParaRPr lang="zh-CN" altLang="en-US" sz="2800" b="1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5" name="图片 14" descr="酸性0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300000">
            <a:off x="8231013" y="915685"/>
            <a:ext cx="3433644" cy="2493017"/>
          </a:xfrm>
          <a:prstGeom prst="rect">
            <a:avLst/>
          </a:prstGeom>
        </p:spPr>
      </p:pic>
      <p:sp>
        <p:nvSpPr>
          <p:cNvPr id="16" name="文本框 22"/>
          <p:cNvSpPr txBox="1"/>
          <p:nvPr/>
        </p:nvSpPr>
        <p:spPr>
          <a:xfrm rot="1185711">
            <a:off x="8619197" y="1625588"/>
            <a:ext cx="26661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i="1" spc="1000" dirty="0">
                <a:ln>
                  <a:solidFill>
                    <a:schemeClr val="tx1">
                      <a:alpha val="20000"/>
                    </a:schemeClr>
                  </a:solidFill>
                </a:ln>
                <a:noFill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20XX</a:t>
            </a:r>
          </a:p>
        </p:txBody>
      </p:sp>
      <p:sp>
        <p:nvSpPr>
          <p:cNvPr id="17" name="文本框 21"/>
          <p:cNvSpPr txBox="1"/>
          <p:nvPr/>
        </p:nvSpPr>
        <p:spPr>
          <a:xfrm rot="1185711">
            <a:off x="8556893" y="1703735"/>
            <a:ext cx="26661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i="1" spc="1000" dirty="0">
                <a:ln>
                  <a:solidFill>
                    <a:schemeClr val="tx1"/>
                  </a:solidFill>
                </a:ln>
                <a:noFill/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20XX</a:t>
            </a:r>
          </a:p>
        </p:txBody>
      </p:sp>
      <p:pic>
        <p:nvPicPr>
          <p:cNvPr id="18" name="图片 17" descr="图层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85711">
            <a:off x="10876173" y="3649402"/>
            <a:ext cx="426085" cy="732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27163" y="1843297"/>
            <a:ext cx="664827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6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3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3457932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F266BAF-F56D-4CC5-3D09-7AB6F15E2B64}"/>
              </a:ext>
            </a:extLst>
          </p:cNvPr>
          <p:cNvSpPr/>
          <p:nvPr/>
        </p:nvSpPr>
        <p:spPr>
          <a:xfrm>
            <a:off x="658813" y="356838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乔巴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0DC477-BC43-8DAF-A25C-69B00EF97C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8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90625" y="2437846"/>
            <a:ext cx="1800225" cy="1800225"/>
            <a:chOff x="1875" y="3582"/>
            <a:chExt cx="2835" cy="2835"/>
          </a:xfrm>
        </p:grpSpPr>
        <p:sp>
          <p:nvSpPr>
            <p:cNvPr id="32" name="椭圆 31"/>
            <p:cNvSpPr/>
            <p:nvPr/>
          </p:nvSpPr>
          <p:spPr>
            <a:xfrm>
              <a:off x="1875" y="3582"/>
              <a:ext cx="2835" cy="28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37000"/>
              </a:schemeClr>
            </a:solidFill>
            <a:ln>
              <a:noFill/>
            </a:ln>
            <a:effectLst>
              <a:softEdge rad="444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5"/>
            <p:cNvSpPr txBox="1"/>
            <p:nvPr/>
          </p:nvSpPr>
          <p:spPr>
            <a:xfrm>
              <a:off x="2463" y="4229"/>
              <a:ext cx="1639" cy="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34" name="任意多边形: 形状 33"/>
            <p:cNvSpPr/>
            <p:nvPr/>
          </p:nvSpPr>
          <p:spPr>
            <a:xfrm rot="20213620">
              <a:off x="2266" y="4993"/>
              <a:ext cx="2052" cy="62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917" y="4905"/>
              <a:ext cx="398" cy="522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3860783" y="2437979"/>
            <a:ext cx="1800000" cy="1800000"/>
          </a:xfrm>
          <a:prstGeom prst="ellipse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4210156" y="2660013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" name="任意多边形: 形状 5"/>
          <p:cNvSpPr/>
          <p:nvPr/>
        </p:nvSpPr>
        <p:spPr>
          <a:xfrm rot="20213620">
            <a:off x="4153658" y="3333762"/>
            <a:ext cx="1302888" cy="396000"/>
          </a:xfrm>
          <a:custGeom>
            <a:avLst/>
            <a:gdLst>
              <a:gd name="connsiteX0" fmla="*/ 3479408 w 3702866"/>
              <a:gd name="connsiteY0" fmla="*/ 136724 h 845644"/>
              <a:gd name="connsiteX1" fmla="*/ 3702866 w 3702866"/>
              <a:gd name="connsiteY1" fmla="*/ 365560 h 845644"/>
              <a:gd name="connsiteX2" fmla="*/ 1851433 w 3702866"/>
              <a:gd name="connsiteY2" fmla="*/ 845644 h 845644"/>
              <a:gd name="connsiteX3" fmla="*/ 0 w 3702866"/>
              <a:gd name="connsiteY3" fmla="*/ 365560 h 845644"/>
              <a:gd name="connsiteX4" fmla="*/ 542272 w 3702866"/>
              <a:gd name="connsiteY4" fmla="*/ 26089 h 845644"/>
              <a:gd name="connsiteX5" fmla="*/ 571736 w 3702866"/>
              <a:gd name="connsiteY5" fmla="*/ 19146 h 845644"/>
              <a:gd name="connsiteX6" fmla="*/ 592513 w 3702866"/>
              <a:gd name="connsiteY6" fmla="*/ 24042 h 845644"/>
              <a:gd name="connsiteX7" fmla="*/ 1770196 w 3702866"/>
              <a:gd name="connsiteY7" fmla="*/ 133670 h 845644"/>
              <a:gd name="connsiteX8" fmla="*/ 2947878 w 3702866"/>
              <a:gd name="connsiteY8" fmla="*/ 24042 h 845644"/>
              <a:gd name="connsiteX9" fmla="*/ 3049892 w 3702866"/>
              <a:gd name="connsiteY9" fmla="*/ 0 h 845644"/>
              <a:gd name="connsiteX10" fmla="*/ 3160594 w 3702866"/>
              <a:gd name="connsiteY10" fmla="*/ 26089 h 845644"/>
              <a:gd name="connsiteX11" fmla="*/ 3479408 w 3702866"/>
              <a:gd name="connsiteY11" fmla="*/ 136724 h 845644"/>
              <a:gd name="connsiteX0-1" fmla="*/ 592513 w 3702866"/>
              <a:gd name="connsiteY0-2" fmla="*/ 24042 h 845644"/>
              <a:gd name="connsiteX1-3" fmla="*/ 1770196 w 3702866"/>
              <a:gd name="connsiteY1-4" fmla="*/ 133670 h 845644"/>
              <a:gd name="connsiteX2-5" fmla="*/ 2947878 w 3702866"/>
              <a:gd name="connsiteY2-6" fmla="*/ 24042 h 845644"/>
              <a:gd name="connsiteX3-7" fmla="*/ 3049892 w 3702866"/>
              <a:gd name="connsiteY3-8" fmla="*/ 0 h 845644"/>
              <a:gd name="connsiteX4-9" fmla="*/ 3160594 w 3702866"/>
              <a:gd name="connsiteY4-10" fmla="*/ 26089 h 845644"/>
              <a:gd name="connsiteX5-11" fmla="*/ 3479408 w 3702866"/>
              <a:gd name="connsiteY5-12" fmla="*/ 136724 h 845644"/>
              <a:gd name="connsiteX6-13" fmla="*/ 3702866 w 3702866"/>
              <a:gd name="connsiteY6-14" fmla="*/ 365560 h 845644"/>
              <a:gd name="connsiteX7-15" fmla="*/ 1851433 w 3702866"/>
              <a:gd name="connsiteY7-16" fmla="*/ 845644 h 845644"/>
              <a:gd name="connsiteX8-17" fmla="*/ 0 w 3702866"/>
              <a:gd name="connsiteY8-18" fmla="*/ 365560 h 845644"/>
              <a:gd name="connsiteX9-19" fmla="*/ 542272 w 3702866"/>
              <a:gd name="connsiteY9-20" fmla="*/ 26089 h 845644"/>
              <a:gd name="connsiteX10-21" fmla="*/ 571736 w 3702866"/>
              <a:gd name="connsiteY10-22" fmla="*/ 19146 h 845644"/>
              <a:gd name="connsiteX11-23" fmla="*/ 683953 w 3702866"/>
              <a:gd name="connsiteY11-24" fmla="*/ 115482 h 845644"/>
              <a:gd name="connsiteX0-25" fmla="*/ 592513 w 3702866"/>
              <a:gd name="connsiteY0-26" fmla="*/ 24042 h 845644"/>
              <a:gd name="connsiteX1-27" fmla="*/ 1770196 w 3702866"/>
              <a:gd name="connsiteY1-28" fmla="*/ 133670 h 845644"/>
              <a:gd name="connsiteX2-29" fmla="*/ 2947878 w 3702866"/>
              <a:gd name="connsiteY2-30" fmla="*/ 24042 h 845644"/>
              <a:gd name="connsiteX3-31" fmla="*/ 3049892 w 3702866"/>
              <a:gd name="connsiteY3-32" fmla="*/ 0 h 845644"/>
              <a:gd name="connsiteX4-33" fmla="*/ 3160594 w 3702866"/>
              <a:gd name="connsiteY4-34" fmla="*/ 26089 h 845644"/>
              <a:gd name="connsiteX5-35" fmla="*/ 3479408 w 3702866"/>
              <a:gd name="connsiteY5-36" fmla="*/ 136724 h 845644"/>
              <a:gd name="connsiteX6-37" fmla="*/ 3702866 w 3702866"/>
              <a:gd name="connsiteY6-38" fmla="*/ 365560 h 845644"/>
              <a:gd name="connsiteX7-39" fmla="*/ 1851433 w 3702866"/>
              <a:gd name="connsiteY7-40" fmla="*/ 845644 h 845644"/>
              <a:gd name="connsiteX8-41" fmla="*/ 0 w 3702866"/>
              <a:gd name="connsiteY8-42" fmla="*/ 365560 h 845644"/>
              <a:gd name="connsiteX9-43" fmla="*/ 542272 w 3702866"/>
              <a:gd name="connsiteY9-44" fmla="*/ 26089 h 845644"/>
              <a:gd name="connsiteX10-45" fmla="*/ 571736 w 3702866"/>
              <a:gd name="connsiteY10-46" fmla="*/ 19146 h 845644"/>
              <a:gd name="connsiteX0-47" fmla="*/ 592513 w 3702866"/>
              <a:gd name="connsiteY0-48" fmla="*/ 24042 h 845644"/>
              <a:gd name="connsiteX1-49" fmla="*/ 2947878 w 3702866"/>
              <a:gd name="connsiteY1-50" fmla="*/ 24042 h 845644"/>
              <a:gd name="connsiteX2-51" fmla="*/ 3049892 w 3702866"/>
              <a:gd name="connsiteY2-52" fmla="*/ 0 h 845644"/>
              <a:gd name="connsiteX3-53" fmla="*/ 3160594 w 3702866"/>
              <a:gd name="connsiteY3-54" fmla="*/ 26089 h 845644"/>
              <a:gd name="connsiteX4-55" fmla="*/ 3479408 w 3702866"/>
              <a:gd name="connsiteY4-56" fmla="*/ 136724 h 845644"/>
              <a:gd name="connsiteX5-57" fmla="*/ 3702866 w 3702866"/>
              <a:gd name="connsiteY5-58" fmla="*/ 365560 h 845644"/>
              <a:gd name="connsiteX6-59" fmla="*/ 1851433 w 3702866"/>
              <a:gd name="connsiteY6-60" fmla="*/ 845644 h 845644"/>
              <a:gd name="connsiteX7-61" fmla="*/ 0 w 3702866"/>
              <a:gd name="connsiteY7-62" fmla="*/ 365560 h 845644"/>
              <a:gd name="connsiteX8-63" fmla="*/ 542272 w 3702866"/>
              <a:gd name="connsiteY8-64" fmla="*/ 26089 h 845644"/>
              <a:gd name="connsiteX9-65" fmla="*/ 571736 w 3702866"/>
              <a:gd name="connsiteY9-66" fmla="*/ 19146 h 845644"/>
              <a:gd name="connsiteX0-67" fmla="*/ 592513 w 3702866"/>
              <a:gd name="connsiteY0-68" fmla="*/ 24042 h 845644"/>
              <a:gd name="connsiteX1-69" fmla="*/ 2947878 w 3702866"/>
              <a:gd name="connsiteY1-70" fmla="*/ 24042 h 845644"/>
              <a:gd name="connsiteX2-71" fmla="*/ 3049892 w 3702866"/>
              <a:gd name="connsiteY2-72" fmla="*/ 0 h 845644"/>
              <a:gd name="connsiteX3-73" fmla="*/ 3160594 w 3702866"/>
              <a:gd name="connsiteY3-74" fmla="*/ 26089 h 845644"/>
              <a:gd name="connsiteX4-75" fmla="*/ 3479408 w 3702866"/>
              <a:gd name="connsiteY4-76" fmla="*/ 136724 h 845644"/>
              <a:gd name="connsiteX5-77" fmla="*/ 3702866 w 3702866"/>
              <a:gd name="connsiteY5-78" fmla="*/ 365560 h 845644"/>
              <a:gd name="connsiteX6-79" fmla="*/ 1851433 w 3702866"/>
              <a:gd name="connsiteY6-80" fmla="*/ 845644 h 845644"/>
              <a:gd name="connsiteX7-81" fmla="*/ 0 w 3702866"/>
              <a:gd name="connsiteY7-82" fmla="*/ 365560 h 845644"/>
              <a:gd name="connsiteX8-83" fmla="*/ 542272 w 3702866"/>
              <a:gd name="connsiteY8-84" fmla="*/ 26089 h 845644"/>
              <a:gd name="connsiteX0-85" fmla="*/ 2947878 w 3702866"/>
              <a:gd name="connsiteY0-86" fmla="*/ 24042 h 845644"/>
              <a:gd name="connsiteX1-87" fmla="*/ 3049892 w 3702866"/>
              <a:gd name="connsiteY1-88" fmla="*/ 0 h 845644"/>
              <a:gd name="connsiteX2-89" fmla="*/ 3160594 w 3702866"/>
              <a:gd name="connsiteY2-90" fmla="*/ 26089 h 845644"/>
              <a:gd name="connsiteX3-91" fmla="*/ 3479408 w 3702866"/>
              <a:gd name="connsiteY3-92" fmla="*/ 136724 h 845644"/>
              <a:gd name="connsiteX4-93" fmla="*/ 3702866 w 3702866"/>
              <a:gd name="connsiteY4-94" fmla="*/ 365560 h 845644"/>
              <a:gd name="connsiteX5-95" fmla="*/ 1851433 w 3702866"/>
              <a:gd name="connsiteY5-96" fmla="*/ 845644 h 845644"/>
              <a:gd name="connsiteX6-97" fmla="*/ 0 w 3702866"/>
              <a:gd name="connsiteY6-98" fmla="*/ 365560 h 845644"/>
              <a:gd name="connsiteX7-99" fmla="*/ 542272 w 3702866"/>
              <a:gd name="connsiteY7-100" fmla="*/ 26089 h 845644"/>
              <a:gd name="connsiteX0-101" fmla="*/ 3049892 w 3702866"/>
              <a:gd name="connsiteY0-102" fmla="*/ 0 h 845644"/>
              <a:gd name="connsiteX1-103" fmla="*/ 3160594 w 3702866"/>
              <a:gd name="connsiteY1-104" fmla="*/ 26089 h 845644"/>
              <a:gd name="connsiteX2-105" fmla="*/ 3479408 w 3702866"/>
              <a:gd name="connsiteY2-106" fmla="*/ 136724 h 845644"/>
              <a:gd name="connsiteX3-107" fmla="*/ 3702866 w 3702866"/>
              <a:gd name="connsiteY3-108" fmla="*/ 365560 h 845644"/>
              <a:gd name="connsiteX4-109" fmla="*/ 1851433 w 3702866"/>
              <a:gd name="connsiteY4-110" fmla="*/ 845644 h 845644"/>
              <a:gd name="connsiteX5-111" fmla="*/ 0 w 3702866"/>
              <a:gd name="connsiteY5-112" fmla="*/ 365560 h 845644"/>
              <a:gd name="connsiteX6-113" fmla="*/ 542272 w 3702866"/>
              <a:gd name="connsiteY6-114" fmla="*/ 26089 h 8456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02866" h="845644">
                <a:moveTo>
                  <a:pt x="3049892" y="0"/>
                </a:moveTo>
                <a:lnTo>
                  <a:pt x="3160594" y="26089"/>
                </a:lnTo>
                <a:cubicBezTo>
                  <a:pt x="3286235" y="58669"/>
                  <a:pt x="3393902" y="95909"/>
                  <a:pt x="3479408" y="136724"/>
                </a:cubicBezTo>
                <a:cubicBezTo>
                  <a:pt x="3621917" y="204748"/>
                  <a:pt x="3702866" y="282703"/>
                  <a:pt x="3702866" y="365560"/>
                </a:cubicBezTo>
                <a:cubicBezTo>
                  <a:pt x="3702866" y="630703"/>
                  <a:pt x="2873951" y="845644"/>
                  <a:pt x="1851433" y="845644"/>
                </a:cubicBezTo>
                <a:cubicBezTo>
                  <a:pt x="828915" y="845644"/>
                  <a:pt x="0" y="630703"/>
                  <a:pt x="0" y="365560"/>
                </a:cubicBezTo>
                <a:cubicBezTo>
                  <a:pt x="0" y="232989"/>
                  <a:pt x="207229" y="112968"/>
                  <a:pt x="542272" y="26089"/>
                </a:cubicBez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5202236" y="3277734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31216" y="2437979"/>
            <a:ext cx="1800000" cy="1800000"/>
          </a:xfrm>
          <a:prstGeom prst="ellipse">
            <a:avLst/>
          </a:prstGeom>
          <a:solidFill>
            <a:schemeClr val="accent1">
              <a:lumMod val="60000"/>
              <a:lumOff val="40000"/>
              <a:alpha val="37000"/>
            </a:schemeClr>
          </a:soli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9" name="文本框 17"/>
          <p:cNvSpPr txBox="1"/>
          <p:nvPr/>
        </p:nvSpPr>
        <p:spPr>
          <a:xfrm>
            <a:off x="6866400" y="2714485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0" name="任意多边形: 形状 9"/>
          <p:cNvSpPr/>
          <p:nvPr/>
        </p:nvSpPr>
        <p:spPr>
          <a:xfrm rot="20213620">
            <a:off x="6818881" y="3333762"/>
            <a:ext cx="1302888" cy="396000"/>
          </a:xfrm>
          <a:custGeom>
            <a:avLst/>
            <a:gdLst>
              <a:gd name="connsiteX0" fmla="*/ 3479408 w 3702866"/>
              <a:gd name="connsiteY0" fmla="*/ 136724 h 845644"/>
              <a:gd name="connsiteX1" fmla="*/ 3702866 w 3702866"/>
              <a:gd name="connsiteY1" fmla="*/ 365560 h 845644"/>
              <a:gd name="connsiteX2" fmla="*/ 1851433 w 3702866"/>
              <a:gd name="connsiteY2" fmla="*/ 845644 h 845644"/>
              <a:gd name="connsiteX3" fmla="*/ 0 w 3702866"/>
              <a:gd name="connsiteY3" fmla="*/ 365560 h 845644"/>
              <a:gd name="connsiteX4" fmla="*/ 542272 w 3702866"/>
              <a:gd name="connsiteY4" fmla="*/ 26089 h 845644"/>
              <a:gd name="connsiteX5" fmla="*/ 571736 w 3702866"/>
              <a:gd name="connsiteY5" fmla="*/ 19146 h 845644"/>
              <a:gd name="connsiteX6" fmla="*/ 592513 w 3702866"/>
              <a:gd name="connsiteY6" fmla="*/ 24042 h 845644"/>
              <a:gd name="connsiteX7" fmla="*/ 1770196 w 3702866"/>
              <a:gd name="connsiteY7" fmla="*/ 133670 h 845644"/>
              <a:gd name="connsiteX8" fmla="*/ 2947878 w 3702866"/>
              <a:gd name="connsiteY8" fmla="*/ 24042 h 845644"/>
              <a:gd name="connsiteX9" fmla="*/ 3049892 w 3702866"/>
              <a:gd name="connsiteY9" fmla="*/ 0 h 845644"/>
              <a:gd name="connsiteX10" fmla="*/ 3160594 w 3702866"/>
              <a:gd name="connsiteY10" fmla="*/ 26089 h 845644"/>
              <a:gd name="connsiteX11" fmla="*/ 3479408 w 3702866"/>
              <a:gd name="connsiteY11" fmla="*/ 136724 h 845644"/>
              <a:gd name="connsiteX0-1" fmla="*/ 592513 w 3702866"/>
              <a:gd name="connsiteY0-2" fmla="*/ 24042 h 845644"/>
              <a:gd name="connsiteX1-3" fmla="*/ 1770196 w 3702866"/>
              <a:gd name="connsiteY1-4" fmla="*/ 133670 h 845644"/>
              <a:gd name="connsiteX2-5" fmla="*/ 2947878 w 3702866"/>
              <a:gd name="connsiteY2-6" fmla="*/ 24042 h 845644"/>
              <a:gd name="connsiteX3-7" fmla="*/ 3049892 w 3702866"/>
              <a:gd name="connsiteY3-8" fmla="*/ 0 h 845644"/>
              <a:gd name="connsiteX4-9" fmla="*/ 3160594 w 3702866"/>
              <a:gd name="connsiteY4-10" fmla="*/ 26089 h 845644"/>
              <a:gd name="connsiteX5-11" fmla="*/ 3479408 w 3702866"/>
              <a:gd name="connsiteY5-12" fmla="*/ 136724 h 845644"/>
              <a:gd name="connsiteX6-13" fmla="*/ 3702866 w 3702866"/>
              <a:gd name="connsiteY6-14" fmla="*/ 365560 h 845644"/>
              <a:gd name="connsiteX7-15" fmla="*/ 1851433 w 3702866"/>
              <a:gd name="connsiteY7-16" fmla="*/ 845644 h 845644"/>
              <a:gd name="connsiteX8-17" fmla="*/ 0 w 3702866"/>
              <a:gd name="connsiteY8-18" fmla="*/ 365560 h 845644"/>
              <a:gd name="connsiteX9-19" fmla="*/ 542272 w 3702866"/>
              <a:gd name="connsiteY9-20" fmla="*/ 26089 h 845644"/>
              <a:gd name="connsiteX10-21" fmla="*/ 571736 w 3702866"/>
              <a:gd name="connsiteY10-22" fmla="*/ 19146 h 845644"/>
              <a:gd name="connsiteX11-23" fmla="*/ 683953 w 3702866"/>
              <a:gd name="connsiteY11-24" fmla="*/ 115482 h 845644"/>
              <a:gd name="connsiteX0-25" fmla="*/ 592513 w 3702866"/>
              <a:gd name="connsiteY0-26" fmla="*/ 24042 h 845644"/>
              <a:gd name="connsiteX1-27" fmla="*/ 1770196 w 3702866"/>
              <a:gd name="connsiteY1-28" fmla="*/ 133670 h 845644"/>
              <a:gd name="connsiteX2-29" fmla="*/ 2947878 w 3702866"/>
              <a:gd name="connsiteY2-30" fmla="*/ 24042 h 845644"/>
              <a:gd name="connsiteX3-31" fmla="*/ 3049892 w 3702866"/>
              <a:gd name="connsiteY3-32" fmla="*/ 0 h 845644"/>
              <a:gd name="connsiteX4-33" fmla="*/ 3160594 w 3702866"/>
              <a:gd name="connsiteY4-34" fmla="*/ 26089 h 845644"/>
              <a:gd name="connsiteX5-35" fmla="*/ 3479408 w 3702866"/>
              <a:gd name="connsiteY5-36" fmla="*/ 136724 h 845644"/>
              <a:gd name="connsiteX6-37" fmla="*/ 3702866 w 3702866"/>
              <a:gd name="connsiteY6-38" fmla="*/ 365560 h 845644"/>
              <a:gd name="connsiteX7-39" fmla="*/ 1851433 w 3702866"/>
              <a:gd name="connsiteY7-40" fmla="*/ 845644 h 845644"/>
              <a:gd name="connsiteX8-41" fmla="*/ 0 w 3702866"/>
              <a:gd name="connsiteY8-42" fmla="*/ 365560 h 845644"/>
              <a:gd name="connsiteX9-43" fmla="*/ 542272 w 3702866"/>
              <a:gd name="connsiteY9-44" fmla="*/ 26089 h 845644"/>
              <a:gd name="connsiteX10-45" fmla="*/ 571736 w 3702866"/>
              <a:gd name="connsiteY10-46" fmla="*/ 19146 h 845644"/>
              <a:gd name="connsiteX0-47" fmla="*/ 592513 w 3702866"/>
              <a:gd name="connsiteY0-48" fmla="*/ 24042 h 845644"/>
              <a:gd name="connsiteX1-49" fmla="*/ 2947878 w 3702866"/>
              <a:gd name="connsiteY1-50" fmla="*/ 24042 h 845644"/>
              <a:gd name="connsiteX2-51" fmla="*/ 3049892 w 3702866"/>
              <a:gd name="connsiteY2-52" fmla="*/ 0 h 845644"/>
              <a:gd name="connsiteX3-53" fmla="*/ 3160594 w 3702866"/>
              <a:gd name="connsiteY3-54" fmla="*/ 26089 h 845644"/>
              <a:gd name="connsiteX4-55" fmla="*/ 3479408 w 3702866"/>
              <a:gd name="connsiteY4-56" fmla="*/ 136724 h 845644"/>
              <a:gd name="connsiteX5-57" fmla="*/ 3702866 w 3702866"/>
              <a:gd name="connsiteY5-58" fmla="*/ 365560 h 845644"/>
              <a:gd name="connsiteX6-59" fmla="*/ 1851433 w 3702866"/>
              <a:gd name="connsiteY6-60" fmla="*/ 845644 h 845644"/>
              <a:gd name="connsiteX7-61" fmla="*/ 0 w 3702866"/>
              <a:gd name="connsiteY7-62" fmla="*/ 365560 h 845644"/>
              <a:gd name="connsiteX8-63" fmla="*/ 542272 w 3702866"/>
              <a:gd name="connsiteY8-64" fmla="*/ 26089 h 845644"/>
              <a:gd name="connsiteX9-65" fmla="*/ 571736 w 3702866"/>
              <a:gd name="connsiteY9-66" fmla="*/ 19146 h 845644"/>
              <a:gd name="connsiteX0-67" fmla="*/ 592513 w 3702866"/>
              <a:gd name="connsiteY0-68" fmla="*/ 24042 h 845644"/>
              <a:gd name="connsiteX1-69" fmla="*/ 2947878 w 3702866"/>
              <a:gd name="connsiteY1-70" fmla="*/ 24042 h 845644"/>
              <a:gd name="connsiteX2-71" fmla="*/ 3049892 w 3702866"/>
              <a:gd name="connsiteY2-72" fmla="*/ 0 h 845644"/>
              <a:gd name="connsiteX3-73" fmla="*/ 3160594 w 3702866"/>
              <a:gd name="connsiteY3-74" fmla="*/ 26089 h 845644"/>
              <a:gd name="connsiteX4-75" fmla="*/ 3479408 w 3702866"/>
              <a:gd name="connsiteY4-76" fmla="*/ 136724 h 845644"/>
              <a:gd name="connsiteX5-77" fmla="*/ 3702866 w 3702866"/>
              <a:gd name="connsiteY5-78" fmla="*/ 365560 h 845644"/>
              <a:gd name="connsiteX6-79" fmla="*/ 1851433 w 3702866"/>
              <a:gd name="connsiteY6-80" fmla="*/ 845644 h 845644"/>
              <a:gd name="connsiteX7-81" fmla="*/ 0 w 3702866"/>
              <a:gd name="connsiteY7-82" fmla="*/ 365560 h 845644"/>
              <a:gd name="connsiteX8-83" fmla="*/ 542272 w 3702866"/>
              <a:gd name="connsiteY8-84" fmla="*/ 26089 h 845644"/>
              <a:gd name="connsiteX0-85" fmla="*/ 2947878 w 3702866"/>
              <a:gd name="connsiteY0-86" fmla="*/ 24042 h 845644"/>
              <a:gd name="connsiteX1-87" fmla="*/ 3049892 w 3702866"/>
              <a:gd name="connsiteY1-88" fmla="*/ 0 h 845644"/>
              <a:gd name="connsiteX2-89" fmla="*/ 3160594 w 3702866"/>
              <a:gd name="connsiteY2-90" fmla="*/ 26089 h 845644"/>
              <a:gd name="connsiteX3-91" fmla="*/ 3479408 w 3702866"/>
              <a:gd name="connsiteY3-92" fmla="*/ 136724 h 845644"/>
              <a:gd name="connsiteX4-93" fmla="*/ 3702866 w 3702866"/>
              <a:gd name="connsiteY4-94" fmla="*/ 365560 h 845644"/>
              <a:gd name="connsiteX5-95" fmla="*/ 1851433 w 3702866"/>
              <a:gd name="connsiteY5-96" fmla="*/ 845644 h 845644"/>
              <a:gd name="connsiteX6-97" fmla="*/ 0 w 3702866"/>
              <a:gd name="connsiteY6-98" fmla="*/ 365560 h 845644"/>
              <a:gd name="connsiteX7-99" fmla="*/ 542272 w 3702866"/>
              <a:gd name="connsiteY7-100" fmla="*/ 26089 h 845644"/>
              <a:gd name="connsiteX0-101" fmla="*/ 3049892 w 3702866"/>
              <a:gd name="connsiteY0-102" fmla="*/ 0 h 845644"/>
              <a:gd name="connsiteX1-103" fmla="*/ 3160594 w 3702866"/>
              <a:gd name="connsiteY1-104" fmla="*/ 26089 h 845644"/>
              <a:gd name="connsiteX2-105" fmla="*/ 3479408 w 3702866"/>
              <a:gd name="connsiteY2-106" fmla="*/ 136724 h 845644"/>
              <a:gd name="connsiteX3-107" fmla="*/ 3702866 w 3702866"/>
              <a:gd name="connsiteY3-108" fmla="*/ 365560 h 845644"/>
              <a:gd name="connsiteX4-109" fmla="*/ 1851433 w 3702866"/>
              <a:gd name="connsiteY4-110" fmla="*/ 845644 h 845644"/>
              <a:gd name="connsiteX5-111" fmla="*/ 0 w 3702866"/>
              <a:gd name="connsiteY5-112" fmla="*/ 365560 h 845644"/>
              <a:gd name="connsiteX6-113" fmla="*/ 542272 w 3702866"/>
              <a:gd name="connsiteY6-114" fmla="*/ 26089 h 8456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02866" h="845644">
                <a:moveTo>
                  <a:pt x="3049892" y="0"/>
                </a:moveTo>
                <a:lnTo>
                  <a:pt x="3160594" y="26089"/>
                </a:lnTo>
                <a:cubicBezTo>
                  <a:pt x="3286235" y="58669"/>
                  <a:pt x="3393902" y="95909"/>
                  <a:pt x="3479408" y="136724"/>
                </a:cubicBezTo>
                <a:cubicBezTo>
                  <a:pt x="3621917" y="204748"/>
                  <a:pt x="3702866" y="282703"/>
                  <a:pt x="3702866" y="365560"/>
                </a:cubicBezTo>
                <a:cubicBezTo>
                  <a:pt x="3702866" y="630703"/>
                  <a:pt x="2873951" y="845644"/>
                  <a:pt x="1851433" y="845644"/>
                </a:cubicBezTo>
                <a:cubicBezTo>
                  <a:pt x="828915" y="845644"/>
                  <a:pt x="0" y="630703"/>
                  <a:pt x="0" y="365560"/>
                </a:cubicBezTo>
                <a:cubicBezTo>
                  <a:pt x="0" y="232989"/>
                  <a:pt x="207229" y="112968"/>
                  <a:pt x="542272" y="26089"/>
                </a:cubicBez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7867459" y="3277734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201650" y="2437979"/>
            <a:ext cx="1800000" cy="1800000"/>
          </a:xfrm>
          <a:prstGeom prst="ellipse">
            <a:avLst/>
          </a:prstGeom>
          <a:solidFill>
            <a:schemeClr val="accent1">
              <a:lumMod val="20000"/>
              <a:lumOff val="80000"/>
              <a:alpha val="37000"/>
            </a:schemeClr>
          </a:solidFill>
          <a:ln>
            <a:noFill/>
          </a:ln>
          <a:effectLst>
            <a:softEdge rad="444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文本框 22"/>
          <p:cNvSpPr txBox="1"/>
          <p:nvPr/>
        </p:nvSpPr>
        <p:spPr>
          <a:xfrm>
            <a:off x="9572037" y="2769902"/>
            <a:ext cx="10406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0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4" name="任意多边形: 形状 13"/>
          <p:cNvSpPr/>
          <p:nvPr/>
        </p:nvSpPr>
        <p:spPr>
          <a:xfrm rot="20213620">
            <a:off x="9486510" y="3333762"/>
            <a:ext cx="1302888" cy="396000"/>
          </a:xfrm>
          <a:custGeom>
            <a:avLst/>
            <a:gdLst>
              <a:gd name="connsiteX0" fmla="*/ 3479408 w 3702866"/>
              <a:gd name="connsiteY0" fmla="*/ 136724 h 845644"/>
              <a:gd name="connsiteX1" fmla="*/ 3702866 w 3702866"/>
              <a:gd name="connsiteY1" fmla="*/ 365560 h 845644"/>
              <a:gd name="connsiteX2" fmla="*/ 1851433 w 3702866"/>
              <a:gd name="connsiteY2" fmla="*/ 845644 h 845644"/>
              <a:gd name="connsiteX3" fmla="*/ 0 w 3702866"/>
              <a:gd name="connsiteY3" fmla="*/ 365560 h 845644"/>
              <a:gd name="connsiteX4" fmla="*/ 542272 w 3702866"/>
              <a:gd name="connsiteY4" fmla="*/ 26089 h 845644"/>
              <a:gd name="connsiteX5" fmla="*/ 571736 w 3702866"/>
              <a:gd name="connsiteY5" fmla="*/ 19146 h 845644"/>
              <a:gd name="connsiteX6" fmla="*/ 592513 w 3702866"/>
              <a:gd name="connsiteY6" fmla="*/ 24042 h 845644"/>
              <a:gd name="connsiteX7" fmla="*/ 1770196 w 3702866"/>
              <a:gd name="connsiteY7" fmla="*/ 133670 h 845644"/>
              <a:gd name="connsiteX8" fmla="*/ 2947878 w 3702866"/>
              <a:gd name="connsiteY8" fmla="*/ 24042 h 845644"/>
              <a:gd name="connsiteX9" fmla="*/ 3049892 w 3702866"/>
              <a:gd name="connsiteY9" fmla="*/ 0 h 845644"/>
              <a:gd name="connsiteX10" fmla="*/ 3160594 w 3702866"/>
              <a:gd name="connsiteY10" fmla="*/ 26089 h 845644"/>
              <a:gd name="connsiteX11" fmla="*/ 3479408 w 3702866"/>
              <a:gd name="connsiteY11" fmla="*/ 136724 h 845644"/>
              <a:gd name="connsiteX0-1" fmla="*/ 592513 w 3702866"/>
              <a:gd name="connsiteY0-2" fmla="*/ 24042 h 845644"/>
              <a:gd name="connsiteX1-3" fmla="*/ 1770196 w 3702866"/>
              <a:gd name="connsiteY1-4" fmla="*/ 133670 h 845644"/>
              <a:gd name="connsiteX2-5" fmla="*/ 2947878 w 3702866"/>
              <a:gd name="connsiteY2-6" fmla="*/ 24042 h 845644"/>
              <a:gd name="connsiteX3-7" fmla="*/ 3049892 w 3702866"/>
              <a:gd name="connsiteY3-8" fmla="*/ 0 h 845644"/>
              <a:gd name="connsiteX4-9" fmla="*/ 3160594 w 3702866"/>
              <a:gd name="connsiteY4-10" fmla="*/ 26089 h 845644"/>
              <a:gd name="connsiteX5-11" fmla="*/ 3479408 w 3702866"/>
              <a:gd name="connsiteY5-12" fmla="*/ 136724 h 845644"/>
              <a:gd name="connsiteX6-13" fmla="*/ 3702866 w 3702866"/>
              <a:gd name="connsiteY6-14" fmla="*/ 365560 h 845644"/>
              <a:gd name="connsiteX7-15" fmla="*/ 1851433 w 3702866"/>
              <a:gd name="connsiteY7-16" fmla="*/ 845644 h 845644"/>
              <a:gd name="connsiteX8-17" fmla="*/ 0 w 3702866"/>
              <a:gd name="connsiteY8-18" fmla="*/ 365560 h 845644"/>
              <a:gd name="connsiteX9-19" fmla="*/ 542272 w 3702866"/>
              <a:gd name="connsiteY9-20" fmla="*/ 26089 h 845644"/>
              <a:gd name="connsiteX10-21" fmla="*/ 571736 w 3702866"/>
              <a:gd name="connsiteY10-22" fmla="*/ 19146 h 845644"/>
              <a:gd name="connsiteX11-23" fmla="*/ 683953 w 3702866"/>
              <a:gd name="connsiteY11-24" fmla="*/ 115482 h 845644"/>
              <a:gd name="connsiteX0-25" fmla="*/ 592513 w 3702866"/>
              <a:gd name="connsiteY0-26" fmla="*/ 24042 h 845644"/>
              <a:gd name="connsiteX1-27" fmla="*/ 1770196 w 3702866"/>
              <a:gd name="connsiteY1-28" fmla="*/ 133670 h 845644"/>
              <a:gd name="connsiteX2-29" fmla="*/ 2947878 w 3702866"/>
              <a:gd name="connsiteY2-30" fmla="*/ 24042 h 845644"/>
              <a:gd name="connsiteX3-31" fmla="*/ 3049892 w 3702866"/>
              <a:gd name="connsiteY3-32" fmla="*/ 0 h 845644"/>
              <a:gd name="connsiteX4-33" fmla="*/ 3160594 w 3702866"/>
              <a:gd name="connsiteY4-34" fmla="*/ 26089 h 845644"/>
              <a:gd name="connsiteX5-35" fmla="*/ 3479408 w 3702866"/>
              <a:gd name="connsiteY5-36" fmla="*/ 136724 h 845644"/>
              <a:gd name="connsiteX6-37" fmla="*/ 3702866 w 3702866"/>
              <a:gd name="connsiteY6-38" fmla="*/ 365560 h 845644"/>
              <a:gd name="connsiteX7-39" fmla="*/ 1851433 w 3702866"/>
              <a:gd name="connsiteY7-40" fmla="*/ 845644 h 845644"/>
              <a:gd name="connsiteX8-41" fmla="*/ 0 w 3702866"/>
              <a:gd name="connsiteY8-42" fmla="*/ 365560 h 845644"/>
              <a:gd name="connsiteX9-43" fmla="*/ 542272 w 3702866"/>
              <a:gd name="connsiteY9-44" fmla="*/ 26089 h 845644"/>
              <a:gd name="connsiteX10-45" fmla="*/ 571736 w 3702866"/>
              <a:gd name="connsiteY10-46" fmla="*/ 19146 h 845644"/>
              <a:gd name="connsiteX0-47" fmla="*/ 592513 w 3702866"/>
              <a:gd name="connsiteY0-48" fmla="*/ 24042 h 845644"/>
              <a:gd name="connsiteX1-49" fmla="*/ 2947878 w 3702866"/>
              <a:gd name="connsiteY1-50" fmla="*/ 24042 h 845644"/>
              <a:gd name="connsiteX2-51" fmla="*/ 3049892 w 3702866"/>
              <a:gd name="connsiteY2-52" fmla="*/ 0 h 845644"/>
              <a:gd name="connsiteX3-53" fmla="*/ 3160594 w 3702866"/>
              <a:gd name="connsiteY3-54" fmla="*/ 26089 h 845644"/>
              <a:gd name="connsiteX4-55" fmla="*/ 3479408 w 3702866"/>
              <a:gd name="connsiteY4-56" fmla="*/ 136724 h 845644"/>
              <a:gd name="connsiteX5-57" fmla="*/ 3702866 w 3702866"/>
              <a:gd name="connsiteY5-58" fmla="*/ 365560 h 845644"/>
              <a:gd name="connsiteX6-59" fmla="*/ 1851433 w 3702866"/>
              <a:gd name="connsiteY6-60" fmla="*/ 845644 h 845644"/>
              <a:gd name="connsiteX7-61" fmla="*/ 0 w 3702866"/>
              <a:gd name="connsiteY7-62" fmla="*/ 365560 h 845644"/>
              <a:gd name="connsiteX8-63" fmla="*/ 542272 w 3702866"/>
              <a:gd name="connsiteY8-64" fmla="*/ 26089 h 845644"/>
              <a:gd name="connsiteX9-65" fmla="*/ 571736 w 3702866"/>
              <a:gd name="connsiteY9-66" fmla="*/ 19146 h 845644"/>
              <a:gd name="connsiteX0-67" fmla="*/ 592513 w 3702866"/>
              <a:gd name="connsiteY0-68" fmla="*/ 24042 h 845644"/>
              <a:gd name="connsiteX1-69" fmla="*/ 2947878 w 3702866"/>
              <a:gd name="connsiteY1-70" fmla="*/ 24042 h 845644"/>
              <a:gd name="connsiteX2-71" fmla="*/ 3049892 w 3702866"/>
              <a:gd name="connsiteY2-72" fmla="*/ 0 h 845644"/>
              <a:gd name="connsiteX3-73" fmla="*/ 3160594 w 3702866"/>
              <a:gd name="connsiteY3-74" fmla="*/ 26089 h 845644"/>
              <a:gd name="connsiteX4-75" fmla="*/ 3479408 w 3702866"/>
              <a:gd name="connsiteY4-76" fmla="*/ 136724 h 845644"/>
              <a:gd name="connsiteX5-77" fmla="*/ 3702866 w 3702866"/>
              <a:gd name="connsiteY5-78" fmla="*/ 365560 h 845644"/>
              <a:gd name="connsiteX6-79" fmla="*/ 1851433 w 3702866"/>
              <a:gd name="connsiteY6-80" fmla="*/ 845644 h 845644"/>
              <a:gd name="connsiteX7-81" fmla="*/ 0 w 3702866"/>
              <a:gd name="connsiteY7-82" fmla="*/ 365560 h 845644"/>
              <a:gd name="connsiteX8-83" fmla="*/ 542272 w 3702866"/>
              <a:gd name="connsiteY8-84" fmla="*/ 26089 h 845644"/>
              <a:gd name="connsiteX0-85" fmla="*/ 2947878 w 3702866"/>
              <a:gd name="connsiteY0-86" fmla="*/ 24042 h 845644"/>
              <a:gd name="connsiteX1-87" fmla="*/ 3049892 w 3702866"/>
              <a:gd name="connsiteY1-88" fmla="*/ 0 h 845644"/>
              <a:gd name="connsiteX2-89" fmla="*/ 3160594 w 3702866"/>
              <a:gd name="connsiteY2-90" fmla="*/ 26089 h 845644"/>
              <a:gd name="connsiteX3-91" fmla="*/ 3479408 w 3702866"/>
              <a:gd name="connsiteY3-92" fmla="*/ 136724 h 845644"/>
              <a:gd name="connsiteX4-93" fmla="*/ 3702866 w 3702866"/>
              <a:gd name="connsiteY4-94" fmla="*/ 365560 h 845644"/>
              <a:gd name="connsiteX5-95" fmla="*/ 1851433 w 3702866"/>
              <a:gd name="connsiteY5-96" fmla="*/ 845644 h 845644"/>
              <a:gd name="connsiteX6-97" fmla="*/ 0 w 3702866"/>
              <a:gd name="connsiteY6-98" fmla="*/ 365560 h 845644"/>
              <a:gd name="connsiteX7-99" fmla="*/ 542272 w 3702866"/>
              <a:gd name="connsiteY7-100" fmla="*/ 26089 h 845644"/>
              <a:gd name="connsiteX0-101" fmla="*/ 3049892 w 3702866"/>
              <a:gd name="connsiteY0-102" fmla="*/ 0 h 845644"/>
              <a:gd name="connsiteX1-103" fmla="*/ 3160594 w 3702866"/>
              <a:gd name="connsiteY1-104" fmla="*/ 26089 h 845644"/>
              <a:gd name="connsiteX2-105" fmla="*/ 3479408 w 3702866"/>
              <a:gd name="connsiteY2-106" fmla="*/ 136724 h 845644"/>
              <a:gd name="connsiteX3-107" fmla="*/ 3702866 w 3702866"/>
              <a:gd name="connsiteY3-108" fmla="*/ 365560 h 845644"/>
              <a:gd name="connsiteX4-109" fmla="*/ 1851433 w 3702866"/>
              <a:gd name="connsiteY4-110" fmla="*/ 845644 h 845644"/>
              <a:gd name="connsiteX5-111" fmla="*/ 0 w 3702866"/>
              <a:gd name="connsiteY5-112" fmla="*/ 365560 h 845644"/>
              <a:gd name="connsiteX6-113" fmla="*/ 542272 w 3702866"/>
              <a:gd name="connsiteY6-114" fmla="*/ 26089 h 8456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702866" h="845644">
                <a:moveTo>
                  <a:pt x="3049892" y="0"/>
                </a:moveTo>
                <a:lnTo>
                  <a:pt x="3160594" y="26089"/>
                </a:lnTo>
                <a:cubicBezTo>
                  <a:pt x="3286235" y="58669"/>
                  <a:pt x="3393902" y="95909"/>
                  <a:pt x="3479408" y="136724"/>
                </a:cubicBezTo>
                <a:cubicBezTo>
                  <a:pt x="3621917" y="204748"/>
                  <a:pt x="3702866" y="282703"/>
                  <a:pt x="3702866" y="365560"/>
                </a:cubicBezTo>
                <a:cubicBezTo>
                  <a:pt x="3702866" y="630703"/>
                  <a:pt x="2873951" y="845644"/>
                  <a:pt x="1851433" y="845644"/>
                </a:cubicBezTo>
                <a:cubicBezTo>
                  <a:pt x="828915" y="845644"/>
                  <a:pt x="0" y="630703"/>
                  <a:pt x="0" y="365560"/>
                </a:cubicBezTo>
                <a:cubicBezTo>
                  <a:pt x="0" y="232989"/>
                  <a:pt x="207229" y="112968"/>
                  <a:pt x="542272" y="26089"/>
                </a:cubicBez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0535088" y="3277734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826966" y="2437978"/>
            <a:ext cx="2526768" cy="3311865"/>
          </a:xfrm>
          <a:prstGeom prst="roundRect">
            <a:avLst>
              <a:gd name="adj" fmla="val 5102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3497399" y="2437978"/>
            <a:ext cx="2526768" cy="3311865"/>
          </a:xfrm>
          <a:prstGeom prst="roundRect">
            <a:avLst>
              <a:gd name="adj" fmla="val 5102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167832" y="2437978"/>
            <a:ext cx="2526768" cy="3311865"/>
          </a:xfrm>
          <a:prstGeom prst="roundRect">
            <a:avLst>
              <a:gd name="adj" fmla="val 5102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8838266" y="2437978"/>
            <a:ext cx="2526768" cy="3311865"/>
          </a:xfrm>
          <a:prstGeom prst="roundRect">
            <a:avLst>
              <a:gd name="adj" fmla="val 5102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19"/>
          <p:cNvSpPr/>
          <p:nvPr/>
        </p:nvSpPr>
        <p:spPr>
          <a:xfrm rot="20835799">
            <a:off x="921821" y="2260465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2622627" y="645716"/>
            <a:ext cx="7090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3000">
                      <a:schemeClr val="accent1"/>
                    </a:gs>
                  </a:gsLst>
                  <a:lin ang="36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目录</a:t>
            </a:r>
            <a:endParaRPr lang="en-US" altLang="zh-CN" sz="66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3000">
                    <a:schemeClr val="accent1"/>
                  </a:gs>
                </a:gsLst>
                <a:lin ang="3600000" scaled="0"/>
              </a:gradFill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847725" y="4682571"/>
            <a:ext cx="2486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标题</a:t>
            </a:r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1</a:t>
            </a:r>
            <a:endParaRPr lang="zh-CN" sz="4400" dirty="0">
              <a:gradFill>
                <a:gsLst>
                  <a:gs pos="0">
                    <a:schemeClr val="bg1"/>
                  </a:gs>
                  <a:gs pos="7200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3517900" y="4682571"/>
            <a:ext cx="2486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标题</a:t>
            </a:r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2</a:t>
            </a:r>
            <a:endParaRPr lang="zh-CN" sz="4400" dirty="0">
              <a:gradFill>
                <a:gsLst>
                  <a:gs pos="0">
                    <a:schemeClr val="bg1"/>
                  </a:gs>
                  <a:gs pos="7200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79185" y="4682571"/>
            <a:ext cx="2486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标题</a:t>
            </a:r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3</a:t>
            </a:r>
            <a:endParaRPr lang="zh-CN" altLang="en-US" sz="4400" dirty="0">
              <a:gradFill>
                <a:gsLst>
                  <a:gs pos="0">
                    <a:schemeClr val="bg1"/>
                  </a:gs>
                  <a:gs pos="7200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8" name="文本框 38"/>
          <p:cNvSpPr txBox="1"/>
          <p:nvPr/>
        </p:nvSpPr>
        <p:spPr>
          <a:xfrm>
            <a:off x="8849360" y="4682571"/>
            <a:ext cx="24860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标题</a:t>
            </a:r>
            <a:r>
              <a:rPr lang="en-US" altLang="zh-CN" sz="4400" dirty="0">
                <a:gradFill>
                  <a:gsLst>
                    <a:gs pos="0">
                      <a:schemeClr val="bg1"/>
                    </a:gs>
                    <a:gs pos="72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4</a:t>
            </a:r>
            <a:endParaRPr lang="zh-CN" sz="4400" dirty="0">
              <a:gradFill>
                <a:gsLst>
                  <a:gs pos="0">
                    <a:schemeClr val="bg1"/>
                  </a:gs>
                  <a:gs pos="7200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0" name="图片 29" descr="箭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766252" y="1074341"/>
            <a:ext cx="1183640" cy="250190"/>
          </a:xfrm>
          <a:prstGeom prst="rect">
            <a:avLst/>
          </a:prstGeom>
        </p:spPr>
      </p:pic>
      <p:pic>
        <p:nvPicPr>
          <p:cNvPr id="31" name="图片 30" descr="箭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887" y="1074341"/>
            <a:ext cx="1183640" cy="250190"/>
          </a:xfrm>
          <a:prstGeom prst="rect">
            <a:avLst/>
          </a:prstGeom>
        </p:spPr>
      </p:pic>
      <p:sp>
        <p:nvSpPr>
          <p:cNvPr id="36" name="任意多边形: 形状 35"/>
          <p:cNvSpPr/>
          <p:nvPr/>
        </p:nvSpPr>
        <p:spPr>
          <a:xfrm rot="20835799">
            <a:off x="5694826" y="5607073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/>
        </p:nvSpPr>
        <p:spPr>
          <a:xfrm rot="20835799">
            <a:off x="6404954" y="2253527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8" name="任意多边形: 形状 37"/>
          <p:cNvSpPr/>
          <p:nvPr/>
        </p:nvSpPr>
        <p:spPr>
          <a:xfrm rot="20835799">
            <a:off x="10875387" y="5607074"/>
            <a:ext cx="252524" cy="331751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31667" y="2240273"/>
            <a:ext cx="3928666" cy="675568"/>
            <a:chOff x="2563030" y="1498355"/>
            <a:chExt cx="7078632" cy="675568"/>
          </a:xfrm>
        </p:grpSpPr>
        <p:sp>
          <p:nvSpPr>
            <p:cNvPr id="5" name="文本框 155"/>
            <p:cNvSpPr txBox="1"/>
            <p:nvPr/>
          </p:nvSpPr>
          <p:spPr>
            <a:xfrm>
              <a:off x="2563030" y="1498355"/>
              <a:ext cx="7078632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800" b="1" i="1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55000"/>
                          </a:schemeClr>
                        </a:gs>
                        <a:gs pos="69100">
                          <a:srgbClr val="FCFDFE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PART-01</a:t>
              </a:r>
              <a:endParaRPr lang="zh-CN" altLang="en-US" sz="2800" b="1" i="1" dirty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55000"/>
                        </a:schemeClr>
                      </a:gs>
                      <a:gs pos="69100">
                        <a:srgbClr val="FCFDFE">
                          <a:alpha val="0"/>
                        </a:srgb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156"/>
            <p:cNvSpPr txBox="1"/>
            <p:nvPr/>
          </p:nvSpPr>
          <p:spPr>
            <a:xfrm>
              <a:off x="2563030" y="1650703"/>
              <a:ext cx="7078632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2800" b="1" i="1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PART-01</a:t>
              </a:r>
              <a:endParaRPr lang="zh-CN" altLang="en-US" sz="2800" b="1" i="1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158"/>
          <p:cNvSpPr txBox="1"/>
          <p:nvPr/>
        </p:nvSpPr>
        <p:spPr>
          <a:xfrm>
            <a:off x="1930796" y="3294288"/>
            <a:ext cx="8330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2">
                        <a:lumMod val="0"/>
                        <a:lumOff val="100000"/>
                      </a:schemeClr>
                    </a:gs>
                    <a:gs pos="35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10000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7" name="任意多边形: 形状 6"/>
          <p:cNvSpPr/>
          <p:nvPr/>
        </p:nvSpPr>
        <p:spPr>
          <a:xfrm rot="20835799">
            <a:off x="1633754" y="2008228"/>
            <a:ext cx="594084" cy="780472"/>
          </a:xfrm>
          <a:custGeom>
            <a:avLst/>
            <a:gdLst>
              <a:gd name="connsiteX0" fmla="*/ 152202 w 304259"/>
              <a:gd name="connsiteY0" fmla="*/ 0 h 306233"/>
              <a:gd name="connsiteX1" fmla="*/ 152362 w 304259"/>
              <a:gd name="connsiteY1" fmla="*/ 0 h 306233"/>
              <a:gd name="connsiteX2" fmla="*/ 152270 w 304259"/>
              <a:gd name="connsiteY2" fmla="*/ 456 h 306233"/>
              <a:gd name="connsiteX3" fmla="*/ 245788 w 304259"/>
              <a:gd name="connsiteY3" fmla="*/ 141542 h 306233"/>
              <a:gd name="connsiteX4" fmla="*/ 304259 w 304259"/>
              <a:gd name="connsiteY4" fmla="*/ 153347 h 306233"/>
              <a:gd name="connsiteX5" fmla="*/ 245788 w 304259"/>
              <a:gd name="connsiteY5" fmla="*/ 165152 h 306233"/>
              <a:gd name="connsiteX6" fmla="*/ 164303 w 304259"/>
              <a:gd name="connsiteY6" fmla="*/ 246637 h 306233"/>
              <a:gd name="connsiteX7" fmla="*/ 152271 w 304259"/>
              <a:gd name="connsiteY7" fmla="*/ 306233 h 306233"/>
              <a:gd name="connsiteX8" fmla="*/ 140239 w 304259"/>
              <a:gd name="connsiteY8" fmla="*/ 246637 h 306233"/>
              <a:gd name="connsiteX9" fmla="*/ 58754 w 304259"/>
              <a:gd name="connsiteY9" fmla="*/ 165152 h 306233"/>
              <a:gd name="connsiteX10" fmla="*/ 0 w 304259"/>
              <a:gd name="connsiteY10" fmla="*/ 153290 h 306233"/>
              <a:gd name="connsiteX11" fmla="*/ 58753 w 304259"/>
              <a:gd name="connsiteY11" fmla="*/ 141428 h 306233"/>
              <a:gd name="connsiteX12" fmla="*/ 152271 w 304259"/>
              <a:gd name="connsiteY12" fmla="*/ 342 h 30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259" h="306233">
                <a:moveTo>
                  <a:pt x="152202" y="0"/>
                </a:moveTo>
                <a:lnTo>
                  <a:pt x="152362" y="0"/>
                </a:lnTo>
                <a:lnTo>
                  <a:pt x="152270" y="456"/>
                </a:lnTo>
                <a:cubicBezTo>
                  <a:pt x="152270" y="63880"/>
                  <a:pt x="190832" y="118297"/>
                  <a:pt x="245788" y="141542"/>
                </a:cubicBezTo>
                <a:lnTo>
                  <a:pt x="304259" y="153347"/>
                </a:lnTo>
                <a:lnTo>
                  <a:pt x="245788" y="165152"/>
                </a:lnTo>
                <a:cubicBezTo>
                  <a:pt x="209151" y="180648"/>
                  <a:pt x="179800" y="210000"/>
                  <a:pt x="164303" y="246637"/>
                </a:cubicBezTo>
                <a:lnTo>
                  <a:pt x="152271" y="306233"/>
                </a:lnTo>
                <a:lnTo>
                  <a:pt x="140239" y="246637"/>
                </a:lnTo>
                <a:cubicBezTo>
                  <a:pt x="124743" y="210000"/>
                  <a:pt x="95392" y="180648"/>
                  <a:pt x="58754" y="165152"/>
                </a:cubicBezTo>
                <a:lnTo>
                  <a:pt x="0" y="153290"/>
                </a:lnTo>
                <a:lnTo>
                  <a:pt x="58753" y="141428"/>
                </a:lnTo>
                <a:cubicBezTo>
                  <a:pt x="113710" y="118183"/>
                  <a:pt x="152271" y="63766"/>
                  <a:pt x="152271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图层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1983">
            <a:off x="10272089" y="4582516"/>
            <a:ext cx="521970" cy="629920"/>
          </a:xfrm>
          <a:prstGeom prst="rect">
            <a:avLst/>
          </a:prstGeom>
        </p:spPr>
      </p:pic>
      <p:pic>
        <p:nvPicPr>
          <p:cNvPr id="29" name="图形 8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50412"/>
          <a:stretch>
            <a:fillRect/>
          </a:stretch>
        </p:blipFill>
        <p:spPr>
          <a:xfrm>
            <a:off x="10456545" y="829627"/>
            <a:ext cx="952500" cy="337820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11396345" y="1681162"/>
            <a:ext cx="0" cy="3556000"/>
          </a:xfrm>
          <a:prstGeom prst="line">
            <a:avLst/>
          </a:prstGeom>
          <a:ln w="22225">
            <a:gradFill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6"/>
          <p:cNvSpPr txBox="1"/>
          <p:nvPr/>
        </p:nvSpPr>
        <p:spPr>
          <a:xfrm>
            <a:off x="11185465" y="5342572"/>
            <a:ext cx="400110" cy="685800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1/4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24809" y="642986"/>
            <a:ext cx="1030432" cy="829674"/>
            <a:chOff x="2374" y="4387"/>
            <a:chExt cx="1853" cy="1456"/>
          </a:xfrm>
        </p:grpSpPr>
        <p:sp>
          <p:nvSpPr>
            <p:cNvPr id="11" name="文本框 5"/>
            <p:cNvSpPr txBox="1"/>
            <p:nvPr/>
          </p:nvSpPr>
          <p:spPr>
            <a:xfrm>
              <a:off x="2441" y="4387"/>
              <a:ext cx="1634" cy="1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2" name="任意多边形: 形状 11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15" name="文本框 278"/>
          <p:cNvSpPr txBox="1"/>
          <p:nvPr/>
        </p:nvSpPr>
        <p:spPr>
          <a:xfrm>
            <a:off x="677160" y="2045024"/>
            <a:ext cx="5591175" cy="1917833"/>
          </a:xfrm>
          <a:prstGeom prst="rect">
            <a:avLst/>
          </a:prstGeom>
          <a:noFill/>
          <a:effectLst>
            <a:outerShdw blurRad="393700" dist="114300" dir="5400000" algn="ctr" rotWithShape="0">
              <a:srgbClr val="381704">
                <a:alpha val="1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请输入内容，请输入内容，请输入内容，请输入内容，</a:t>
            </a:r>
          </a:p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请输入内容，请输入内容。请输入内容，请输入内容，请输入内容，请输入内容，请输入内容，请输入内容。</a:t>
            </a:r>
            <a:endParaRPr lang="en-US" altLang="zh-CN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en-US" altLang="zh-CN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请输入内容，请输入内容，请输入内容，请输入内容，请输入内容，请输入内容。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768918" y="4516267"/>
            <a:ext cx="2663190" cy="1604010"/>
            <a:chOff x="1323" y="7368"/>
            <a:chExt cx="4194" cy="2526"/>
          </a:xfrm>
        </p:grpSpPr>
        <p:sp>
          <p:nvSpPr>
            <p:cNvPr id="24" name="文本框 277"/>
            <p:cNvSpPr txBox="1"/>
            <p:nvPr/>
          </p:nvSpPr>
          <p:spPr>
            <a:xfrm>
              <a:off x="1323" y="8124"/>
              <a:ext cx="4194" cy="177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40000"/>
                </a:lnSpc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请输入内容，请输入内容，</a:t>
              </a:r>
            </a:p>
            <a:p>
              <a:pPr indent="0" algn="l">
                <a:lnSpc>
                  <a:spcPct val="140000"/>
                </a:lnSpc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请输入内容，请输入内容，</a:t>
              </a:r>
            </a:p>
            <a:p>
              <a:pPr indent="0" algn="l">
                <a:lnSpc>
                  <a:spcPct val="140000"/>
                </a:lnSpc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399" y="7368"/>
              <a:ext cx="2145" cy="768"/>
              <a:chOff x="1399" y="8046"/>
              <a:chExt cx="2145" cy="76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500" y="8439"/>
                <a:ext cx="1763" cy="270"/>
              </a:xfrm>
              <a:prstGeom prst="rect">
                <a:avLst/>
              </a:prstGeom>
              <a:gradFill>
                <a:gsLst>
                  <a:gs pos="94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35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zh-CN" altLang="en-US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文本框 277"/>
              <p:cNvSpPr txBox="1"/>
              <p:nvPr/>
            </p:nvSpPr>
            <p:spPr>
              <a:xfrm>
                <a:off x="1399" y="8046"/>
                <a:ext cx="2145" cy="768"/>
              </a:xfrm>
              <a:prstGeom prst="rect">
                <a:avLst/>
              </a:prstGeom>
              <a:noFill/>
              <a:effectLst>
                <a:outerShdw blurRad="393700" dist="114300" dir="5400000" algn="ctr" rotWithShape="0">
                  <a:srgbClr val="381704">
                    <a:alpha val="10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lnSpc>
                    <a:spcPct val="90000"/>
                  </a:lnSpc>
                  <a:buClrTx/>
                  <a:buSzTx/>
                  <a:buFontTx/>
                </a:pPr>
                <a:r>
                  <a:rPr lang="zh-CN" altLang="en-US" sz="28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OPPOSans R" panose="00020600040101010101" pitchFamily="18" charset="-122"/>
                    <a:sym typeface="Arial" panose="020B0604020202020204" pitchFamily="34" charset="0"/>
                  </a:rPr>
                  <a:t>小标题</a:t>
                </a:r>
                <a:endParaRPr lang="en-US" altLang="zh-CN" sz="28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576888" y="4530872"/>
            <a:ext cx="2663190" cy="1561465"/>
            <a:chOff x="1323" y="7391"/>
            <a:chExt cx="4194" cy="2459"/>
          </a:xfrm>
        </p:grpSpPr>
        <p:sp>
          <p:nvSpPr>
            <p:cNvPr id="20" name="文本框 277"/>
            <p:cNvSpPr txBox="1"/>
            <p:nvPr/>
          </p:nvSpPr>
          <p:spPr>
            <a:xfrm>
              <a:off x="1323" y="8124"/>
              <a:ext cx="4194" cy="1726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请输入内容，请输入内容，</a:t>
              </a:r>
            </a:p>
            <a:p>
              <a:pPr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请输入内容，请输入内容，</a:t>
              </a:r>
            </a:p>
            <a:p>
              <a:pPr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请输入内容，请输入内容。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59" y="7391"/>
              <a:ext cx="2145" cy="768"/>
              <a:chOff x="1359" y="8069"/>
              <a:chExt cx="2145" cy="768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500" y="8439"/>
                <a:ext cx="1763" cy="270"/>
              </a:xfrm>
              <a:prstGeom prst="rect">
                <a:avLst/>
              </a:prstGeom>
              <a:gradFill>
                <a:gsLst>
                  <a:gs pos="94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135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zh-CN" altLang="en-US"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文本框 277"/>
              <p:cNvSpPr txBox="1"/>
              <p:nvPr/>
            </p:nvSpPr>
            <p:spPr>
              <a:xfrm>
                <a:off x="1359" y="8069"/>
                <a:ext cx="2145" cy="768"/>
              </a:xfrm>
              <a:prstGeom prst="rect">
                <a:avLst/>
              </a:prstGeom>
              <a:noFill/>
              <a:effectLst>
                <a:outerShdw blurRad="393700" dist="114300" dir="5400000" algn="ctr" rotWithShape="0">
                  <a:srgbClr val="381704">
                    <a:alpha val="10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lnSpc>
                    <a:spcPct val="90000"/>
                  </a:lnSpc>
                  <a:buClrTx/>
                  <a:buSzTx/>
                  <a:buFontTx/>
                </a:pPr>
                <a:r>
                  <a:rPr lang="zh-CN" altLang="en-US" sz="28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OPPOSans R" panose="00020600040101010101" pitchFamily="18" charset="-122"/>
                    <a:sym typeface="Arial" panose="020B0604020202020204" pitchFamily="34" charset="0"/>
                  </a:rPr>
                  <a:t>小标题</a:t>
                </a:r>
                <a:endParaRPr lang="en-US" altLang="zh-CN" sz="28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19" name="直接连接符 18"/>
          <p:cNvCxnSpPr/>
          <p:nvPr/>
        </p:nvCxnSpPr>
        <p:spPr>
          <a:xfrm>
            <a:off x="817178" y="4262267"/>
            <a:ext cx="531114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/>
          <p:cNvSpPr/>
          <p:nvPr/>
        </p:nvSpPr>
        <p:spPr>
          <a:xfrm>
            <a:off x="6682387" y="1313677"/>
            <a:ext cx="4747546" cy="4886172"/>
          </a:xfrm>
          <a:prstGeom prst="roundRect">
            <a:avLst>
              <a:gd name="adj" fmla="val 8473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 rot="2930231">
            <a:off x="11057019" y="5488451"/>
            <a:ext cx="243019" cy="9439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 rot="2930231">
            <a:off x="6812282" y="1105928"/>
            <a:ext cx="243019" cy="9439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6614" y="1745977"/>
            <a:ext cx="5144135" cy="1948815"/>
            <a:chOff x="1041" y="3125"/>
            <a:chExt cx="8101" cy="3069"/>
          </a:xfrm>
        </p:grpSpPr>
        <p:sp>
          <p:nvSpPr>
            <p:cNvPr id="23" name="单圆角矩形 3"/>
            <p:cNvSpPr/>
            <p:nvPr/>
          </p:nvSpPr>
          <p:spPr>
            <a:xfrm>
              <a:off x="1041" y="3132"/>
              <a:ext cx="4318" cy="776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000">
                  <a:schemeClr val="accent1">
                    <a:lumMod val="60000"/>
                    <a:lumOff val="40000"/>
                  </a:schemeClr>
                </a:gs>
                <a:gs pos="67000">
                  <a:srgbClr val="F96C43"/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77"/>
            <p:cNvSpPr txBox="1"/>
            <p:nvPr/>
          </p:nvSpPr>
          <p:spPr>
            <a:xfrm>
              <a:off x="1081" y="3125"/>
              <a:ext cx="3921" cy="628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ct val="100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单击此处添加小标题</a:t>
              </a:r>
              <a:endParaRPr lang="zh-CN" altLang="en-US" sz="2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41" y="3813"/>
              <a:ext cx="8101" cy="2381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94000">
                  <a:schemeClr val="tx1">
                    <a:lumMod val="85000"/>
                    <a:lumOff val="15000"/>
                  </a:scheme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78"/>
            <p:cNvSpPr txBox="1"/>
            <p:nvPr/>
          </p:nvSpPr>
          <p:spPr>
            <a:xfrm>
              <a:off x="1210" y="4039"/>
              <a:ext cx="7730" cy="1888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单击此处输入你的正文，文字是您思想的提炼，为了最终演示发布的良好效果，根据需要可酌情增减文字，以便观者可以准确理解您所传达的信息。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4809" y="642986"/>
            <a:ext cx="1030432" cy="829674"/>
            <a:chOff x="2374" y="4387"/>
            <a:chExt cx="1853" cy="1456"/>
          </a:xfrm>
        </p:grpSpPr>
        <p:sp>
          <p:nvSpPr>
            <p:cNvPr id="28" name="文本框 5"/>
            <p:cNvSpPr txBox="1"/>
            <p:nvPr/>
          </p:nvSpPr>
          <p:spPr>
            <a:xfrm>
              <a:off x="2441" y="4387"/>
              <a:ext cx="1634" cy="1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9" name="任意多边形: 形状 28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6215614" y="1716132"/>
            <a:ext cx="5144135" cy="2004919"/>
            <a:chOff x="6215614" y="1716132"/>
            <a:chExt cx="5144135" cy="2004919"/>
          </a:xfrm>
        </p:grpSpPr>
        <p:sp>
          <p:nvSpPr>
            <p:cNvPr id="32" name="单圆角矩形 3"/>
            <p:cNvSpPr/>
            <p:nvPr/>
          </p:nvSpPr>
          <p:spPr>
            <a:xfrm>
              <a:off x="6226093" y="1720577"/>
              <a:ext cx="2741930" cy="492760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000">
                  <a:schemeClr val="accent1">
                    <a:lumMod val="60000"/>
                    <a:lumOff val="40000"/>
                  </a:schemeClr>
                </a:gs>
                <a:gs pos="67000">
                  <a:srgbClr val="F96C43"/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277"/>
            <p:cNvSpPr txBox="1"/>
            <p:nvPr/>
          </p:nvSpPr>
          <p:spPr>
            <a:xfrm>
              <a:off x="6251493" y="1716132"/>
              <a:ext cx="2489835" cy="39878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ct val="100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单击此处添加小标题</a:t>
              </a:r>
              <a:endParaRPr lang="zh-CN" altLang="en-US" sz="2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215614" y="2209116"/>
              <a:ext cx="5144135" cy="151193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94000">
                  <a:schemeClr val="tx1">
                    <a:lumMod val="85000"/>
                    <a:lumOff val="15000"/>
                  </a:scheme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278"/>
            <p:cNvSpPr txBox="1"/>
            <p:nvPr/>
          </p:nvSpPr>
          <p:spPr>
            <a:xfrm>
              <a:off x="6241995" y="2339384"/>
              <a:ext cx="4908550" cy="119888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单击此处输入你的正文，文字是您思想的提炼，为了最终演示发布的良好效果，根据需要可酌情增减文字，以便观者可以准确理解您所传达的信息。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53083" y="3926567"/>
            <a:ext cx="5144135" cy="2009140"/>
            <a:chOff x="753083" y="3926567"/>
            <a:chExt cx="5144135" cy="2009140"/>
          </a:xfrm>
        </p:grpSpPr>
        <p:sp>
          <p:nvSpPr>
            <p:cNvPr id="38" name="单圆角矩形 3"/>
            <p:cNvSpPr/>
            <p:nvPr/>
          </p:nvSpPr>
          <p:spPr>
            <a:xfrm>
              <a:off x="753083" y="3931012"/>
              <a:ext cx="2741930" cy="492760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000">
                  <a:schemeClr val="accent1">
                    <a:lumMod val="60000"/>
                    <a:lumOff val="40000"/>
                  </a:schemeClr>
                </a:gs>
                <a:gs pos="67000">
                  <a:srgbClr val="F96C43"/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文本框 277"/>
            <p:cNvSpPr txBox="1"/>
            <p:nvPr/>
          </p:nvSpPr>
          <p:spPr>
            <a:xfrm>
              <a:off x="778483" y="3926567"/>
              <a:ext cx="2489835" cy="39878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ct val="100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单击此处添加小标题</a:t>
              </a:r>
              <a:endParaRPr lang="zh-CN" altLang="en-US" sz="2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53083" y="4423772"/>
              <a:ext cx="5144135" cy="151193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94000">
                  <a:schemeClr val="tx1">
                    <a:lumMod val="85000"/>
                    <a:lumOff val="15000"/>
                  </a:scheme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文本框 278"/>
            <p:cNvSpPr txBox="1"/>
            <p:nvPr/>
          </p:nvSpPr>
          <p:spPr>
            <a:xfrm>
              <a:off x="843929" y="4553312"/>
              <a:ext cx="4908550" cy="119888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单击此处输入你的正文，文字是您思想的提炼，为了最终演示发布的良好效果，根据需要可酌情增减文字，以便观者可以准确理解您所传达的信息。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41995" y="3931012"/>
            <a:ext cx="5144135" cy="2004694"/>
            <a:chOff x="6241995" y="3931012"/>
            <a:chExt cx="5144135" cy="2004694"/>
          </a:xfrm>
        </p:grpSpPr>
        <p:sp>
          <p:nvSpPr>
            <p:cNvPr id="36" name="单圆角矩形 3"/>
            <p:cNvSpPr/>
            <p:nvPr/>
          </p:nvSpPr>
          <p:spPr>
            <a:xfrm>
              <a:off x="6246509" y="3935457"/>
              <a:ext cx="2741930" cy="492760"/>
            </a:xfrm>
            <a:prstGeom prst="round1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94000">
                  <a:schemeClr val="accent1">
                    <a:lumMod val="60000"/>
                    <a:lumOff val="40000"/>
                  </a:schemeClr>
                </a:gs>
                <a:gs pos="67000">
                  <a:srgbClr val="F96C43"/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277"/>
            <p:cNvSpPr txBox="1"/>
            <p:nvPr/>
          </p:nvSpPr>
          <p:spPr>
            <a:xfrm>
              <a:off x="6271909" y="3931012"/>
              <a:ext cx="2489835" cy="39878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lnSpc>
                  <a:spcPct val="100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单击此处添加小标题</a:t>
              </a:r>
              <a:endParaRPr lang="zh-CN" altLang="en-US" sz="2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41995" y="4423771"/>
              <a:ext cx="5144135" cy="151193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94000">
                  <a:schemeClr val="tx1">
                    <a:lumMod val="85000"/>
                    <a:lumOff val="15000"/>
                  </a:schemeClr>
                </a:gs>
              </a:gsLst>
              <a:lin ang="135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文本框 278"/>
            <p:cNvSpPr txBox="1"/>
            <p:nvPr/>
          </p:nvSpPr>
          <p:spPr>
            <a:xfrm>
              <a:off x="6287053" y="4557237"/>
              <a:ext cx="4908550" cy="1198880"/>
            </a:xfrm>
            <a:prstGeom prst="rect">
              <a:avLst/>
            </a:prstGeom>
            <a:noFill/>
            <a:effectLst>
              <a:outerShdw blurRad="393700" dist="114300" dir="5400000" algn="ctr" rotWithShape="0">
                <a:srgbClr val="381704">
                  <a:alpha val="10000"/>
                </a:srgb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indent="0" algn="l">
                <a:lnSpc>
                  <a:spcPct val="150000"/>
                </a:lnSpc>
                <a:buClrTx/>
                <a:buSzTx/>
                <a:buNone/>
              </a:pPr>
              <a:r>
                <a:rPr lang="zh-CN" altLang="en-US" sz="1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单击此处输入你的正文，文字是您思想的提炼，为了最终演示发布的良好效果，根据需要可酌情增减文字，以便观者可以准确理解您所传达的信息。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4809" y="642987"/>
            <a:ext cx="1030432" cy="830814"/>
            <a:chOff x="2374" y="4387"/>
            <a:chExt cx="1853" cy="1458"/>
          </a:xfrm>
        </p:grpSpPr>
        <p:sp>
          <p:nvSpPr>
            <p:cNvPr id="4" name="文本框 5"/>
            <p:cNvSpPr txBox="1"/>
            <p:nvPr/>
          </p:nvSpPr>
          <p:spPr>
            <a:xfrm>
              <a:off x="2441" y="4387"/>
              <a:ext cx="1634" cy="1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" name="任意多边形: 形状 4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43966" y="1120412"/>
            <a:ext cx="10504382" cy="5339808"/>
            <a:chOff x="925551" y="1140097"/>
            <a:chExt cx="10504382" cy="5339808"/>
          </a:xfrm>
        </p:grpSpPr>
        <p:sp>
          <p:nvSpPr>
            <p:cNvPr id="8" name="任意多边形 9"/>
            <p:cNvSpPr/>
            <p:nvPr/>
          </p:nvSpPr>
          <p:spPr>
            <a:xfrm>
              <a:off x="1382783" y="1473431"/>
              <a:ext cx="9570282" cy="5006474"/>
            </a:xfrm>
            <a:custGeom>
              <a:avLst/>
              <a:gdLst>
                <a:gd name="connsiteX0" fmla="*/ 4785141 w 9570282"/>
                <a:gd name="connsiteY0" fmla="*/ 0 h 5006474"/>
                <a:gd name="connsiteX1" fmla="*/ 9570282 w 9570282"/>
                <a:gd name="connsiteY1" fmla="*/ 4785141 h 5006474"/>
                <a:gd name="connsiteX2" fmla="*/ 9564685 w 9570282"/>
                <a:gd name="connsiteY2" fmla="*/ 5006474 h 5006474"/>
                <a:gd name="connsiteX3" fmla="*/ 9545544 w 9570282"/>
                <a:gd name="connsiteY3" fmla="*/ 5006474 h 5006474"/>
                <a:gd name="connsiteX4" fmla="*/ 9551141 w 9570282"/>
                <a:gd name="connsiteY4" fmla="*/ 4785141 h 5006474"/>
                <a:gd name="connsiteX5" fmla="*/ 4785141 w 9570282"/>
                <a:gd name="connsiteY5" fmla="*/ 19141 h 5006474"/>
                <a:gd name="connsiteX6" fmla="*/ 19141 w 9570282"/>
                <a:gd name="connsiteY6" fmla="*/ 4785141 h 5006474"/>
                <a:gd name="connsiteX7" fmla="*/ 24738 w 9570282"/>
                <a:gd name="connsiteY7" fmla="*/ 5006474 h 5006474"/>
                <a:gd name="connsiteX8" fmla="*/ 5597 w 9570282"/>
                <a:gd name="connsiteY8" fmla="*/ 5006474 h 5006474"/>
                <a:gd name="connsiteX9" fmla="*/ 0 w 9570282"/>
                <a:gd name="connsiteY9" fmla="*/ 4785141 h 5006474"/>
                <a:gd name="connsiteX10" fmla="*/ 4785141 w 9570282"/>
                <a:gd name="connsiteY10" fmla="*/ 0 h 500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570282" h="5006474">
                  <a:moveTo>
                    <a:pt x="4785141" y="0"/>
                  </a:moveTo>
                  <a:cubicBezTo>
                    <a:pt x="7427901" y="0"/>
                    <a:pt x="9570282" y="2142381"/>
                    <a:pt x="9570282" y="4785141"/>
                  </a:cubicBezTo>
                  <a:lnTo>
                    <a:pt x="9564685" y="5006474"/>
                  </a:lnTo>
                  <a:lnTo>
                    <a:pt x="9545544" y="5006474"/>
                  </a:lnTo>
                  <a:lnTo>
                    <a:pt x="9551141" y="4785141"/>
                  </a:lnTo>
                  <a:cubicBezTo>
                    <a:pt x="9551141" y="2152952"/>
                    <a:pt x="7417330" y="19141"/>
                    <a:pt x="4785141" y="19141"/>
                  </a:cubicBezTo>
                  <a:cubicBezTo>
                    <a:pt x="2152952" y="19141"/>
                    <a:pt x="19141" y="2152952"/>
                    <a:pt x="19141" y="4785141"/>
                  </a:cubicBezTo>
                  <a:lnTo>
                    <a:pt x="24738" y="5006474"/>
                  </a:lnTo>
                  <a:lnTo>
                    <a:pt x="5597" y="5006474"/>
                  </a:lnTo>
                  <a:lnTo>
                    <a:pt x="0" y="4785141"/>
                  </a:lnTo>
                  <a:cubicBezTo>
                    <a:pt x="0" y="2142381"/>
                    <a:pt x="2142381" y="0"/>
                    <a:pt x="4785141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任意多边形 10"/>
            <p:cNvSpPr/>
            <p:nvPr/>
          </p:nvSpPr>
          <p:spPr>
            <a:xfrm>
              <a:off x="3457103" y="3540441"/>
              <a:ext cx="5421648" cy="2939464"/>
            </a:xfrm>
            <a:custGeom>
              <a:avLst/>
              <a:gdLst>
                <a:gd name="connsiteX0" fmla="*/ 2710824 w 5421648"/>
                <a:gd name="connsiteY0" fmla="*/ 0 h 2939464"/>
                <a:gd name="connsiteX1" fmla="*/ 5421648 w 5421648"/>
                <a:gd name="connsiteY1" fmla="*/ 2710817 h 2939464"/>
                <a:gd name="connsiteX2" fmla="*/ 5410102 w 5421648"/>
                <a:gd name="connsiteY2" fmla="*/ 2939464 h 2939464"/>
                <a:gd name="connsiteX3" fmla="*/ 11546 w 5421648"/>
                <a:gd name="connsiteY3" fmla="*/ 2939464 h 2939464"/>
                <a:gd name="connsiteX4" fmla="*/ 0 w 5421648"/>
                <a:gd name="connsiteY4" fmla="*/ 2710817 h 2939464"/>
                <a:gd name="connsiteX5" fmla="*/ 2710824 w 5421648"/>
                <a:gd name="connsiteY5" fmla="*/ 0 h 293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21648" h="2939464">
                  <a:moveTo>
                    <a:pt x="2710824" y="0"/>
                  </a:moveTo>
                  <a:cubicBezTo>
                    <a:pt x="4207971" y="0"/>
                    <a:pt x="5421648" y="1213674"/>
                    <a:pt x="5421648" y="2710817"/>
                  </a:cubicBezTo>
                  <a:lnTo>
                    <a:pt x="5410102" y="2939464"/>
                  </a:lnTo>
                  <a:lnTo>
                    <a:pt x="11546" y="2939464"/>
                  </a:lnTo>
                  <a:lnTo>
                    <a:pt x="0" y="2710817"/>
                  </a:lnTo>
                  <a:cubicBezTo>
                    <a:pt x="0" y="1213674"/>
                    <a:pt x="1213677" y="0"/>
                    <a:pt x="2710824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67000"/>
                  </a:schemeClr>
                </a:gs>
                <a:gs pos="100000">
                  <a:schemeClr val="accent1">
                    <a:lumMod val="20000"/>
                    <a:lumOff val="80000"/>
                    <a:alpha val="6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726862" y="3513692"/>
              <a:ext cx="666670" cy="666668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  <a:alpha val="82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488873" y="1776001"/>
              <a:ext cx="666670" cy="666668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82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1"/>
            <p:cNvSpPr/>
            <p:nvPr/>
          </p:nvSpPr>
          <p:spPr>
            <a:xfrm>
              <a:off x="10003976" y="3513692"/>
              <a:ext cx="666670" cy="666668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  <a:alpha val="82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863466" y="1140097"/>
              <a:ext cx="666670" cy="666668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  <a:alpha val="82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 16"/>
            <p:cNvSpPr/>
            <p:nvPr/>
          </p:nvSpPr>
          <p:spPr>
            <a:xfrm>
              <a:off x="3783781" y="3867115"/>
              <a:ext cx="4768292" cy="2612790"/>
            </a:xfrm>
            <a:custGeom>
              <a:avLst/>
              <a:gdLst>
                <a:gd name="connsiteX0" fmla="*/ 2384146 w 4768292"/>
                <a:gd name="connsiteY0" fmla="*/ 0 h 2612790"/>
                <a:gd name="connsiteX1" fmla="*/ 4768292 w 4768292"/>
                <a:gd name="connsiteY1" fmla="*/ 2384142 h 2612790"/>
                <a:gd name="connsiteX2" fmla="*/ 4756746 w 4768292"/>
                <a:gd name="connsiteY2" fmla="*/ 2612790 h 2612790"/>
                <a:gd name="connsiteX3" fmla="*/ 11546 w 4768292"/>
                <a:gd name="connsiteY3" fmla="*/ 2612790 h 2612790"/>
                <a:gd name="connsiteX4" fmla="*/ 0 w 4768292"/>
                <a:gd name="connsiteY4" fmla="*/ 2384142 h 2612790"/>
                <a:gd name="connsiteX5" fmla="*/ 2384146 w 4768292"/>
                <a:gd name="connsiteY5" fmla="*/ 0 h 261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8292" h="2612790">
                  <a:moveTo>
                    <a:pt x="2384146" y="0"/>
                  </a:moveTo>
                  <a:cubicBezTo>
                    <a:pt x="3700873" y="0"/>
                    <a:pt x="4768292" y="1067417"/>
                    <a:pt x="4768292" y="2384142"/>
                  </a:cubicBezTo>
                  <a:lnTo>
                    <a:pt x="4756746" y="2612790"/>
                  </a:lnTo>
                  <a:lnTo>
                    <a:pt x="11546" y="2612790"/>
                  </a:lnTo>
                  <a:lnTo>
                    <a:pt x="0" y="2384142"/>
                  </a:lnTo>
                  <a:cubicBezTo>
                    <a:pt x="0" y="1067417"/>
                    <a:pt x="1067419" y="0"/>
                    <a:pt x="238414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279068" y="1776001"/>
              <a:ext cx="666670" cy="666668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  <a:alpha val="82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521961" y="5485955"/>
              <a:ext cx="1664841" cy="993950"/>
            </a:xfrm>
            <a:prstGeom prst="rect">
              <a:avLst/>
            </a:prstGeom>
          </p:spPr>
        </p:pic>
        <p:sp>
          <p:nvSpPr>
            <p:cNvPr id="17" name="文本框 22"/>
            <p:cNvSpPr txBox="1"/>
            <p:nvPr/>
          </p:nvSpPr>
          <p:spPr>
            <a:xfrm>
              <a:off x="925551" y="4657026"/>
              <a:ext cx="2234831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>
                  <a:latin typeface="汉仪旗黑-45S" panose="00020600040101010101" pitchFamily="18" charset="-122"/>
                  <a:ea typeface="汉仪旗黑-45S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单击此处输入你的正文，文字是您思想的提炼；</a:t>
              </a:r>
            </a:p>
          </p:txBody>
        </p:sp>
        <p:sp>
          <p:nvSpPr>
            <p:cNvPr id="18" name="文本框 2"/>
            <p:cNvSpPr txBox="1"/>
            <p:nvPr/>
          </p:nvSpPr>
          <p:spPr>
            <a:xfrm>
              <a:off x="1734777" y="3659436"/>
              <a:ext cx="640001" cy="4123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9" name="1"/>
            <p:cNvSpPr txBox="1">
              <a:spLocks noChangeArrowheads="1"/>
            </p:cNvSpPr>
            <p:nvPr/>
          </p:nvSpPr>
          <p:spPr bwMode="auto">
            <a:xfrm>
              <a:off x="1475198" y="4356514"/>
              <a:ext cx="11355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</a:t>
              </a:r>
              <a:endParaRPr lang="en-US" altLang="zh-CN" sz="2000" dirty="0">
                <a:solidFill>
                  <a:schemeClr val="bg1"/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26"/>
            <p:cNvSpPr txBox="1"/>
            <p:nvPr/>
          </p:nvSpPr>
          <p:spPr>
            <a:xfrm>
              <a:off x="2686186" y="2908701"/>
              <a:ext cx="2234831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>
                  <a:latin typeface="汉仪旗黑-45S" panose="00020600040101010101" pitchFamily="18" charset="-122"/>
                  <a:ea typeface="汉仪旗黑-45S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单击此处输入你的正文，文字是您思想的提炼；</a:t>
              </a:r>
            </a:p>
          </p:txBody>
        </p:sp>
        <p:sp>
          <p:nvSpPr>
            <p:cNvPr id="21" name="文本框 2"/>
            <p:cNvSpPr txBox="1"/>
            <p:nvPr/>
          </p:nvSpPr>
          <p:spPr>
            <a:xfrm>
              <a:off x="3495412" y="1911111"/>
              <a:ext cx="640001" cy="4123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2" name="1"/>
            <p:cNvSpPr txBox="1">
              <a:spLocks noChangeArrowheads="1"/>
            </p:cNvSpPr>
            <p:nvPr/>
          </p:nvSpPr>
          <p:spPr bwMode="auto">
            <a:xfrm>
              <a:off x="3235833" y="2608189"/>
              <a:ext cx="11355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</a:t>
              </a:r>
              <a:endParaRPr lang="en-US" altLang="zh-CN" sz="2000" dirty="0">
                <a:solidFill>
                  <a:schemeClr val="bg1"/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9"/>
            <p:cNvSpPr txBox="1"/>
            <p:nvPr/>
          </p:nvSpPr>
          <p:spPr>
            <a:xfrm>
              <a:off x="5075119" y="2277618"/>
              <a:ext cx="2234831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>
                  <a:latin typeface="汉仪旗黑-45S" panose="00020600040101010101" pitchFamily="18" charset="-122"/>
                  <a:ea typeface="汉仪旗黑-45S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单击此处输入你的正文，文字是您思想的提炼；</a:t>
              </a:r>
            </a:p>
          </p:txBody>
        </p:sp>
        <p:sp>
          <p:nvSpPr>
            <p:cNvPr id="24" name="文本框 2"/>
            <p:cNvSpPr txBox="1"/>
            <p:nvPr/>
          </p:nvSpPr>
          <p:spPr>
            <a:xfrm>
              <a:off x="5884345" y="1280029"/>
              <a:ext cx="640001" cy="4123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5" name="1"/>
            <p:cNvSpPr txBox="1">
              <a:spLocks noChangeArrowheads="1"/>
            </p:cNvSpPr>
            <p:nvPr/>
          </p:nvSpPr>
          <p:spPr bwMode="auto">
            <a:xfrm>
              <a:off x="5624765" y="1977107"/>
              <a:ext cx="1135538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</a:t>
              </a:r>
              <a:endParaRPr lang="en-US" altLang="zh-CN" sz="2000" dirty="0">
                <a:solidFill>
                  <a:schemeClr val="bg1"/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32"/>
            <p:cNvSpPr txBox="1"/>
            <p:nvPr/>
          </p:nvSpPr>
          <p:spPr>
            <a:xfrm>
              <a:off x="7498621" y="2907164"/>
              <a:ext cx="2234831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>
                  <a:latin typeface="汉仪旗黑-45S" panose="00020600040101010101" pitchFamily="18" charset="-122"/>
                  <a:ea typeface="汉仪旗黑-45S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单击此处输入你的正文，文字是您思想的提炼；</a:t>
              </a:r>
            </a:p>
          </p:txBody>
        </p:sp>
        <p:sp>
          <p:nvSpPr>
            <p:cNvPr id="27" name="文本框 2"/>
            <p:cNvSpPr txBox="1"/>
            <p:nvPr/>
          </p:nvSpPr>
          <p:spPr>
            <a:xfrm>
              <a:off x="8307847" y="1909575"/>
              <a:ext cx="640001" cy="4123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8" name="1"/>
            <p:cNvSpPr txBox="1">
              <a:spLocks noChangeArrowheads="1"/>
            </p:cNvSpPr>
            <p:nvPr/>
          </p:nvSpPr>
          <p:spPr bwMode="auto">
            <a:xfrm>
              <a:off x="8048268" y="2606652"/>
              <a:ext cx="1135538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</a:t>
              </a:r>
            </a:p>
          </p:txBody>
        </p:sp>
        <p:sp>
          <p:nvSpPr>
            <p:cNvPr id="29" name="文本框 35"/>
            <p:cNvSpPr txBox="1"/>
            <p:nvPr/>
          </p:nvSpPr>
          <p:spPr>
            <a:xfrm>
              <a:off x="9195102" y="4647510"/>
              <a:ext cx="2234831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200">
                  <a:latin typeface="汉仪旗黑-45S" panose="00020600040101010101" pitchFamily="18" charset="-122"/>
                  <a:ea typeface="汉仪旗黑-45S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单击此处输入你的正文，文字是您思想的提炼；</a:t>
              </a:r>
            </a:p>
          </p:txBody>
        </p:sp>
        <p:sp>
          <p:nvSpPr>
            <p:cNvPr id="30" name="文本框 2"/>
            <p:cNvSpPr txBox="1"/>
            <p:nvPr/>
          </p:nvSpPr>
          <p:spPr>
            <a:xfrm>
              <a:off x="10004328" y="3649921"/>
              <a:ext cx="640001" cy="4123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5400" b="1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CDA23D"/>
                      </a:gs>
                      <a:gs pos="55000">
                        <a:srgbClr val="E1B64A"/>
                      </a:gs>
                      <a:gs pos="100000">
                        <a:srgbClr val="F7E880">
                          <a:lumMod val="99000"/>
                        </a:srgbClr>
                      </a:gs>
                    </a:gsLst>
                    <a:lin ang="2700000" scaled="1"/>
                  </a:gra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31" name="1"/>
            <p:cNvSpPr txBox="1">
              <a:spLocks noChangeArrowheads="1"/>
            </p:cNvSpPr>
            <p:nvPr/>
          </p:nvSpPr>
          <p:spPr bwMode="auto">
            <a:xfrm>
              <a:off x="9744749" y="4346998"/>
              <a:ext cx="1135538" cy="30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请输入</a:t>
              </a:r>
              <a:endParaRPr lang="en-US" altLang="zh-CN" sz="2000" dirty="0">
                <a:solidFill>
                  <a:schemeClr val="bg1"/>
                </a:solidFill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5075276" y="5384437"/>
              <a:ext cx="2363470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rPr>
                <a:t>请输入标题</a:t>
              </a:r>
              <a:endParaRPr kumimoji="0" lang="en-US" altLang="zh-CN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 40"/>
            <p:cNvSpPr/>
            <p:nvPr/>
          </p:nvSpPr>
          <p:spPr>
            <a:xfrm>
              <a:off x="3016397" y="3107639"/>
              <a:ext cx="6303054" cy="3372266"/>
            </a:xfrm>
            <a:custGeom>
              <a:avLst/>
              <a:gdLst>
                <a:gd name="connsiteX0" fmla="*/ 3151527 w 6303054"/>
                <a:gd name="connsiteY0" fmla="*/ 0 h 3372266"/>
                <a:gd name="connsiteX1" fmla="*/ 6303054 w 6303054"/>
                <a:gd name="connsiteY1" fmla="*/ 3151527 h 3372266"/>
                <a:gd name="connsiteX2" fmla="*/ 6298953 w 6303054"/>
                <a:gd name="connsiteY2" fmla="*/ 3313704 h 3372266"/>
                <a:gd name="connsiteX3" fmla="*/ 6294500 w 6303054"/>
                <a:gd name="connsiteY3" fmla="*/ 3372266 h 3372266"/>
                <a:gd name="connsiteX4" fmla="*/ 6281861 w 6303054"/>
                <a:gd name="connsiteY4" fmla="*/ 3372266 h 3372266"/>
                <a:gd name="connsiteX5" fmla="*/ 6286364 w 6303054"/>
                <a:gd name="connsiteY5" fmla="*/ 3313056 h 3372266"/>
                <a:gd name="connsiteX6" fmla="*/ 6290448 w 6303054"/>
                <a:gd name="connsiteY6" fmla="*/ 3151527 h 3372266"/>
                <a:gd name="connsiteX7" fmla="*/ 3151527 w 6303054"/>
                <a:gd name="connsiteY7" fmla="*/ 12606 h 3372266"/>
                <a:gd name="connsiteX8" fmla="*/ 12606 w 6303054"/>
                <a:gd name="connsiteY8" fmla="*/ 3151527 h 3372266"/>
                <a:gd name="connsiteX9" fmla="*/ 16691 w 6303054"/>
                <a:gd name="connsiteY9" fmla="*/ 3313056 h 3372266"/>
                <a:gd name="connsiteX10" fmla="*/ 21193 w 6303054"/>
                <a:gd name="connsiteY10" fmla="*/ 3372266 h 3372266"/>
                <a:gd name="connsiteX11" fmla="*/ 8554 w 6303054"/>
                <a:gd name="connsiteY11" fmla="*/ 3372266 h 3372266"/>
                <a:gd name="connsiteX12" fmla="*/ 4101 w 6303054"/>
                <a:gd name="connsiteY12" fmla="*/ 3313704 h 3372266"/>
                <a:gd name="connsiteX13" fmla="*/ 0 w 6303054"/>
                <a:gd name="connsiteY13" fmla="*/ 3151527 h 3372266"/>
                <a:gd name="connsiteX14" fmla="*/ 3151527 w 6303054"/>
                <a:gd name="connsiteY14" fmla="*/ 0 h 33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03054" h="3372266">
                  <a:moveTo>
                    <a:pt x="3151527" y="0"/>
                  </a:moveTo>
                  <a:cubicBezTo>
                    <a:pt x="4892067" y="0"/>
                    <a:pt x="6303054" y="1410987"/>
                    <a:pt x="6303054" y="3151527"/>
                  </a:cubicBezTo>
                  <a:cubicBezTo>
                    <a:pt x="6303054" y="3205919"/>
                    <a:pt x="6301676" y="3259989"/>
                    <a:pt x="6298953" y="3313704"/>
                  </a:cubicBezTo>
                  <a:lnTo>
                    <a:pt x="6294500" y="3372266"/>
                  </a:lnTo>
                  <a:lnTo>
                    <a:pt x="6281861" y="3372266"/>
                  </a:lnTo>
                  <a:lnTo>
                    <a:pt x="6286364" y="3313056"/>
                  </a:lnTo>
                  <a:cubicBezTo>
                    <a:pt x="6289076" y="3259555"/>
                    <a:pt x="6290448" y="3205702"/>
                    <a:pt x="6290448" y="3151527"/>
                  </a:cubicBezTo>
                  <a:cubicBezTo>
                    <a:pt x="6290448" y="1417949"/>
                    <a:pt x="4885105" y="12606"/>
                    <a:pt x="3151527" y="12606"/>
                  </a:cubicBezTo>
                  <a:cubicBezTo>
                    <a:pt x="1417949" y="12606"/>
                    <a:pt x="12606" y="1417949"/>
                    <a:pt x="12606" y="3151527"/>
                  </a:cubicBezTo>
                  <a:cubicBezTo>
                    <a:pt x="12606" y="3205702"/>
                    <a:pt x="13979" y="3259555"/>
                    <a:pt x="16691" y="3313056"/>
                  </a:cubicBezTo>
                  <a:lnTo>
                    <a:pt x="21193" y="3372266"/>
                  </a:lnTo>
                  <a:lnTo>
                    <a:pt x="8554" y="3372266"/>
                  </a:lnTo>
                  <a:lnTo>
                    <a:pt x="4101" y="3313704"/>
                  </a:lnTo>
                  <a:cubicBezTo>
                    <a:pt x="1378" y="3259989"/>
                    <a:pt x="0" y="3205919"/>
                    <a:pt x="0" y="3151527"/>
                  </a:cubicBezTo>
                  <a:cubicBezTo>
                    <a:pt x="0" y="1410987"/>
                    <a:pt x="1410987" y="0"/>
                    <a:pt x="3151527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 descr="343435383135323b333635383631373bc9cfc9fd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18200" y="4434205"/>
            <a:ext cx="537210" cy="5372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4809" y="642987"/>
            <a:ext cx="1030432" cy="830814"/>
            <a:chOff x="2374" y="4387"/>
            <a:chExt cx="1853" cy="1458"/>
          </a:xfrm>
        </p:grpSpPr>
        <p:sp>
          <p:nvSpPr>
            <p:cNvPr id="4" name="文本框 5"/>
            <p:cNvSpPr txBox="1"/>
            <p:nvPr/>
          </p:nvSpPr>
          <p:spPr>
            <a:xfrm>
              <a:off x="2441" y="4387"/>
              <a:ext cx="1634" cy="1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" name="任意多边形: 形状 4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103" name="任意多边形: 形状 102"/>
          <p:cNvSpPr/>
          <p:nvPr/>
        </p:nvSpPr>
        <p:spPr>
          <a:xfrm rot="1800000">
            <a:off x="7601209" y="1478999"/>
            <a:ext cx="4998342" cy="290900"/>
          </a:xfrm>
          <a:custGeom>
            <a:avLst/>
            <a:gdLst>
              <a:gd name="connsiteX0" fmla="*/ 0 w 4998342"/>
              <a:gd name="connsiteY0" fmla="*/ 0 h 290900"/>
              <a:gd name="connsiteX1" fmla="*/ 4830391 w 4998342"/>
              <a:gd name="connsiteY1" fmla="*/ 0 h 290900"/>
              <a:gd name="connsiteX2" fmla="*/ 4998342 w 4998342"/>
              <a:gd name="connsiteY2" fmla="*/ 290900 h 290900"/>
              <a:gd name="connsiteX3" fmla="*/ 0 w 4998342"/>
              <a:gd name="connsiteY3" fmla="*/ 290900 h 2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8342" h="290900">
                <a:moveTo>
                  <a:pt x="0" y="0"/>
                </a:moveTo>
                <a:lnTo>
                  <a:pt x="4830391" y="0"/>
                </a:lnTo>
                <a:lnTo>
                  <a:pt x="4998342" y="290900"/>
                </a:lnTo>
                <a:lnTo>
                  <a:pt x="0" y="2909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9" name="文本框 197"/>
          <p:cNvSpPr txBox="1"/>
          <p:nvPr/>
        </p:nvSpPr>
        <p:spPr>
          <a:xfrm rot="1800000">
            <a:off x="8181902" y="265730"/>
            <a:ext cx="1303151" cy="2462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endParaRPr lang="zh-CN" altLang="en-US" sz="1000" b="1" i="1" dirty="0">
              <a:solidFill>
                <a:srgbClr val="010101"/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860181" y="1680190"/>
            <a:ext cx="10298121" cy="4553581"/>
          </a:xfrm>
          <a:prstGeom prst="roundRect">
            <a:avLst>
              <a:gd name="adj" fmla="val 2728"/>
            </a:avLst>
          </a:prstGeom>
          <a:solidFill>
            <a:srgbClr val="010101"/>
          </a:solidFill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icon3"/>
          <p:cNvSpPr/>
          <p:nvPr/>
        </p:nvSpPr>
        <p:spPr>
          <a:xfrm>
            <a:off x="2375592" y="1958988"/>
            <a:ext cx="683074" cy="682891"/>
          </a:xfrm>
          <a:custGeom>
            <a:avLst/>
            <a:gdLst>
              <a:gd name="T0" fmla="*/ 3884 w 7768"/>
              <a:gd name="T1" fmla="*/ 0 h 7766"/>
              <a:gd name="T2" fmla="*/ 0 w 7768"/>
              <a:gd name="T3" fmla="*/ 3883 h 7766"/>
              <a:gd name="T4" fmla="*/ 3884 w 7768"/>
              <a:gd name="T5" fmla="*/ 7766 h 7766"/>
              <a:gd name="T6" fmla="*/ 7768 w 7768"/>
              <a:gd name="T7" fmla="*/ 3883 h 7766"/>
              <a:gd name="T8" fmla="*/ 3884 w 7768"/>
              <a:gd name="T9" fmla="*/ 0 h 7766"/>
              <a:gd name="T10" fmla="*/ 3884 w 7768"/>
              <a:gd name="T11" fmla="*/ 6041 h 7766"/>
              <a:gd name="T12" fmla="*/ 3453 w 7768"/>
              <a:gd name="T13" fmla="*/ 5609 h 7766"/>
              <a:gd name="T14" fmla="*/ 3884 w 7768"/>
              <a:gd name="T15" fmla="*/ 5178 h 7766"/>
              <a:gd name="T16" fmla="*/ 4315 w 7768"/>
              <a:gd name="T17" fmla="*/ 5609 h 7766"/>
              <a:gd name="T18" fmla="*/ 3884 w 7768"/>
              <a:gd name="T19" fmla="*/ 6041 h 7766"/>
              <a:gd name="T20" fmla="*/ 4295 w 7768"/>
              <a:gd name="T21" fmla="*/ 4313 h 7766"/>
              <a:gd name="T22" fmla="*/ 3888 w 7768"/>
              <a:gd name="T23" fmla="*/ 4737 h 7766"/>
              <a:gd name="T24" fmla="*/ 3933 w 7768"/>
              <a:gd name="T25" fmla="*/ 4746 h 7766"/>
              <a:gd name="T26" fmla="*/ 3843 w 7768"/>
              <a:gd name="T27" fmla="*/ 4746 h 7766"/>
              <a:gd name="T28" fmla="*/ 3888 w 7768"/>
              <a:gd name="T29" fmla="*/ 4737 h 7766"/>
              <a:gd name="T30" fmla="*/ 3485 w 7768"/>
              <a:gd name="T31" fmla="*/ 4313 h 7766"/>
              <a:gd name="T32" fmla="*/ 3386 w 7768"/>
              <a:gd name="T33" fmla="*/ 2158 h 7766"/>
              <a:gd name="T34" fmla="*/ 3800 w 7768"/>
              <a:gd name="T35" fmla="*/ 1725 h 7766"/>
              <a:gd name="T36" fmla="*/ 3999 w 7768"/>
              <a:gd name="T37" fmla="*/ 1725 h 7766"/>
              <a:gd name="T38" fmla="*/ 4410 w 7768"/>
              <a:gd name="T39" fmla="*/ 2158 h 7766"/>
              <a:gd name="T40" fmla="*/ 4295 w 7768"/>
              <a:gd name="T41" fmla="*/ 4313 h 7766"/>
              <a:gd name="T42" fmla="*/ 4295 w 7768"/>
              <a:gd name="T43" fmla="*/ 4313 h 7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68" h="7766">
                <a:moveTo>
                  <a:pt x="3884" y="0"/>
                </a:moveTo>
                <a:cubicBezTo>
                  <a:pt x="1739" y="0"/>
                  <a:pt x="0" y="1738"/>
                  <a:pt x="0" y="3883"/>
                </a:cubicBezTo>
                <a:cubicBezTo>
                  <a:pt x="0" y="6028"/>
                  <a:pt x="1739" y="7766"/>
                  <a:pt x="3884" y="7766"/>
                </a:cubicBezTo>
                <a:cubicBezTo>
                  <a:pt x="6029" y="7766"/>
                  <a:pt x="7768" y="6028"/>
                  <a:pt x="7768" y="3883"/>
                </a:cubicBezTo>
                <a:cubicBezTo>
                  <a:pt x="7768" y="1738"/>
                  <a:pt x="6029" y="0"/>
                  <a:pt x="3884" y="0"/>
                </a:cubicBezTo>
                <a:close/>
                <a:moveTo>
                  <a:pt x="3884" y="6041"/>
                </a:moveTo>
                <a:cubicBezTo>
                  <a:pt x="3646" y="6041"/>
                  <a:pt x="3453" y="5847"/>
                  <a:pt x="3453" y="5609"/>
                </a:cubicBezTo>
                <a:cubicBezTo>
                  <a:pt x="3453" y="5371"/>
                  <a:pt x="3646" y="5178"/>
                  <a:pt x="3884" y="5178"/>
                </a:cubicBezTo>
                <a:cubicBezTo>
                  <a:pt x="4122" y="5178"/>
                  <a:pt x="4315" y="5371"/>
                  <a:pt x="4315" y="5609"/>
                </a:cubicBezTo>
                <a:cubicBezTo>
                  <a:pt x="4315" y="5847"/>
                  <a:pt x="4122" y="6041"/>
                  <a:pt x="3884" y="6041"/>
                </a:cubicBezTo>
                <a:close/>
                <a:moveTo>
                  <a:pt x="4295" y="4313"/>
                </a:moveTo>
                <a:cubicBezTo>
                  <a:pt x="4284" y="4537"/>
                  <a:pt x="4103" y="4714"/>
                  <a:pt x="3888" y="4737"/>
                </a:cubicBezTo>
                <a:cubicBezTo>
                  <a:pt x="3904" y="4739"/>
                  <a:pt x="3917" y="4746"/>
                  <a:pt x="3933" y="4746"/>
                </a:cubicBezTo>
                <a:lnTo>
                  <a:pt x="3843" y="4746"/>
                </a:lnTo>
                <a:cubicBezTo>
                  <a:pt x="3859" y="4746"/>
                  <a:pt x="3873" y="4739"/>
                  <a:pt x="3888" y="4737"/>
                </a:cubicBezTo>
                <a:cubicBezTo>
                  <a:pt x="3672" y="4714"/>
                  <a:pt x="3495" y="4541"/>
                  <a:pt x="3485" y="4313"/>
                </a:cubicBezTo>
                <a:lnTo>
                  <a:pt x="3386" y="2158"/>
                </a:lnTo>
                <a:cubicBezTo>
                  <a:pt x="3375" y="1919"/>
                  <a:pt x="3562" y="1725"/>
                  <a:pt x="3800" y="1725"/>
                </a:cubicBezTo>
                <a:lnTo>
                  <a:pt x="3999" y="1725"/>
                </a:lnTo>
                <a:cubicBezTo>
                  <a:pt x="4239" y="1725"/>
                  <a:pt x="4424" y="1914"/>
                  <a:pt x="4410" y="2158"/>
                </a:cubicBezTo>
                <a:lnTo>
                  <a:pt x="4295" y="4313"/>
                </a:lnTo>
                <a:close/>
                <a:moveTo>
                  <a:pt x="4295" y="4313"/>
                </a:move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文本框 18"/>
          <p:cNvSpPr txBox="1"/>
          <p:nvPr/>
        </p:nvSpPr>
        <p:spPr>
          <a:xfrm>
            <a:off x="1889728" y="3164338"/>
            <a:ext cx="169722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5" name="文本框 20"/>
          <p:cNvSpPr txBox="1"/>
          <p:nvPr/>
        </p:nvSpPr>
        <p:spPr>
          <a:xfrm>
            <a:off x="1697533" y="3753522"/>
            <a:ext cx="2103585" cy="167468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单击此处输入你的正文内容，文字是您思想的提炼，为了最终演示发布的良好效果，尽量言简意赅的阐述观点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16" name="icon2"/>
          <p:cNvSpPr/>
          <p:nvPr/>
        </p:nvSpPr>
        <p:spPr>
          <a:xfrm>
            <a:off x="5664824" y="1958913"/>
            <a:ext cx="682895" cy="683074"/>
          </a:xfrm>
          <a:custGeom>
            <a:avLst/>
            <a:gdLst>
              <a:gd name="T0" fmla="*/ 7651 w 7964"/>
              <a:gd name="T1" fmla="*/ 2432 h 7964"/>
              <a:gd name="T2" fmla="*/ 6798 w 7964"/>
              <a:gd name="T3" fmla="*/ 1166 h 7964"/>
              <a:gd name="T4" fmla="*/ 5532 w 7964"/>
              <a:gd name="T5" fmla="*/ 313 h 7964"/>
              <a:gd name="T6" fmla="*/ 3982 w 7964"/>
              <a:gd name="T7" fmla="*/ 0 h 7964"/>
              <a:gd name="T8" fmla="*/ 2432 w 7964"/>
              <a:gd name="T9" fmla="*/ 313 h 7964"/>
              <a:gd name="T10" fmla="*/ 1166 w 7964"/>
              <a:gd name="T11" fmla="*/ 1166 h 7964"/>
              <a:gd name="T12" fmla="*/ 313 w 7964"/>
              <a:gd name="T13" fmla="*/ 2432 h 7964"/>
              <a:gd name="T14" fmla="*/ 0 w 7964"/>
              <a:gd name="T15" fmla="*/ 3982 h 7964"/>
              <a:gd name="T16" fmla="*/ 313 w 7964"/>
              <a:gd name="T17" fmla="*/ 5532 h 7964"/>
              <a:gd name="T18" fmla="*/ 1166 w 7964"/>
              <a:gd name="T19" fmla="*/ 6798 h 7964"/>
              <a:gd name="T20" fmla="*/ 2432 w 7964"/>
              <a:gd name="T21" fmla="*/ 7651 h 7964"/>
              <a:gd name="T22" fmla="*/ 3982 w 7964"/>
              <a:gd name="T23" fmla="*/ 7964 h 7964"/>
              <a:gd name="T24" fmla="*/ 5532 w 7964"/>
              <a:gd name="T25" fmla="*/ 7651 h 7964"/>
              <a:gd name="T26" fmla="*/ 6798 w 7964"/>
              <a:gd name="T27" fmla="*/ 6798 h 7964"/>
              <a:gd name="T28" fmla="*/ 7651 w 7964"/>
              <a:gd name="T29" fmla="*/ 5532 h 7964"/>
              <a:gd name="T30" fmla="*/ 7964 w 7964"/>
              <a:gd name="T31" fmla="*/ 3982 h 7964"/>
              <a:gd name="T32" fmla="*/ 7651 w 7964"/>
              <a:gd name="T33" fmla="*/ 2432 h 7964"/>
              <a:gd name="T34" fmla="*/ 2637 w 7964"/>
              <a:gd name="T35" fmla="*/ 5323 h 7964"/>
              <a:gd name="T36" fmla="*/ 2926 w 7964"/>
              <a:gd name="T37" fmla="*/ 4585 h 7964"/>
              <a:gd name="T38" fmla="*/ 3506 w 7964"/>
              <a:gd name="T39" fmla="*/ 5109 h 7964"/>
              <a:gd name="T40" fmla="*/ 2637 w 7964"/>
              <a:gd name="T41" fmla="*/ 5323 h 7964"/>
              <a:gd name="T42" fmla="*/ 3674 w 7964"/>
              <a:gd name="T43" fmla="*/ 4918 h 7964"/>
              <a:gd name="T44" fmla="*/ 3080 w 7964"/>
              <a:gd name="T45" fmla="*/ 4394 h 7964"/>
              <a:gd name="T46" fmla="*/ 4399 w 7964"/>
              <a:gd name="T47" fmla="*/ 3020 h 7964"/>
              <a:gd name="T48" fmla="*/ 4990 w 7964"/>
              <a:gd name="T49" fmla="*/ 3547 h 7964"/>
              <a:gd name="T50" fmla="*/ 3674 w 7964"/>
              <a:gd name="T51" fmla="*/ 4918 h 7964"/>
              <a:gd name="T52" fmla="*/ 5326 w 7964"/>
              <a:gd name="T53" fmla="*/ 3195 h 7964"/>
              <a:gd name="T54" fmla="*/ 5171 w 7964"/>
              <a:gd name="T55" fmla="*/ 3388 h 7964"/>
              <a:gd name="T56" fmla="*/ 4587 w 7964"/>
              <a:gd name="T57" fmla="*/ 2871 h 7964"/>
              <a:gd name="T58" fmla="*/ 5051 w 7964"/>
              <a:gd name="T59" fmla="*/ 2753 h 7964"/>
              <a:gd name="T60" fmla="*/ 5326 w 7964"/>
              <a:gd name="T61" fmla="*/ 3083 h 7964"/>
              <a:gd name="T62" fmla="*/ 5326 w 7964"/>
              <a:gd name="T63" fmla="*/ 3195 h 7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64" h="7964">
                <a:moveTo>
                  <a:pt x="7651" y="2432"/>
                </a:moveTo>
                <a:cubicBezTo>
                  <a:pt x="7451" y="1958"/>
                  <a:pt x="7164" y="1532"/>
                  <a:pt x="6798" y="1166"/>
                </a:cubicBezTo>
                <a:cubicBezTo>
                  <a:pt x="6432" y="800"/>
                  <a:pt x="6006" y="513"/>
                  <a:pt x="5532" y="313"/>
                </a:cubicBezTo>
                <a:cubicBezTo>
                  <a:pt x="5041" y="105"/>
                  <a:pt x="4520" y="0"/>
                  <a:pt x="3982" y="0"/>
                </a:cubicBezTo>
                <a:cubicBezTo>
                  <a:pt x="3444" y="0"/>
                  <a:pt x="2923" y="105"/>
                  <a:pt x="2432" y="313"/>
                </a:cubicBezTo>
                <a:cubicBezTo>
                  <a:pt x="1958" y="513"/>
                  <a:pt x="1532" y="800"/>
                  <a:pt x="1166" y="1166"/>
                </a:cubicBezTo>
                <a:cubicBezTo>
                  <a:pt x="800" y="1532"/>
                  <a:pt x="513" y="1958"/>
                  <a:pt x="313" y="2432"/>
                </a:cubicBezTo>
                <a:cubicBezTo>
                  <a:pt x="105" y="2923"/>
                  <a:pt x="0" y="3444"/>
                  <a:pt x="0" y="3982"/>
                </a:cubicBezTo>
                <a:cubicBezTo>
                  <a:pt x="0" y="4520"/>
                  <a:pt x="105" y="5041"/>
                  <a:pt x="313" y="5532"/>
                </a:cubicBezTo>
                <a:cubicBezTo>
                  <a:pt x="513" y="6006"/>
                  <a:pt x="800" y="6432"/>
                  <a:pt x="1166" y="6798"/>
                </a:cubicBezTo>
                <a:cubicBezTo>
                  <a:pt x="1532" y="7164"/>
                  <a:pt x="1958" y="7451"/>
                  <a:pt x="2432" y="7651"/>
                </a:cubicBezTo>
                <a:cubicBezTo>
                  <a:pt x="2923" y="7859"/>
                  <a:pt x="3444" y="7964"/>
                  <a:pt x="3982" y="7964"/>
                </a:cubicBezTo>
                <a:cubicBezTo>
                  <a:pt x="4520" y="7964"/>
                  <a:pt x="5041" y="7859"/>
                  <a:pt x="5532" y="7651"/>
                </a:cubicBezTo>
                <a:cubicBezTo>
                  <a:pt x="6006" y="7451"/>
                  <a:pt x="6432" y="7164"/>
                  <a:pt x="6798" y="6798"/>
                </a:cubicBezTo>
                <a:cubicBezTo>
                  <a:pt x="7164" y="6432"/>
                  <a:pt x="7451" y="6006"/>
                  <a:pt x="7651" y="5532"/>
                </a:cubicBezTo>
                <a:cubicBezTo>
                  <a:pt x="7859" y="5041"/>
                  <a:pt x="7964" y="4520"/>
                  <a:pt x="7964" y="3982"/>
                </a:cubicBezTo>
                <a:cubicBezTo>
                  <a:pt x="7964" y="3444"/>
                  <a:pt x="7859" y="2923"/>
                  <a:pt x="7651" y="2432"/>
                </a:cubicBezTo>
                <a:close/>
                <a:moveTo>
                  <a:pt x="2637" y="5323"/>
                </a:moveTo>
                <a:cubicBezTo>
                  <a:pt x="2743" y="5053"/>
                  <a:pt x="2838" y="4809"/>
                  <a:pt x="2926" y="4585"/>
                </a:cubicBezTo>
                <a:cubicBezTo>
                  <a:pt x="3113" y="4753"/>
                  <a:pt x="3297" y="4920"/>
                  <a:pt x="3506" y="5109"/>
                </a:cubicBezTo>
                <a:cubicBezTo>
                  <a:pt x="3204" y="5184"/>
                  <a:pt x="2934" y="5250"/>
                  <a:pt x="2637" y="5323"/>
                </a:cubicBezTo>
                <a:close/>
                <a:moveTo>
                  <a:pt x="3674" y="4918"/>
                </a:moveTo>
                <a:cubicBezTo>
                  <a:pt x="3472" y="4740"/>
                  <a:pt x="3278" y="4569"/>
                  <a:pt x="3080" y="4394"/>
                </a:cubicBezTo>
                <a:cubicBezTo>
                  <a:pt x="3535" y="3921"/>
                  <a:pt x="3979" y="3458"/>
                  <a:pt x="4399" y="3020"/>
                </a:cubicBezTo>
                <a:cubicBezTo>
                  <a:pt x="4598" y="3198"/>
                  <a:pt x="4788" y="3367"/>
                  <a:pt x="4990" y="3547"/>
                </a:cubicBezTo>
                <a:cubicBezTo>
                  <a:pt x="4530" y="4027"/>
                  <a:pt x="4083" y="4492"/>
                  <a:pt x="3674" y="4918"/>
                </a:cubicBezTo>
                <a:close/>
                <a:moveTo>
                  <a:pt x="5326" y="3195"/>
                </a:moveTo>
                <a:cubicBezTo>
                  <a:pt x="5269" y="3267"/>
                  <a:pt x="5211" y="3338"/>
                  <a:pt x="5171" y="3388"/>
                </a:cubicBezTo>
                <a:cubicBezTo>
                  <a:pt x="4969" y="3209"/>
                  <a:pt x="4775" y="3037"/>
                  <a:pt x="4587" y="2871"/>
                </a:cubicBezTo>
                <a:cubicBezTo>
                  <a:pt x="4712" y="2609"/>
                  <a:pt x="4862" y="2573"/>
                  <a:pt x="5051" y="2753"/>
                </a:cubicBezTo>
                <a:cubicBezTo>
                  <a:pt x="5154" y="2852"/>
                  <a:pt x="5235" y="2972"/>
                  <a:pt x="5326" y="3083"/>
                </a:cubicBezTo>
                <a:cubicBezTo>
                  <a:pt x="5326" y="3121"/>
                  <a:pt x="5326" y="3158"/>
                  <a:pt x="5326" y="3195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文本框 157"/>
          <p:cNvSpPr txBox="1"/>
          <p:nvPr/>
        </p:nvSpPr>
        <p:spPr>
          <a:xfrm>
            <a:off x="5178885" y="3164338"/>
            <a:ext cx="169722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8" name="文本框 160"/>
          <p:cNvSpPr txBox="1"/>
          <p:nvPr/>
        </p:nvSpPr>
        <p:spPr>
          <a:xfrm>
            <a:off x="4986690" y="3753522"/>
            <a:ext cx="2103585" cy="167007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单击此处输入你的正文内容，文字是您思想的提炼，为了最终演示发布的良好效果，尽量言简意赅的阐述观点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19" name="icon1"/>
          <p:cNvSpPr/>
          <p:nvPr/>
        </p:nvSpPr>
        <p:spPr>
          <a:xfrm>
            <a:off x="8926601" y="1950576"/>
            <a:ext cx="748338" cy="748534"/>
          </a:xfrm>
          <a:custGeom>
            <a:avLst/>
            <a:gdLst>
              <a:gd name="T0" fmla="*/ 4574 w 7964"/>
              <a:gd name="T1" fmla="*/ 4840 h 7964"/>
              <a:gd name="T2" fmla="*/ 4466 w 7964"/>
              <a:gd name="T3" fmla="*/ 5252 h 7964"/>
              <a:gd name="T4" fmla="*/ 4896 w 7964"/>
              <a:gd name="T5" fmla="*/ 5355 h 7964"/>
              <a:gd name="T6" fmla="*/ 5004 w 7964"/>
              <a:gd name="T7" fmla="*/ 4943 h 7964"/>
              <a:gd name="T8" fmla="*/ 3390 w 7964"/>
              <a:gd name="T9" fmla="*/ 4119 h 7964"/>
              <a:gd name="T10" fmla="*/ 2960 w 7964"/>
              <a:gd name="T11" fmla="*/ 4222 h 7964"/>
              <a:gd name="T12" fmla="*/ 3068 w 7964"/>
              <a:gd name="T13" fmla="*/ 4634 h 7964"/>
              <a:gd name="T14" fmla="*/ 3498 w 7964"/>
              <a:gd name="T15" fmla="*/ 4531 h 7964"/>
              <a:gd name="T16" fmla="*/ 3390 w 7964"/>
              <a:gd name="T17" fmla="*/ 4119 h 7964"/>
              <a:gd name="T18" fmla="*/ 3821 w 7964"/>
              <a:gd name="T19" fmla="*/ 4119 h 7964"/>
              <a:gd name="T20" fmla="*/ 3713 w 7964"/>
              <a:gd name="T21" fmla="*/ 4531 h 7964"/>
              <a:gd name="T22" fmla="*/ 4143 w 7964"/>
              <a:gd name="T23" fmla="*/ 4634 h 7964"/>
              <a:gd name="T24" fmla="*/ 4251 w 7964"/>
              <a:gd name="T25" fmla="*/ 4222 h 7964"/>
              <a:gd name="T26" fmla="*/ 4143 w 7964"/>
              <a:gd name="T27" fmla="*/ 4840 h 7964"/>
              <a:gd name="T28" fmla="*/ 3713 w 7964"/>
              <a:gd name="T29" fmla="*/ 4943 h 7964"/>
              <a:gd name="T30" fmla="*/ 3821 w 7964"/>
              <a:gd name="T31" fmla="*/ 5355 h 7964"/>
              <a:gd name="T32" fmla="*/ 4251 w 7964"/>
              <a:gd name="T33" fmla="*/ 5252 h 7964"/>
              <a:gd name="T34" fmla="*/ 4143 w 7964"/>
              <a:gd name="T35" fmla="*/ 4840 h 7964"/>
              <a:gd name="T36" fmla="*/ 4574 w 7964"/>
              <a:gd name="T37" fmla="*/ 4119 h 7964"/>
              <a:gd name="T38" fmla="*/ 4466 w 7964"/>
              <a:gd name="T39" fmla="*/ 4531 h 7964"/>
              <a:gd name="T40" fmla="*/ 4896 w 7964"/>
              <a:gd name="T41" fmla="*/ 4634 h 7964"/>
              <a:gd name="T42" fmla="*/ 5004 w 7964"/>
              <a:gd name="T43" fmla="*/ 4222 h 7964"/>
              <a:gd name="T44" fmla="*/ 2960 w 7964"/>
              <a:gd name="T45" fmla="*/ 2575 h 7964"/>
              <a:gd name="T46" fmla="*/ 5004 w 7964"/>
              <a:gd name="T47" fmla="*/ 3776 h 7964"/>
              <a:gd name="T48" fmla="*/ 2960 w 7964"/>
              <a:gd name="T49" fmla="*/ 2575 h 7964"/>
              <a:gd name="T50" fmla="*/ 4141 w 7964"/>
              <a:gd name="T51" fmla="*/ 3113 h 7964"/>
              <a:gd name="T52" fmla="*/ 4000 w 7964"/>
              <a:gd name="T53" fmla="*/ 3666 h 7964"/>
              <a:gd name="T54" fmla="*/ 3840 w 7964"/>
              <a:gd name="T55" fmla="*/ 3259 h 7964"/>
              <a:gd name="T56" fmla="*/ 3627 w 7964"/>
              <a:gd name="T57" fmla="*/ 2944 h 7964"/>
              <a:gd name="T58" fmla="*/ 4336 w 7964"/>
              <a:gd name="T59" fmla="*/ 2705 h 7964"/>
              <a:gd name="T60" fmla="*/ 7651 w 7964"/>
              <a:gd name="T61" fmla="*/ 2432 h 7964"/>
              <a:gd name="T62" fmla="*/ 5532 w 7964"/>
              <a:gd name="T63" fmla="*/ 313 h 7964"/>
              <a:gd name="T64" fmla="*/ 2432 w 7964"/>
              <a:gd name="T65" fmla="*/ 313 h 7964"/>
              <a:gd name="T66" fmla="*/ 313 w 7964"/>
              <a:gd name="T67" fmla="*/ 2432 h 7964"/>
              <a:gd name="T68" fmla="*/ 313 w 7964"/>
              <a:gd name="T69" fmla="*/ 5532 h 7964"/>
              <a:gd name="T70" fmla="*/ 2432 w 7964"/>
              <a:gd name="T71" fmla="*/ 7651 h 7964"/>
              <a:gd name="T72" fmla="*/ 5532 w 7964"/>
              <a:gd name="T73" fmla="*/ 7651 h 7964"/>
              <a:gd name="T74" fmla="*/ 7651 w 7964"/>
              <a:gd name="T75" fmla="*/ 5532 h 7964"/>
              <a:gd name="T76" fmla="*/ 7651 w 7964"/>
              <a:gd name="T77" fmla="*/ 2432 h 7964"/>
              <a:gd name="T78" fmla="*/ 5111 w 7964"/>
              <a:gd name="T79" fmla="*/ 5698 h 7964"/>
              <a:gd name="T80" fmla="*/ 2637 w 7964"/>
              <a:gd name="T81" fmla="*/ 5355 h 7964"/>
              <a:gd name="T82" fmla="*/ 2853 w 7964"/>
              <a:gd name="T83" fmla="*/ 2266 h 7964"/>
              <a:gd name="T84" fmla="*/ 5326 w 7964"/>
              <a:gd name="T85" fmla="*/ 2472 h 7964"/>
              <a:gd name="T86" fmla="*/ 3390 w 7964"/>
              <a:gd name="T87" fmla="*/ 4840 h 7964"/>
              <a:gd name="T88" fmla="*/ 2960 w 7964"/>
              <a:gd name="T89" fmla="*/ 4943 h 7964"/>
              <a:gd name="T90" fmla="*/ 3068 w 7964"/>
              <a:gd name="T91" fmla="*/ 5355 h 7964"/>
              <a:gd name="T92" fmla="*/ 3498 w 7964"/>
              <a:gd name="T93" fmla="*/ 5252 h 7964"/>
              <a:gd name="T94" fmla="*/ 3390 w 7964"/>
              <a:gd name="T95" fmla="*/ 4840 h 7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64" h="7964">
                <a:moveTo>
                  <a:pt x="4896" y="4840"/>
                </a:moveTo>
                <a:lnTo>
                  <a:pt x="4574" y="4840"/>
                </a:lnTo>
                <a:cubicBezTo>
                  <a:pt x="4514" y="4840"/>
                  <a:pt x="4466" y="4886"/>
                  <a:pt x="4466" y="4943"/>
                </a:cubicBezTo>
                <a:lnTo>
                  <a:pt x="4466" y="5252"/>
                </a:lnTo>
                <a:cubicBezTo>
                  <a:pt x="4466" y="5309"/>
                  <a:pt x="4514" y="5355"/>
                  <a:pt x="4574" y="5355"/>
                </a:cubicBezTo>
                <a:lnTo>
                  <a:pt x="4896" y="5355"/>
                </a:lnTo>
                <a:cubicBezTo>
                  <a:pt x="4956" y="5355"/>
                  <a:pt x="5004" y="5309"/>
                  <a:pt x="5004" y="5252"/>
                </a:cubicBezTo>
                <a:lnTo>
                  <a:pt x="5004" y="4943"/>
                </a:lnTo>
                <a:cubicBezTo>
                  <a:pt x="5004" y="4886"/>
                  <a:pt x="4956" y="4840"/>
                  <a:pt x="4896" y="4840"/>
                </a:cubicBezTo>
                <a:close/>
                <a:moveTo>
                  <a:pt x="3390" y="4119"/>
                </a:moveTo>
                <a:lnTo>
                  <a:pt x="3068" y="4119"/>
                </a:lnTo>
                <a:cubicBezTo>
                  <a:pt x="3008" y="4119"/>
                  <a:pt x="2960" y="4165"/>
                  <a:pt x="2960" y="4222"/>
                </a:cubicBezTo>
                <a:lnTo>
                  <a:pt x="2960" y="4531"/>
                </a:lnTo>
                <a:cubicBezTo>
                  <a:pt x="2960" y="4588"/>
                  <a:pt x="3008" y="4634"/>
                  <a:pt x="3068" y="4634"/>
                </a:cubicBezTo>
                <a:lnTo>
                  <a:pt x="3390" y="4634"/>
                </a:lnTo>
                <a:cubicBezTo>
                  <a:pt x="3450" y="4634"/>
                  <a:pt x="3498" y="4588"/>
                  <a:pt x="3498" y="4531"/>
                </a:cubicBezTo>
                <a:lnTo>
                  <a:pt x="3498" y="4222"/>
                </a:lnTo>
                <a:cubicBezTo>
                  <a:pt x="3498" y="4165"/>
                  <a:pt x="3450" y="4119"/>
                  <a:pt x="3390" y="4119"/>
                </a:cubicBezTo>
                <a:close/>
                <a:moveTo>
                  <a:pt x="4143" y="4119"/>
                </a:moveTo>
                <a:lnTo>
                  <a:pt x="3821" y="4119"/>
                </a:lnTo>
                <a:cubicBezTo>
                  <a:pt x="3761" y="4119"/>
                  <a:pt x="3713" y="4165"/>
                  <a:pt x="3713" y="4222"/>
                </a:cubicBezTo>
                <a:lnTo>
                  <a:pt x="3713" y="4531"/>
                </a:lnTo>
                <a:cubicBezTo>
                  <a:pt x="3713" y="4588"/>
                  <a:pt x="3761" y="4634"/>
                  <a:pt x="3821" y="4634"/>
                </a:cubicBezTo>
                <a:lnTo>
                  <a:pt x="4143" y="4634"/>
                </a:lnTo>
                <a:cubicBezTo>
                  <a:pt x="4203" y="4634"/>
                  <a:pt x="4251" y="4588"/>
                  <a:pt x="4251" y="4531"/>
                </a:cubicBezTo>
                <a:lnTo>
                  <a:pt x="4251" y="4222"/>
                </a:lnTo>
                <a:cubicBezTo>
                  <a:pt x="4251" y="4165"/>
                  <a:pt x="4203" y="4119"/>
                  <a:pt x="4143" y="4119"/>
                </a:cubicBezTo>
                <a:close/>
                <a:moveTo>
                  <a:pt x="4143" y="4840"/>
                </a:moveTo>
                <a:lnTo>
                  <a:pt x="3821" y="4840"/>
                </a:lnTo>
                <a:cubicBezTo>
                  <a:pt x="3761" y="4840"/>
                  <a:pt x="3713" y="4886"/>
                  <a:pt x="3713" y="4943"/>
                </a:cubicBezTo>
                <a:lnTo>
                  <a:pt x="3713" y="5252"/>
                </a:lnTo>
                <a:cubicBezTo>
                  <a:pt x="3713" y="5309"/>
                  <a:pt x="3761" y="5355"/>
                  <a:pt x="3821" y="5355"/>
                </a:cubicBezTo>
                <a:lnTo>
                  <a:pt x="4143" y="5355"/>
                </a:lnTo>
                <a:cubicBezTo>
                  <a:pt x="4203" y="5355"/>
                  <a:pt x="4251" y="5309"/>
                  <a:pt x="4251" y="5252"/>
                </a:cubicBezTo>
                <a:lnTo>
                  <a:pt x="4251" y="4943"/>
                </a:lnTo>
                <a:cubicBezTo>
                  <a:pt x="4251" y="4886"/>
                  <a:pt x="4203" y="4840"/>
                  <a:pt x="4143" y="4840"/>
                </a:cubicBezTo>
                <a:close/>
                <a:moveTo>
                  <a:pt x="4896" y="4119"/>
                </a:moveTo>
                <a:lnTo>
                  <a:pt x="4574" y="4119"/>
                </a:lnTo>
                <a:cubicBezTo>
                  <a:pt x="4514" y="4119"/>
                  <a:pt x="4466" y="4165"/>
                  <a:pt x="4466" y="4222"/>
                </a:cubicBezTo>
                <a:lnTo>
                  <a:pt x="4466" y="4531"/>
                </a:lnTo>
                <a:cubicBezTo>
                  <a:pt x="4466" y="4588"/>
                  <a:pt x="4514" y="4634"/>
                  <a:pt x="4574" y="4634"/>
                </a:cubicBezTo>
                <a:lnTo>
                  <a:pt x="4896" y="4634"/>
                </a:lnTo>
                <a:cubicBezTo>
                  <a:pt x="4956" y="4634"/>
                  <a:pt x="5004" y="4588"/>
                  <a:pt x="5004" y="4531"/>
                </a:cubicBezTo>
                <a:lnTo>
                  <a:pt x="5004" y="4222"/>
                </a:lnTo>
                <a:cubicBezTo>
                  <a:pt x="5004" y="4165"/>
                  <a:pt x="4956" y="4119"/>
                  <a:pt x="4896" y="4119"/>
                </a:cubicBezTo>
                <a:close/>
                <a:moveTo>
                  <a:pt x="2960" y="2575"/>
                </a:moveTo>
                <a:lnTo>
                  <a:pt x="2960" y="3776"/>
                </a:lnTo>
                <a:lnTo>
                  <a:pt x="5004" y="3776"/>
                </a:lnTo>
                <a:lnTo>
                  <a:pt x="5004" y="2575"/>
                </a:lnTo>
                <a:lnTo>
                  <a:pt x="2960" y="2575"/>
                </a:lnTo>
                <a:close/>
                <a:moveTo>
                  <a:pt x="4336" y="2930"/>
                </a:moveTo>
                <a:cubicBezTo>
                  <a:pt x="4271" y="2990"/>
                  <a:pt x="4184" y="3043"/>
                  <a:pt x="4141" y="3113"/>
                </a:cubicBezTo>
                <a:cubicBezTo>
                  <a:pt x="4088" y="3197"/>
                  <a:pt x="4079" y="3254"/>
                  <a:pt x="4049" y="3358"/>
                </a:cubicBezTo>
                <a:cubicBezTo>
                  <a:pt x="4025" y="3438"/>
                  <a:pt x="4008" y="3556"/>
                  <a:pt x="4000" y="3666"/>
                </a:cubicBezTo>
                <a:lnTo>
                  <a:pt x="3745" y="3666"/>
                </a:lnTo>
                <a:cubicBezTo>
                  <a:pt x="3765" y="3513"/>
                  <a:pt x="3797" y="3362"/>
                  <a:pt x="3840" y="3259"/>
                </a:cubicBezTo>
                <a:cubicBezTo>
                  <a:pt x="3883" y="3155"/>
                  <a:pt x="3951" y="3063"/>
                  <a:pt x="4044" y="2944"/>
                </a:cubicBezTo>
                <a:lnTo>
                  <a:pt x="3627" y="2944"/>
                </a:lnTo>
                <a:lnTo>
                  <a:pt x="3627" y="2705"/>
                </a:lnTo>
                <a:lnTo>
                  <a:pt x="4336" y="2705"/>
                </a:lnTo>
                <a:lnTo>
                  <a:pt x="4336" y="2930"/>
                </a:lnTo>
                <a:close/>
                <a:moveTo>
                  <a:pt x="7651" y="2432"/>
                </a:moveTo>
                <a:cubicBezTo>
                  <a:pt x="7451" y="1958"/>
                  <a:pt x="7164" y="1532"/>
                  <a:pt x="6798" y="1166"/>
                </a:cubicBezTo>
                <a:cubicBezTo>
                  <a:pt x="6432" y="800"/>
                  <a:pt x="6006" y="513"/>
                  <a:pt x="5532" y="313"/>
                </a:cubicBezTo>
                <a:cubicBezTo>
                  <a:pt x="5041" y="105"/>
                  <a:pt x="4520" y="0"/>
                  <a:pt x="3982" y="0"/>
                </a:cubicBezTo>
                <a:cubicBezTo>
                  <a:pt x="3444" y="0"/>
                  <a:pt x="2923" y="105"/>
                  <a:pt x="2432" y="313"/>
                </a:cubicBezTo>
                <a:cubicBezTo>
                  <a:pt x="1958" y="513"/>
                  <a:pt x="1532" y="800"/>
                  <a:pt x="1166" y="1166"/>
                </a:cubicBezTo>
                <a:cubicBezTo>
                  <a:pt x="800" y="1532"/>
                  <a:pt x="513" y="1958"/>
                  <a:pt x="313" y="2432"/>
                </a:cubicBezTo>
                <a:cubicBezTo>
                  <a:pt x="105" y="2923"/>
                  <a:pt x="0" y="3444"/>
                  <a:pt x="0" y="3982"/>
                </a:cubicBezTo>
                <a:cubicBezTo>
                  <a:pt x="0" y="4520"/>
                  <a:pt x="105" y="5041"/>
                  <a:pt x="313" y="5532"/>
                </a:cubicBezTo>
                <a:cubicBezTo>
                  <a:pt x="513" y="6006"/>
                  <a:pt x="800" y="6432"/>
                  <a:pt x="1166" y="6798"/>
                </a:cubicBezTo>
                <a:cubicBezTo>
                  <a:pt x="1532" y="7164"/>
                  <a:pt x="1958" y="7451"/>
                  <a:pt x="2432" y="7651"/>
                </a:cubicBezTo>
                <a:cubicBezTo>
                  <a:pt x="2923" y="7859"/>
                  <a:pt x="3444" y="7964"/>
                  <a:pt x="3982" y="7964"/>
                </a:cubicBezTo>
                <a:cubicBezTo>
                  <a:pt x="4520" y="7964"/>
                  <a:pt x="5041" y="7859"/>
                  <a:pt x="5532" y="7651"/>
                </a:cubicBezTo>
                <a:cubicBezTo>
                  <a:pt x="6006" y="7451"/>
                  <a:pt x="6432" y="7164"/>
                  <a:pt x="6798" y="6798"/>
                </a:cubicBezTo>
                <a:cubicBezTo>
                  <a:pt x="7164" y="6432"/>
                  <a:pt x="7451" y="6006"/>
                  <a:pt x="7651" y="5532"/>
                </a:cubicBezTo>
                <a:cubicBezTo>
                  <a:pt x="7859" y="5041"/>
                  <a:pt x="7964" y="4520"/>
                  <a:pt x="7964" y="3982"/>
                </a:cubicBezTo>
                <a:cubicBezTo>
                  <a:pt x="7964" y="3444"/>
                  <a:pt x="7859" y="2923"/>
                  <a:pt x="7651" y="2432"/>
                </a:cubicBezTo>
                <a:close/>
                <a:moveTo>
                  <a:pt x="5326" y="5355"/>
                </a:moveTo>
                <a:cubicBezTo>
                  <a:pt x="5326" y="5469"/>
                  <a:pt x="5230" y="5698"/>
                  <a:pt x="5111" y="5698"/>
                </a:cubicBezTo>
                <a:lnTo>
                  <a:pt x="2853" y="5698"/>
                </a:lnTo>
                <a:cubicBezTo>
                  <a:pt x="2734" y="5698"/>
                  <a:pt x="2637" y="5469"/>
                  <a:pt x="2637" y="5355"/>
                </a:cubicBezTo>
                <a:lnTo>
                  <a:pt x="2637" y="2472"/>
                </a:lnTo>
                <a:cubicBezTo>
                  <a:pt x="2637" y="2358"/>
                  <a:pt x="2734" y="2266"/>
                  <a:pt x="2853" y="2266"/>
                </a:cubicBezTo>
                <a:lnTo>
                  <a:pt x="5111" y="2266"/>
                </a:lnTo>
                <a:cubicBezTo>
                  <a:pt x="5230" y="2266"/>
                  <a:pt x="5326" y="2358"/>
                  <a:pt x="5326" y="2472"/>
                </a:cubicBezTo>
                <a:lnTo>
                  <a:pt x="5326" y="5355"/>
                </a:lnTo>
                <a:close/>
                <a:moveTo>
                  <a:pt x="3390" y="4840"/>
                </a:moveTo>
                <a:lnTo>
                  <a:pt x="3068" y="4840"/>
                </a:lnTo>
                <a:cubicBezTo>
                  <a:pt x="3008" y="4840"/>
                  <a:pt x="2960" y="4886"/>
                  <a:pt x="2960" y="4943"/>
                </a:cubicBezTo>
                <a:lnTo>
                  <a:pt x="2960" y="5252"/>
                </a:lnTo>
                <a:cubicBezTo>
                  <a:pt x="2960" y="5309"/>
                  <a:pt x="3008" y="5355"/>
                  <a:pt x="3068" y="5355"/>
                </a:cubicBezTo>
                <a:lnTo>
                  <a:pt x="3390" y="5355"/>
                </a:lnTo>
                <a:cubicBezTo>
                  <a:pt x="3450" y="5355"/>
                  <a:pt x="3498" y="5309"/>
                  <a:pt x="3498" y="5252"/>
                </a:cubicBezTo>
                <a:lnTo>
                  <a:pt x="3498" y="4943"/>
                </a:lnTo>
                <a:cubicBezTo>
                  <a:pt x="3498" y="4886"/>
                  <a:pt x="3450" y="4840"/>
                  <a:pt x="3390" y="484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文本框 164"/>
          <p:cNvSpPr txBox="1"/>
          <p:nvPr/>
        </p:nvSpPr>
        <p:spPr>
          <a:xfrm>
            <a:off x="8468042" y="3164338"/>
            <a:ext cx="169722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21" name="文本框 166"/>
          <p:cNvSpPr txBox="1"/>
          <p:nvPr/>
        </p:nvSpPr>
        <p:spPr>
          <a:xfrm>
            <a:off x="8275847" y="3753522"/>
            <a:ext cx="2103585" cy="167007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单击此处输入你的正文内容，文字是您思想的提炼，为了最终演示发布的良好效果，尽量言简意赅的阐述观点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……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402062" y="2375708"/>
            <a:ext cx="0" cy="269240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678662" y="2375708"/>
            <a:ext cx="0" cy="269240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任意多边形: 形状 104"/>
          <p:cNvSpPr/>
          <p:nvPr/>
        </p:nvSpPr>
        <p:spPr>
          <a:xfrm rot="1800000">
            <a:off x="-337435" y="5850604"/>
            <a:ext cx="3951638" cy="290900"/>
          </a:xfrm>
          <a:custGeom>
            <a:avLst/>
            <a:gdLst>
              <a:gd name="connsiteX0" fmla="*/ 0 w 3951638"/>
              <a:gd name="connsiteY0" fmla="*/ 0 h 290900"/>
              <a:gd name="connsiteX1" fmla="*/ 3951638 w 3951638"/>
              <a:gd name="connsiteY1" fmla="*/ 0 h 290900"/>
              <a:gd name="connsiteX2" fmla="*/ 3447784 w 3951638"/>
              <a:gd name="connsiteY2" fmla="*/ 290900 h 290900"/>
              <a:gd name="connsiteX3" fmla="*/ 167951 w 3951638"/>
              <a:gd name="connsiteY3" fmla="*/ 290900 h 2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1638" h="290900">
                <a:moveTo>
                  <a:pt x="0" y="0"/>
                </a:moveTo>
                <a:lnTo>
                  <a:pt x="3951638" y="0"/>
                </a:lnTo>
                <a:lnTo>
                  <a:pt x="3447784" y="290900"/>
                </a:lnTo>
                <a:lnTo>
                  <a:pt x="167951" y="2909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: 圆角 84"/>
          <p:cNvSpPr/>
          <p:nvPr/>
        </p:nvSpPr>
        <p:spPr>
          <a:xfrm>
            <a:off x="762067" y="1861457"/>
            <a:ext cx="5072676" cy="4159125"/>
          </a:xfrm>
          <a:prstGeom prst="roundRect">
            <a:avLst>
              <a:gd name="adj" fmla="val 8039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4809" y="642987"/>
            <a:ext cx="1030432" cy="830814"/>
            <a:chOff x="2374" y="4387"/>
            <a:chExt cx="1853" cy="1458"/>
          </a:xfrm>
        </p:grpSpPr>
        <p:sp>
          <p:nvSpPr>
            <p:cNvPr id="4" name="文本框 5"/>
            <p:cNvSpPr txBox="1"/>
            <p:nvPr/>
          </p:nvSpPr>
          <p:spPr>
            <a:xfrm>
              <a:off x="2441" y="4387"/>
              <a:ext cx="1634" cy="1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" name="任意多边形: 形状 4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232145" y="2104716"/>
            <a:ext cx="3896414" cy="430887"/>
            <a:chOff x="1230422" y="2101334"/>
            <a:chExt cx="3896414" cy="430887"/>
          </a:xfrm>
        </p:grpSpPr>
        <p:sp>
          <p:nvSpPr>
            <p:cNvPr id="49" name="1"/>
            <p:cNvSpPr txBox="1">
              <a:spLocks noChangeArrowheads="1"/>
            </p:cNvSpPr>
            <p:nvPr/>
          </p:nvSpPr>
          <p:spPr bwMode="auto">
            <a:xfrm>
              <a:off x="2268539" y="2101334"/>
              <a:ext cx="19954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R="0" lvl="0" indent="0" algn="ctr" defTabSz="91440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kern="10000" cap="all" spc="200" dirty="0">
                  <a:solidFill>
                    <a:schemeClr val="bg1"/>
                  </a:solidFill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rPr>
                <a:t>标题</a:t>
              </a:r>
              <a:endParaRPr lang="en-US" altLang="zh-CN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50" name="Group 8"/>
            <p:cNvGrpSpPr>
              <a:grpSpLocks noChangeAspect="1"/>
            </p:cNvGrpSpPr>
            <p:nvPr/>
          </p:nvGrpSpPr>
          <p:grpSpPr bwMode="auto">
            <a:xfrm>
              <a:off x="4289427" y="2213573"/>
              <a:ext cx="837409" cy="125410"/>
              <a:chOff x="0" y="3"/>
              <a:chExt cx="3332" cy="499"/>
            </a:xfrm>
            <a:solidFill>
              <a:schemeClr val="bg1">
                <a:lumMod val="85000"/>
              </a:schemeClr>
            </a:solidFill>
          </p:grpSpPr>
          <p:sp>
            <p:nvSpPr>
              <p:cNvPr id="59" name="Freeform 10"/>
              <p:cNvSpPr/>
              <p:nvPr/>
            </p:nvSpPr>
            <p:spPr bwMode="auto">
              <a:xfrm>
                <a:off x="265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11"/>
              <p:cNvSpPr/>
              <p:nvPr/>
            </p:nvSpPr>
            <p:spPr bwMode="auto">
              <a:xfrm>
                <a:off x="221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12"/>
              <p:cNvSpPr/>
              <p:nvPr/>
            </p:nvSpPr>
            <p:spPr bwMode="auto">
              <a:xfrm>
                <a:off x="177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13"/>
              <p:cNvSpPr/>
              <p:nvPr/>
            </p:nvSpPr>
            <p:spPr bwMode="auto">
              <a:xfrm>
                <a:off x="1328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14"/>
              <p:cNvSpPr/>
              <p:nvPr/>
            </p:nvSpPr>
            <p:spPr bwMode="auto">
              <a:xfrm>
                <a:off x="88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15"/>
              <p:cNvSpPr/>
              <p:nvPr/>
            </p:nvSpPr>
            <p:spPr bwMode="auto">
              <a:xfrm>
                <a:off x="44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16"/>
              <p:cNvSpPr/>
              <p:nvPr/>
            </p:nvSpPr>
            <p:spPr bwMode="auto">
              <a:xfrm>
                <a:off x="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Group 8"/>
            <p:cNvGrpSpPr>
              <a:grpSpLocks noChangeAspect="1"/>
            </p:cNvGrpSpPr>
            <p:nvPr/>
          </p:nvGrpSpPr>
          <p:grpSpPr bwMode="auto">
            <a:xfrm flipH="1">
              <a:off x="1230422" y="2213573"/>
              <a:ext cx="837409" cy="125410"/>
              <a:chOff x="0" y="3"/>
              <a:chExt cx="3332" cy="499"/>
            </a:xfrm>
            <a:solidFill>
              <a:schemeClr val="bg1">
                <a:lumMod val="85000"/>
              </a:schemeClr>
            </a:solidFill>
          </p:grpSpPr>
          <p:sp>
            <p:nvSpPr>
              <p:cNvPr id="52" name="Freeform 10"/>
              <p:cNvSpPr/>
              <p:nvPr/>
            </p:nvSpPr>
            <p:spPr bwMode="auto">
              <a:xfrm>
                <a:off x="265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1"/>
              <p:cNvSpPr/>
              <p:nvPr/>
            </p:nvSpPr>
            <p:spPr bwMode="auto">
              <a:xfrm>
                <a:off x="221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2"/>
              <p:cNvSpPr/>
              <p:nvPr/>
            </p:nvSpPr>
            <p:spPr bwMode="auto">
              <a:xfrm>
                <a:off x="177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13"/>
              <p:cNvSpPr/>
              <p:nvPr/>
            </p:nvSpPr>
            <p:spPr bwMode="auto">
              <a:xfrm>
                <a:off x="1328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14"/>
              <p:cNvSpPr/>
              <p:nvPr/>
            </p:nvSpPr>
            <p:spPr bwMode="auto">
              <a:xfrm>
                <a:off x="88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15"/>
              <p:cNvSpPr/>
              <p:nvPr/>
            </p:nvSpPr>
            <p:spPr bwMode="auto">
              <a:xfrm>
                <a:off x="44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16"/>
              <p:cNvSpPr/>
              <p:nvPr/>
            </p:nvSpPr>
            <p:spPr bwMode="auto">
              <a:xfrm>
                <a:off x="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88" name="矩形: 圆角 87"/>
          <p:cNvSpPr/>
          <p:nvPr/>
        </p:nvSpPr>
        <p:spPr>
          <a:xfrm>
            <a:off x="6285591" y="1861457"/>
            <a:ext cx="5072676" cy="4159125"/>
          </a:xfrm>
          <a:prstGeom prst="roundRect">
            <a:avLst>
              <a:gd name="adj" fmla="val 8039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755669" y="2104716"/>
            <a:ext cx="3896414" cy="430887"/>
            <a:chOff x="1230422" y="2101334"/>
            <a:chExt cx="3896414" cy="430887"/>
          </a:xfrm>
        </p:grpSpPr>
        <p:sp>
          <p:nvSpPr>
            <p:cNvPr id="90" name="1"/>
            <p:cNvSpPr txBox="1">
              <a:spLocks noChangeArrowheads="1"/>
            </p:cNvSpPr>
            <p:nvPr/>
          </p:nvSpPr>
          <p:spPr bwMode="auto">
            <a:xfrm>
              <a:off x="2268539" y="2101334"/>
              <a:ext cx="19954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R="0" lvl="0" indent="0" algn="ctr" defTabSz="914400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kern="10000" cap="all" spc="200" dirty="0">
                  <a:solidFill>
                    <a:schemeClr val="bg1"/>
                  </a:solidFill>
                  <a:latin typeface="+mj-ea"/>
                  <a:ea typeface="+mj-ea"/>
                  <a:cs typeface="OPPOSans R" panose="00020600040101010101" pitchFamily="18" charset="-122"/>
                  <a:sym typeface="Arial" panose="020B0604020202020204" pitchFamily="34" charset="0"/>
                </a:rPr>
                <a:t>标题</a:t>
              </a:r>
              <a:endParaRPr lang="en-US" altLang="zh-CN" sz="2800" kern="10000" cap="all" spc="2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91" name="Group 8"/>
            <p:cNvGrpSpPr>
              <a:grpSpLocks noChangeAspect="1"/>
            </p:cNvGrpSpPr>
            <p:nvPr/>
          </p:nvGrpSpPr>
          <p:grpSpPr bwMode="auto">
            <a:xfrm>
              <a:off x="4289427" y="2213573"/>
              <a:ext cx="837409" cy="125410"/>
              <a:chOff x="0" y="3"/>
              <a:chExt cx="3332" cy="499"/>
            </a:xfrm>
            <a:solidFill>
              <a:schemeClr val="bg1">
                <a:lumMod val="85000"/>
              </a:schemeClr>
            </a:solidFill>
          </p:grpSpPr>
          <p:sp>
            <p:nvSpPr>
              <p:cNvPr id="100" name="Freeform 10"/>
              <p:cNvSpPr/>
              <p:nvPr/>
            </p:nvSpPr>
            <p:spPr bwMode="auto">
              <a:xfrm>
                <a:off x="265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Freeform 11"/>
              <p:cNvSpPr/>
              <p:nvPr/>
            </p:nvSpPr>
            <p:spPr bwMode="auto">
              <a:xfrm>
                <a:off x="221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12"/>
              <p:cNvSpPr/>
              <p:nvPr/>
            </p:nvSpPr>
            <p:spPr bwMode="auto">
              <a:xfrm>
                <a:off x="177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Freeform 13"/>
              <p:cNvSpPr/>
              <p:nvPr/>
            </p:nvSpPr>
            <p:spPr bwMode="auto">
              <a:xfrm>
                <a:off x="1328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4"/>
              <p:cNvSpPr/>
              <p:nvPr/>
            </p:nvSpPr>
            <p:spPr bwMode="auto">
              <a:xfrm>
                <a:off x="88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Freeform 15"/>
              <p:cNvSpPr/>
              <p:nvPr/>
            </p:nvSpPr>
            <p:spPr bwMode="auto">
              <a:xfrm>
                <a:off x="44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Freeform 16"/>
              <p:cNvSpPr/>
              <p:nvPr/>
            </p:nvSpPr>
            <p:spPr bwMode="auto">
              <a:xfrm>
                <a:off x="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2" name="Group 8"/>
            <p:cNvGrpSpPr>
              <a:grpSpLocks noChangeAspect="1"/>
            </p:cNvGrpSpPr>
            <p:nvPr/>
          </p:nvGrpSpPr>
          <p:grpSpPr bwMode="auto">
            <a:xfrm flipH="1">
              <a:off x="1230422" y="2213573"/>
              <a:ext cx="837409" cy="125410"/>
              <a:chOff x="0" y="3"/>
              <a:chExt cx="3332" cy="499"/>
            </a:xfrm>
            <a:solidFill>
              <a:schemeClr val="bg1">
                <a:lumMod val="85000"/>
              </a:schemeClr>
            </a:solidFill>
          </p:grpSpPr>
          <p:sp>
            <p:nvSpPr>
              <p:cNvPr id="93" name="Freeform 10"/>
              <p:cNvSpPr/>
              <p:nvPr/>
            </p:nvSpPr>
            <p:spPr bwMode="auto">
              <a:xfrm>
                <a:off x="265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Freeform 11"/>
              <p:cNvSpPr/>
              <p:nvPr/>
            </p:nvSpPr>
            <p:spPr bwMode="auto">
              <a:xfrm>
                <a:off x="221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Freeform 12"/>
              <p:cNvSpPr/>
              <p:nvPr/>
            </p:nvSpPr>
            <p:spPr bwMode="auto">
              <a:xfrm>
                <a:off x="177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Freeform 13"/>
              <p:cNvSpPr/>
              <p:nvPr/>
            </p:nvSpPr>
            <p:spPr bwMode="auto">
              <a:xfrm>
                <a:off x="1328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14"/>
              <p:cNvSpPr/>
              <p:nvPr/>
            </p:nvSpPr>
            <p:spPr bwMode="auto">
              <a:xfrm>
                <a:off x="885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Freeform 15"/>
              <p:cNvSpPr/>
              <p:nvPr/>
            </p:nvSpPr>
            <p:spPr bwMode="auto">
              <a:xfrm>
                <a:off x="443" y="3"/>
                <a:ext cx="676" cy="499"/>
              </a:xfrm>
              <a:custGeom>
                <a:avLst/>
                <a:gdLst>
                  <a:gd name="T0" fmla="*/ 483 w 676"/>
                  <a:gd name="T1" fmla="*/ 0 h 499"/>
                  <a:gd name="T2" fmla="*/ 0 w 676"/>
                  <a:gd name="T3" fmla="*/ 499 h 499"/>
                  <a:gd name="T4" fmla="*/ 196 w 676"/>
                  <a:gd name="T5" fmla="*/ 499 h 499"/>
                  <a:gd name="T6" fmla="*/ 676 w 676"/>
                  <a:gd name="T7" fmla="*/ 0 h 499"/>
                  <a:gd name="T8" fmla="*/ 483 w 676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6" y="499"/>
                    </a:lnTo>
                    <a:lnTo>
                      <a:pt x="676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Freeform 16"/>
              <p:cNvSpPr/>
              <p:nvPr/>
            </p:nvSpPr>
            <p:spPr bwMode="auto">
              <a:xfrm>
                <a:off x="0" y="3"/>
                <a:ext cx="677" cy="499"/>
              </a:xfrm>
              <a:custGeom>
                <a:avLst/>
                <a:gdLst>
                  <a:gd name="T0" fmla="*/ 483 w 677"/>
                  <a:gd name="T1" fmla="*/ 0 h 499"/>
                  <a:gd name="T2" fmla="*/ 0 w 677"/>
                  <a:gd name="T3" fmla="*/ 499 h 499"/>
                  <a:gd name="T4" fmla="*/ 197 w 677"/>
                  <a:gd name="T5" fmla="*/ 499 h 499"/>
                  <a:gd name="T6" fmla="*/ 677 w 677"/>
                  <a:gd name="T7" fmla="*/ 0 h 499"/>
                  <a:gd name="T8" fmla="*/ 483 w 677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499">
                    <a:moveTo>
                      <a:pt x="483" y="0"/>
                    </a:moveTo>
                    <a:lnTo>
                      <a:pt x="0" y="499"/>
                    </a:lnTo>
                    <a:lnTo>
                      <a:pt x="197" y="499"/>
                    </a:lnTo>
                    <a:lnTo>
                      <a:pt x="677" y="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11" name="任意多边形: 形状 110"/>
          <p:cNvSpPr/>
          <p:nvPr/>
        </p:nvSpPr>
        <p:spPr>
          <a:xfrm rot="2242007">
            <a:off x="9911020" y="1937960"/>
            <a:ext cx="2042959" cy="160995"/>
          </a:xfrm>
          <a:custGeom>
            <a:avLst/>
            <a:gdLst>
              <a:gd name="connsiteX0" fmla="*/ 0 w 5525721"/>
              <a:gd name="connsiteY0" fmla="*/ 282570 h 282570"/>
              <a:gd name="connsiteX1" fmla="*/ 489425 w 5525721"/>
              <a:gd name="connsiteY1" fmla="*/ 0 h 282570"/>
              <a:gd name="connsiteX2" fmla="*/ 5328855 w 5525721"/>
              <a:gd name="connsiteY2" fmla="*/ 0 h 282570"/>
              <a:gd name="connsiteX3" fmla="*/ 5525715 w 5525721"/>
              <a:gd name="connsiteY3" fmla="*/ 282560 h 282570"/>
              <a:gd name="connsiteX4" fmla="*/ 5525721 w 5525721"/>
              <a:gd name="connsiteY4" fmla="*/ 282570 h 28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721" h="282570">
                <a:moveTo>
                  <a:pt x="0" y="282570"/>
                </a:moveTo>
                <a:lnTo>
                  <a:pt x="489425" y="0"/>
                </a:lnTo>
                <a:lnTo>
                  <a:pt x="5328855" y="0"/>
                </a:lnTo>
                <a:lnTo>
                  <a:pt x="5525715" y="282560"/>
                </a:lnTo>
                <a:lnTo>
                  <a:pt x="5525721" y="28257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2" name="任意多边形: 形状 111"/>
          <p:cNvSpPr/>
          <p:nvPr/>
        </p:nvSpPr>
        <p:spPr>
          <a:xfrm rot="12891938">
            <a:off x="189797" y="5757288"/>
            <a:ext cx="2042959" cy="160995"/>
          </a:xfrm>
          <a:custGeom>
            <a:avLst/>
            <a:gdLst>
              <a:gd name="connsiteX0" fmla="*/ 0 w 5525721"/>
              <a:gd name="connsiteY0" fmla="*/ 282570 h 282570"/>
              <a:gd name="connsiteX1" fmla="*/ 489425 w 5525721"/>
              <a:gd name="connsiteY1" fmla="*/ 0 h 282570"/>
              <a:gd name="connsiteX2" fmla="*/ 5328855 w 5525721"/>
              <a:gd name="connsiteY2" fmla="*/ 0 h 282570"/>
              <a:gd name="connsiteX3" fmla="*/ 5525715 w 5525721"/>
              <a:gd name="connsiteY3" fmla="*/ 282560 h 282570"/>
              <a:gd name="connsiteX4" fmla="*/ 5525721 w 5525721"/>
              <a:gd name="connsiteY4" fmla="*/ 282570 h 28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5721" h="282570">
                <a:moveTo>
                  <a:pt x="0" y="282570"/>
                </a:moveTo>
                <a:lnTo>
                  <a:pt x="489425" y="0"/>
                </a:lnTo>
                <a:lnTo>
                  <a:pt x="5328855" y="0"/>
                </a:lnTo>
                <a:lnTo>
                  <a:pt x="5525715" y="282560"/>
                </a:lnTo>
                <a:lnTo>
                  <a:pt x="5525721" y="28257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00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3" name="文本框 278"/>
          <p:cNvSpPr txBox="1"/>
          <p:nvPr/>
        </p:nvSpPr>
        <p:spPr>
          <a:xfrm>
            <a:off x="926193" y="2925191"/>
            <a:ext cx="4614636" cy="1535164"/>
          </a:xfrm>
          <a:prstGeom prst="rect">
            <a:avLst/>
          </a:prstGeom>
          <a:noFill/>
          <a:effectLst>
            <a:outerShdw blurRad="393700" dist="114300" dir="5400000" algn="ctr" rotWithShape="0">
              <a:srgbClr val="381704">
                <a:alpha val="1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单击此处输入你的正文，文字是您思想的提炼，为了最终演示发布的良好效果，根据需要可酌情增减文字，以便观者可以准确理解您所传达的信息。</a:t>
            </a:r>
          </a:p>
        </p:txBody>
      </p:sp>
      <p:sp>
        <p:nvSpPr>
          <p:cNvPr id="114" name="文本框 278"/>
          <p:cNvSpPr txBox="1"/>
          <p:nvPr/>
        </p:nvSpPr>
        <p:spPr>
          <a:xfrm>
            <a:off x="6484211" y="2925191"/>
            <a:ext cx="4614636" cy="1535164"/>
          </a:xfrm>
          <a:prstGeom prst="rect">
            <a:avLst/>
          </a:prstGeom>
          <a:noFill/>
          <a:effectLst>
            <a:outerShdw blurRad="393700" dist="114300" dir="5400000" algn="ctr" rotWithShape="0">
              <a:srgbClr val="381704">
                <a:alpha val="1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>
              <a:lnSpc>
                <a:spcPct val="150000"/>
              </a:lnSpc>
              <a:buClrTx/>
              <a:buSzTx/>
              <a:buNone/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单击此处输入你的正文，文字是您思想的提炼，为了最终演示发布的良好效果，根据需要可酌情增减文字，以便观者可以准确理解您所传达的信息。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4809" y="642987"/>
            <a:ext cx="1030432" cy="830814"/>
            <a:chOff x="2374" y="4387"/>
            <a:chExt cx="1853" cy="1458"/>
          </a:xfrm>
        </p:grpSpPr>
        <p:sp>
          <p:nvSpPr>
            <p:cNvPr id="4" name="文本框 5"/>
            <p:cNvSpPr txBox="1"/>
            <p:nvPr/>
          </p:nvSpPr>
          <p:spPr>
            <a:xfrm>
              <a:off x="2441" y="4387"/>
              <a:ext cx="1634" cy="1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" name="任意多边形: 形状 4"/>
            <p:cNvSpPr/>
            <p:nvPr/>
          </p:nvSpPr>
          <p:spPr>
            <a:xfrm rot="20213620">
              <a:off x="2374" y="5015"/>
              <a:ext cx="1853" cy="614"/>
            </a:xfrm>
            <a:custGeom>
              <a:avLst/>
              <a:gdLst>
                <a:gd name="connsiteX0" fmla="*/ 3479408 w 3702866"/>
                <a:gd name="connsiteY0" fmla="*/ 136724 h 845644"/>
                <a:gd name="connsiteX1" fmla="*/ 3702866 w 3702866"/>
                <a:gd name="connsiteY1" fmla="*/ 365560 h 845644"/>
                <a:gd name="connsiteX2" fmla="*/ 1851433 w 3702866"/>
                <a:gd name="connsiteY2" fmla="*/ 845644 h 845644"/>
                <a:gd name="connsiteX3" fmla="*/ 0 w 3702866"/>
                <a:gd name="connsiteY3" fmla="*/ 365560 h 845644"/>
                <a:gd name="connsiteX4" fmla="*/ 542272 w 3702866"/>
                <a:gd name="connsiteY4" fmla="*/ 26089 h 845644"/>
                <a:gd name="connsiteX5" fmla="*/ 571736 w 3702866"/>
                <a:gd name="connsiteY5" fmla="*/ 19146 h 845644"/>
                <a:gd name="connsiteX6" fmla="*/ 592513 w 3702866"/>
                <a:gd name="connsiteY6" fmla="*/ 24042 h 845644"/>
                <a:gd name="connsiteX7" fmla="*/ 1770196 w 3702866"/>
                <a:gd name="connsiteY7" fmla="*/ 133670 h 845644"/>
                <a:gd name="connsiteX8" fmla="*/ 2947878 w 3702866"/>
                <a:gd name="connsiteY8" fmla="*/ 24042 h 845644"/>
                <a:gd name="connsiteX9" fmla="*/ 3049892 w 3702866"/>
                <a:gd name="connsiteY9" fmla="*/ 0 h 845644"/>
                <a:gd name="connsiteX10" fmla="*/ 3160594 w 3702866"/>
                <a:gd name="connsiteY10" fmla="*/ 26089 h 845644"/>
                <a:gd name="connsiteX11" fmla="*/ 3479408 w 3702866"/>
                <a:gd name="connsiteY11" fmla="*/ 136724 h 845644"/>
                <a:gd name="connsiteX0-1" fmla="*/ 592513 w 3702866"/>
                <a:gd name="connsiteY0-2" fmla="*/ 24042 h 845644"/>
                <a:gd name="connsiteX1-3" fmla="*/ 1770196 w 3702866"/>
                <a:gd name="connsiteY1-4" fmla="*/ 133670 h 845644"/>
                <a:gd name="connsiteX2-5" fmla="*/ 2947878 w 3702866"/>
                <a:gd name="connsiteY2-6" fmla="*/ 24042 h 845644"/>
                <a:gd name="connsiteX3-7" fmla="*/ 3049892 w 3702866"/>
                <a:gd name="connsiteY3-8" fmla="*/ 0 h 845644"/>
                <a:gd name="connsiteX4-9" fmla="*/ 3160594 w 3702866"/>
                <a:gd name="connsiteY4-10" fmla="*/ 26089 h 845644"/>
                <a:gd name="connsiteX5-11" fmla="*/ 3479408 w 3702866"/>
                <a:gd name="connsiteY5-12" fmla="*/ 136724 h 845644"/>
                <a:gd name="connsiteX6-13" fmla="*/ 3702866 w 3702866"/>
                <a:gd name="connsiteY6-14" fmla="*/ 365560 h 845644"/>
                <a:gd name="connsiteX7-15" fmla="*/ 1851433 w 3702866"/>
                <a:gd name="connsiteY7-16" fmla="*/ 845644 h 845644"/>
                <a:gd name="connsiteX8-17" fmla="*/ 0 w 3702866"/>
                <a:gd name="connsiteY8-18" fmla="*/ 365560 h 845644"/>
                <a:gd name="connsiteX9-19" fmla="*/ 542272 w 3702866"/>
                <a:gd name="connsiteY9-20" fmla="*/ 26089 h 845644"/>
                <a:gd name="connsiteX10-21" fmla="*/ 571736 w 3702866"/>
                <a:gd name="connsiteY10-22" fmla="*/ 19146 h 845644"/>
                <a:gd name="connsiteX11-23" fmla="*/ 683953 w 3702866"/>
                <a:gd name="connsiteY11-24" fmla="*/ 115482 h 845644"/>
                <a:gd name="connsiteX0-25" fmla="*/ 592513 w 3702866"/>
                <a:gd name="connsiteY0-26" fmla="*/ 24042 h 845644"/>
                <a:gd name="connsiteX1-27" fmla="*/ 1770196 w 3702866"/>
                <a:gd name="connsiteY1-28" fmla="*/ 133670 h 845644"/>
                <a:gd name="connsiteX2-29" fmla="*/ 2947878 w 3702866"/>
                <a:gd name="connsiteY2-30" fmla="*/ 24042 h 845644"/>
                <a:gd name="connsiteX3-31" fmla="*/ 3049892 w 3702866"/>
                <a:gd name="connsiteY3-32" fmla="*/ 0 h 845644"/>
                <a:gd name="connsiteX4-33" fmla="*/ 3160594 w 3702866"/>
                <a:gd name="connsiteY4-34" fmla="*/ 26089 h 845644"/>
                <a:gd name="connsiteX5-35" fmla="*/ 3479408 w 3702866"/>
                <a:gd name="connsiteY5-36" fmla="*/ 136724 h 845644"/>
                <a:gd name="connsiteX6-37" fmla="*/ 3702866 w 3702866"/>
                <a:gd name="connsiteY6-38" fmla="*/ 365560 h 845644"/>
                <a:gd name="connsiteX7-39" fmla="*/ 1851433 w 3702866"/>
                <a:gd name="connsiteY7-40" fmla="*/ 845644 h 845644"/>
                <a:gd name="connsiteX8-41" fmla="*/ 0 w 3702866"/>
                <a:gd name="connsiteY8-42" fmla="*/ 365560 h 845644"/>
                <a:gd name="connsiteX9-43" fmla="*/ 542272 w 3702866"/>
                <a:gd name="connsiteY9-44" fmla="*/ 26089 h 845644"/>
                <a:gd name="connsiteX10-45" fmla="*/ 571736 w 3702866"/>
                <a:gd name="connsiteY10-46" fmla="*/ 19146 h 845644"/>
                <a:gd name="connsiteX0-47" fmla="*/ 592513 w 3702866"/>
                <a:gd name="connsiteY0-48" fmla="*/ 24042 h 845644"/>
                <a:gd name="connsiteX1-49" fmla="*/ 2947878 w 3702866"/>
                <a:gd name="connsiteY1-50" fmla="*/ 24042 h 845644"/>
                <a:gd name="connsiteX2-51" fmla="*/ 3049892 w 3702866"/>
                <a:gd name="connsiteY2-52" fmla="*/ 0 h 845644"/>
                <a:gd name="connsiteX3-53" fmla="*/ 3160594 w 3702866"/>
                <a:gd name="connsiteY3-54" fmla="*/ 26089 h 845644"/>
                <a:gd name="connsiteX4-55" fmla="*/ 3479408 w 3702866"/>
                <a:gd name="connsiteY4-56" fmla="*/ 136724 h 845644"/>
                <a:gd name="connsiteX5-57" fmla="*/ 3702866 w 3702866"/>
                <a:gd name="connsiteY5-58" fmla="*/ 365560 h 845644"/>
                <a:gd name="connsiteX6-59" fmla="*/ 1851433 w 3702866"/>
                <a:gd name="connsiteY6-60" fmla="*/ 845644 h 845644"/>
                <a:gd name="connsiteX7-61" fmla="*/ 0 w 3702866"/>
                <a:gd name="connsiteY7-62" fmla="*/ 365560 h 845644"/>
                <a:gd name="connsiteX8-63" fmla="*/ 542272 w 3702866"/>
                <a:gd name="connsiteY8-64" fmla="*/ 26089 h 845644"/>
                <a:gd name="connsiteX9-65" fmla="*/ 571736 w 3702866"/>
                <a:gd name="connsiteY9-66" fmla="*/ 19146 h 845644"/>
                <a:gd name="connsiteX0-67" fmla="*/ 592513 w 3702866"/>
                <a:gd name="connsiteY0-68" fmla="*/ 24042 h 845644"/>
                <a:gd name="connsiteX1-69" fmla="*/ 2947878 w 3702866"/>
                <a:gd name="connsiteY1-70" fmla="*/ 24042 h 845644"/>
                <a:gd name="connsiteX2-71" fmla="*/ 3049892 w 3702866"/>
                <a:gd name="connsiteY2-72" fmla="*/ 0 h 845644"/>
                <a:gd name="connsiteX3-73" fmla="*/ 3160594 w 3702866"/>
                <a:gd name="connsiteY3-74" fmla="*/ 26089 h 845644"/>
                <a:gd name="connsiteX4-75" fmla="*/ 3479408 w 3702866"/>
                <a:gd name="connsiteY4-76" fmla="*/ 136724 h 845644"/>
                <a:gd name="connsiteX5-77" fmla="*/ 3702866 w 3702866"/>
                <a:gd name="connsiteY5-78" fmla="*/ 365560 h 845644"/>
                <a:gd name="connsiteX6-79" fmla="*/ 1851433 w 3702866"/>
                <a:gd name="connsiteY6-80" fmla="*/ 845644 h 845644"/>
                <a:gd name="connsiteX7-81" fmla="*/ 0 w 3702866"/>
                <a:gd name="connsiteY7-82" fmla="*/ 365560 h 845644"/>
                <a:gd name="connsiteX8-83" fmla="*/ 542272 w 3702866"/>
                <a:gd name="connsiteY8-84" fmla="*/ 26089 h 845644"/>
                <a:gd name="connsiteX0-85" fmla="*/ 2947878 w 3702866"/>
                <a:gd name="connsiteY0-86" fmla="*/ 24042 h 845644"/>
                <a:gd name="connsiteX1-87" fmla="*/ 3049892 w 3702866"/>
                <a:gd name="connsiteY1-88" fmla="*/ 0 h 845644"/>
                <a:gd name="connsiteX2-89" fmla="*/ 3160594 w 3702866"/>
                <a:gd name="connsiteY2-90" fmla="*/ 26089 h 845644"/>
                <a:gd name="connsiteX3-91" fmla="*/ 3479408 w 3702866"/>
                <a:gd name="connsiteY3-92" fmla="*/ 136724 h 845644"/>
                <a:gd name="connsiteX4-93" fmla="*/ 3702866 w 3702866"/>
                <a:gd name="connsiteY4-94" fmla="*/ 365560 h 845644"/>
                <a:gd name="connsiteX5-95" fmla="*/ 1851433 w 3702866"/>
                <a:gd name="connsiteY5-96" fmla="*/ 845644 h 845644"/>
                <a:gd name="connsiteX6-97" fmla="*/ 0 w 3702866"/>
                <a:gd name="connsiteY6-98" fmla="*/ 365560 h 845644"/>
                <a:gd name="connsiteX7-99" fmla="*/ 542272 w 3702866"/>
                <a:gd name="connsiteY7-100" fmla="*/ 26089 h 845644"/>
                <a:gd name="connsiteX0-101" fmla="*/ 3049892 w 3702866"/>
                <a:gd name="connsiteY0-102" fmla="*/ 0 h 845644"/>
                <a:gd name="connsiteX1-103" fmla="*/ 3160594 w 3702866"/>
                <a:gd name="connsiteY1-104" fmla="*/ 26089 h 845644"/>
                <a:gd name="connsiteX2-105" fmla="*/ 3479408 w 3702866"/>
                <a:gd name="connsiteY2-106" fmla="*/ 136724 h 845644"/>
                <a:gd name="connsiteX3-107" fmla="*/ 3702866 w 3702866"/>
                <a:gd name="connsiteY3-108" fmla="*/ 365560 h 845644"/>
                <a:gd name="connsiteX4-109" fmla="*/ 1851433 w 3702866"/>
                <a:gd name="connsiteY4-110" fmla="*/ 845644 h 845644"/>
                <a:gd name="connsiteX5-111" fmla="*/ 0 w 3702866"/>
                <a:gd name="connsiteY5-112" fmla="*/ 365560 h 845644"/>
                <a:gd name="connsiteX6-113" fmla="*/ 542272 w 3702866"/>
                <a:gd name="connsiteY6-114" fmla="*/ 26089 h 8456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02866" h="845644">
                  <a:moveTo>
                    <a:pt x="3049892" y="0"/>
                  </a:moveTo>
                  <a:lnTo>
                    <a:pt x="3160594" y="26089"/>
                  </a:lnTo>
                  <a:cubicBezTo>
                    <a:pt x="3286235" y="58669"/>
                    <a:pt x="3393902" y="95909"/>
                    <a:pt x="3479408" y="136724"/>
                  </a:cubicBezTo>
                  <a:cubicBezTo>
                    <a:pt x="3621917" y="204748"/>
                    <a:pt x="3702866" y="282703"/>
                    <a:pt x="3702866" y="365560"/>
                  </a:cubicBezTo>
                  <a:cubicBezTo>
                    <a:pt x="3702866" y="630703"/>
                    <a:pt x="2873951" y="845644"/>
                    <a:pt x="1851433" y="845644"/>
                  </a:cubicBezTo>
                  <a:cubicBezTo>
                    <a:pt x="828915" y="845644"/>
                    <a:pt x="0" y="630703"/>
                    <a:pt x="0" y="365560"/>
                  </a:cubicBezTo>
                  <a:cubicBezTo>
                    <a:pt x="0" y="232989"/>
                    <a:pt x="207229" y="112968"/>
                    <a:pt x="542272" y="2608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3785" y="5049"/>
              <a:ext cx="360" cy="515"/>
            </a:xfrm>
            <a:custGeom>
              <a:avLst/>
              <a:gdLst>
                <a:gd name="connsiteX0" fmla="*/ 152202 w 304259"/>
                <a:gd name="connsiteY0" fmla="*/ 0 h 306233"/>
                <a:gd name="connsiteX1" fmla="*/ 152362 w 304259"/>
                <a:gd name="connsiteY1" fmla="*/ 0 h 306233"/>
                <a:gd name="connsiteX2" fmla="*/ 152270 w 304259"/>
                <a:gd name="connsiteY2" fmla="*/ 456 h 306233"/>
                <a:gd name="connsiteX3" fmla="*/ 245788 w 304259"/>
                <a:gd name="connsiteY3" fmla="*/ 141542 h 306233"/>
                <a:gd name="connsiteX4" fmla="*/ 304259 w 304259"/>
                <a:gd name="connsiteY4" fmla="*/ 153347 h 306233"/>
                <a:gd name="connsiteX5" fmla="*/ 245788 w 304259"/>
                <a:gd name="connsiteY5" fmla="*/ 165152 h 306233"/>
                <a:gd name="connsiteX6" fmla="*/ 164303 w 304259"/>
                <a:gd name="connsiteY6" fmla="*/ 246637 h 306233"/>
                <a:gd name="connsiteX7" fmla="*/ 152271 w 304259"/>
                <a:gd name="connsiteY7" fmla="*/ 306233 h 306233"/>
                <a:gd name="connsiteX8" fmla="*/ 140239 w 304259"/>
                <a:gd name="connsiteY8" fmla="*/ 246637 h 306233"/>
                <a:gd name="connsiteX9" fmla="*/ 58754 w 304259"/>
                <a:gd name="connsiteY9" fmla="*/ 165152 h 306233"/>
                <a:gd name="connsiteX10" fmla="*/ 0 w 304259"/>
                <a:gd name="connsiteY10" fmla="*/ 153290 h 306233"/>
                <a:gd name="connsiteX11" fmla="*/ 58753 w 304259"/>
                <a:gd name="connsiteY11" fmla="*/ 141428 h 306233"/>
                <a:gd name="connsiteX12" fmla="*/ 152271 w 304259"/>
                <a:gd name="connsiteY12" fmla="*/ 342 h 30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4259" h="306233">
                  <a:moveTo>
                    <a:pt x="152202" y="0"/>
                  </a:moveTo>
                  <a:lnTo>
                    <a:pt x="152362" y="0"/>
                  </a:lnTo>
                  <a:lnTo>
                    <a:pt x="152270" y="456"/>
                  </a:lnTo>
                  <a:cubicBezTo>
                    <a:pt x="152270" y="63880"/>
                    <a:pt x="190832" y="118297"/>
                    <a:pt x="245788" y="141542"/>
                  </a:cubicBezTo>
                  <a:lnTo>
                    <a:pt x="304259" y="153347"/>
                  </a:lnTo>
                  <a:lnTo>
                    <a:pt x="245788" y="165152"/>
                  </a:lnTo>
                  <a:cubicBezTo>
                    <a:pt x="209151" y="180648"/>
                    <a:pt x="179800" y="210000"/>
                    <a:pt x="164303" y="246637"/>
                  </a:cubicBezTo>
                  <a:lnTo>
                    <a:pt x="152271" y="306233"/>
                  </a:lnTo>
                  <a:lnTo>
                    <a:pt x="140239" y="246637"/>
                  </a:lnTo>
                  <a:cubicBezTo>
                    <a:pt x="124743" y="210000"/>
                    <a:pt x="95392" y="180648"/>
                    <a:pt x="58754" y="165152"/>
                  </a:cubicBezTo>
                  <a:lnTo>
                    <a:pt x="0" y="153290"/>
                  </a:lnTo>
                  <a:lnTo>
                    <a:pt x="58753" y="141428"/>
                  </a:lnTo>
                  <a:cubicBezTo>
                    <a:pt x="113710" y="118183"/>
                    <a:pt x="152271" y="63766"/>
                    <a:pt x="152271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6528" y="837418"/>
            <a:ext cx="246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kern="10000" cap="all" spc="200" dirty="0">
                <a:solidFill>
                  <a:schemeClr val="bg1"/>
                </a:solidFill>
                <a:uFillTx/>
                <a:latin typeface="+mj-ea"/>
                <a:ea typeface="+mj-ea"/>
                <a:cs typeface="OPPOSans R" panose="00020600040101010101" pitchFamily="18" charset="-122"/>
                <a:sym typeface="Arial" panose="020B0604020202020204" pitchFamily="34" charset="0"/>
              </a:rPr>
              <a:t>请输入标题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914467" y="1251781"/>
          <a:ext cx="6832600" cy="4984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762067" y="1908406"/>
            <a:ext cx="6086475" cy="410146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47702" y="2162406"/>
            <a:ext cx="1966595" cy="481965"/>
            <a:chOff x="1406" y="8773"/>
            <a:chExt cx="3097" cy="75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矩形: 圆角 16"/>
            <p:cNvSpPr/>
            <p:nvPr/>
          </p:nvSpPr>
          <p:spPr>
            <a:xfrm>
              <a:off x="1406" y="8773"/>
              <a:ext cx="3097" cy="75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5"/>
            <p:cNvSpPr txBox="1"/>
            <p:nvPr/>
          </p:nvSpPr>
          <p:spPr>
            <a:xfrm>
              <a:off x="1730" y="8851"/>
              <a:ext cx="2448" cy="58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dirty="0">
                  <a:solidFill>
                    <a:schemeClr val="tx1"/>
                  </a:solidFill>
                  <a:latin typeface="Arial" panose="020B0604020202020204" pitchFamily="34" charset="0"/>
                  <a:ea typeface="OPPOSans R" panose="00020600040101010101" pitchFamily="18" charset="-122"/>
                  <a:cs typeface="OPPOSans R" panose="00020600040101010101" pitchFamily="18" charset="-122"/>
                  <a:sym typeface="Arial" panose="020B0604020202020204" pitchFamily="34" charset="0"/>
                </a:rPr>
                <a:t>请添加副标题</a:t>
              </a:r>
            </a:p>
          </p:txBody>
        </p:sp>
      </p:grpSp>
      <p:sp>
        <p:nvSpPr>
          <p:cNvPr id="12" name="文本框 17"/>
          <p:cNvSpPr txBox="1"/>
          <p:nvPr/>
        </p:nvSpPr>
        <p:spPr>
          <a:xfrm>
            <a:off x="7747702" y="2811376"/>
            <a:ext cx="3460750" cy="18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200" spc="120" dirty="0" err="1">
                <a:solidFill>
                  <a:schemeClr val="bg1">
                    <a:alpha val="85000"/>
                  </a:schemeClr>
                </a:solidFill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</a:t>
            </a:r>
            <a:r>
              <a:rPr lang="zh-CN" sz="1200" spc="120" dirty="0">
                <a:solidFill>
                  <a:schemeClr val="bg1">
                    <a:alpha val="85000"/>
                  </a:schemeClr>
                </a:solidFill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。</a:t>
            </a:r>
            <a:endParaRPr lang="en-US" altLang="zh-CN" sz="1200" spc="120" dirty="0">
              <a:solidFill>
                <a:schemeClr val="bg1">
                  <a:alpha val="85000"/>
                </a:schemeClr>
              </a:solidFill>
              <a:uFillTx/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spc="120" dirty="0">
              <a:solidFill>
                <a:schemeClr val="bg1">
                  <a:alpha val="85000"/>
                </a:schemeClr>
              </a:solidFill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>
                    <a:alpha val="85000"/>
                  </a:schemeClr>
                </a:solidFill>
                <a:uFillTx/>
                <a:latin typeface="Arial" panose="020B0604020202020204" pitchFamily="34" charset="0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1200" spc="120" dirty="0">
              <a:solidFill>
                <a:schemeClr val="bg1">
                  <a:alpha val="85000"/>
                </a:schemeClr>
              </a:solidFill>
              <a:uFillTx/>
              <a:latin typeface="Arial" panose="020B0604020202020204" pitchFamily="34" charset="0"/>
              <a:ea typeface="OPPOSans R" panose="00020600040101010101" pitchFamily="18" charset="-122"/>
              <a:cs typeface="OPPOSans R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6660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优设标题黑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ssential">
    <a:dk1>
      <a:srgbClr val="000000"/>
    </a:dk1>
    <a:lt1>
      <a:srgbClr val="FFFFFF"/>
    </a:lt1>
    <a:dk2>
      <a:srgbClr val="D1282E"/>
    </a:dk2>
    <a:lt2>
      <a:srgbClr val="C8C8B1"/>
    </a:lt2>
    <a:accent1>
      <a:srgbClr val="7A7A7A"/>
    </a:accent1>
    <a:accent2>
      <a:srgbClr val="F5C201"/>
    </a:accent2>
    <a:accent3>
      <a:srgbClr val="526DB0"/>
    </a:accent3>
    <a:accent4>
      <a:srgbClr val="989AAC"/>
    </a:accent4>
    <a:accent5>
      <a:srgbClr val="DC5924"/>
    </a:accent5>
    <a:accent6>
      <a:srgbClr val="B4B392"/>
    </a:accent6>
    <a:hlink>
      <a:srgbClr val="CC9900"/>
    </a:hlink>
    <a:folHlink>
      <a:srgbClr val="969696"/>
    </a:folHlink>
  </a:clrScheme>
  <a:fontScheme name="NewsPrint">
    <a:majorFont>
      <a:latin typeface="Impact"/>
      <a:ea typeface=""/>
      <a:cs typeface=""/>
      <a:font script="Jpan" typeface="HGP創英角ｺﾞｼｯｸUB"/>
      <a:font script="Hang" typeface="HY견고딕"/>
      <a:font script="Hans" typeface="微软雅黑"/>
      <a:font script="Hant" typeface="微軟正黑體"/>
      <a:font script="Arab" typeface="Tahoma"/>
      <a:font script="Hebr" typeface="Tohoma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NewsPrint">
    <a:fillStyleLst>
      <a:solidFill>
        <a:schemeClr val="phClr"/>
      </a:solidFill>
      <a:gradFill rotWithShape="1">
        <a:gsLst>
          <a:gs pos="0">
            <a:schemeClr val="phClr">
              <a:tint val="37000"/>
              <a:hueMod val="100000"/>
              <a:satMod val="200000"/>
              <a:lumMod val="88000"/>
            </a:schemeClr>
          </a:gs>
          <a:gs pos="100000">
            <a:schemeClr val="phClr">
              <a:tint val="53000"/>
              <a:shade val="100000"/>
              <a:hueMod val="100000"/>
              <a:satMod val="350000"/>
              <a:lumMod val="79000"/>
            </a:schemeClr>
          </a:gs>
        </a:gsLst>
        <a:lin ang="5400000" scaled="1"/>
      </a:gradFill>
      <a:gradFill rotWithShape="1">
        <a:gsLst>
          <a:gs pos="0">
            <a:schemeClr val="phClr">
              <a:tint val="83000"/>
              <a:shade val="100000"/>
              <a:alpha val="100000"/>
              <a:hueMod val="100000"/>
              <a:satMod val="220000"/>
              <a:lumMod val="90000"/>
            </a:schemeClr>
          </a:gs>
          <a:gs pos="76000">
            <a:schemeClr val="phClr">
              <a:shade val="100000"/>
            </a:schemeClr>
          </a:gs>
          <a:gs pos="100000">
            <a:schemeClr val="phClr">
              <a:shade val="93000"/>
              <a:alpha val="100000"/>
              <a:satMod val="100000"/>
              <a:lumMod val="93000"/>
            </a:schemeClr>
          </a:gs>
        </a:gsLst>
        <a:path path="circle">
          <a:fillToRect l="15000" t="15000" r="100000" b="100000"/>
        </a:path>
      </a:gradFill>
    </a:fillStyleLst>
    <a:lnStyleLst>
      <a:ln w="15875" cap="flat" cmpd="sng" algn="ctr">
        <a:solidFill>
          <a:schemeClr val="phClr"/>
        </a:solidFill>
        <a:prstDash val="solid"/>
      </a:ln>
      <a:ln w="22225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12700" dir="5280000" rotWithShape="0">
            <a:srgbClr val="000000">
              <a:alpha val="40000"/>
            </a:srgbClr>
          </a:outerShdw>
        </a:effectLst>
      </a:effectStyle>
      <a:effectStyle>
        <a:effectLst>
          <a:outerShdw blurRad="381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brightRoom" dir="tl"/>
        </a:scene3d>
        <a:sp3d contourW="12700">
          <a:bevelT w="31750" h="127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3000"/>
            </a:schemeClr>
          </a:gs>
          <a:gs pos="100000">
            <a:schemeClr val="phClr">
              <a:shade val="55000"/>
            </a:schemeClr>
          </a:gs>
        </a:gsLst>
        <a:lin ang="5400000" scaled="1"/>
      </a:gradFill>
      <a:blipFill rotWithShape="1">
        <a:blip xmlns:r="http://schemas.openxmlformats.org/officeDocument/2006/relationships" r:embed="rId1">
          <a:duotone>
            <a:schemeClr val="phClr">
              <a:shade val="20000"/>
              <a:satMod val="350000"/>
              <a:lumMod val="125000"/>
            </a:schemeClr>
            <a:schemeClr val="phClr">
              <a:tint val="90000"/>
              <a:satMod val="25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800</Words>
  <Application>Microsoft Office PowerPoint</Application>
  <PresentationFormat>宽屏</PresentationFormat>
  <Paragraphs>98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OPPOSans H</vt:lpstr>
      <vt:lpstr>等线</vt:lpstr>
      <vt:lpstr>汉仪雅酷黑 45W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橙色酸性风教育教学ppt模板</dc:title>
  <dc:creator>乔巴</dc:creator>
  <cp:keywords>P界达人</cp:keywords>
  <dc:description>www.51pptmoban.com</dc:description>
  <cp:lastModifiedBy>Power user</cp:lastModifiedBy>
  <cp:revision>4</cp:revision>
  <dcterms:created xsi:type="dcterms:W3CDTF">2022-11-30T22:30:00Z</dcterms:created>
  <dcterms:modified xsi:type="dcterms:W3CDTF">2023-02-14T10:44:49Z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D238ACED8F7D467D953A25AF205A47EE</vt:lpwstr>
  </property>
  <property fmtid="{D5CDD505-2E9C-101B-9397-08002B2CF9AE}" pid="3" name="KSOProductBuildVer">
    <vt:lpwstr>2052-11.1.0.11751</vt:lpwstr>
  </property>
</Properties>
</file>