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4"/>
  </p:notesMasterIdLst>
  <p:sldIdLst>
    <p:sldId id="373" r:id="rId2"/>
    <p:sldId id="374" r:id="rId3"/>
    <p:sldId id="379" r:id="rId4"/>
    <p:sldId id="358" r:id="rId5"/>
    <p:sldId id="359" r:id="rId6"/>
    <p:sldId id="360" r:id="rId7"/>
    <p:sldId id="376" r:id="rId8"/>
    <p:sldId id="361" r:id="rId9"/>
    <p:sldId id="362" r:id="rId10"/>
    <p:sldId id="363" r:id="rId11"/>
    <p:sldId id="377" r:id="rId12"/>
    <p:sldId id="364" r:id="rId13"/>
    <p:sldId id="365" r:id="rId14"/>
    <p:sldId id="366" r:id="rId15"/>
    <p:sldId id="378" r:id="rId16"/>
    <p:sldId id="367" r:id="rId17"/>
    <p:sldId id="369" r:id="rId18"/>
    <p:sldId id="368" r:id="rId19"/>
    <p:sldId id="370" r:id="rId20"/>
    <p:sldId id="372" r:id="rId21"/>
    <p:sldId id="329" r:id="rId22"/>
    <p:sldId id="380" r:id="rId23"/>
  </p:sldIdLst>
  <p:sldSz cx="12192000" cy="6858000"/>
  <p:notesSz cx="6858000" cy="9144000"/>
  <p:custDataLst>
    <p:tags r:id="rId2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7" pos="461" userDrawn="1">
          <p15:clr>
            <a:srgbClr val="A4A3A4"/>
          </p15:clr>
        </p15:guide>
        <p15:guide id="8" orient="horz" pos="777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董 子卉" initials="董" lastIdx="1" clrIdx="0">
    <p:extLst>
      <p:ext uri="{19B8F6BF-5375-455C-9EA6-DF929625EA0E}">
        <p15:presenceInfo xmlns:p15="http://schemas.microsoft.com/office/powerpoint/2012/main" userId="ca298e5b0d8c7595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FFCE04"/>
    <a:srgbClr val="FD8110"/>
    <a:srgbClr val="1851FF"/>
    <a:srgbClr val="007CFE"/>
    <a:srgbClr val="008EFE"/>
    <a:srgbClr val="0232FC"/>
    <a:srgbClr val="011FD2"/>
    <a:srgbClr val="FAF9F9"/>
    <a:srgbClr val="E6E6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086" autoAdjust="0"/>
    <p:restoredTop sz="95455" autoAdjust="0"/>
  </p:normalViewPr>
  <p:slideViewPr>
    <p:cSldViewPr snapToGrid="0">
      <p:cViewPr>
        <p:scale>
          <a:sx n="50" d="100"/>
          <a:sy n="50" d="100"/>
        </p:scale>
        <p:origin x="1344" y="300"/>
      </p:cViewPr>
      <p:guideLst>
        <p:guide pos="461"/>
        <p:guide orient="horz" pos="777"/>
      </p:guideLst>
    </p:cSldViewPr>
  </p:slideViewPr>
  <p:notesTextViewPr>
    <p:cViewPr>
      <p:scale>
        <a:sx n="20" d="100"/>
        <a:sy n="20" d="100"/>
      </p:scale>
      <p:origin x="0" y="0"/>
    </p:cViewPr>
  </p:notesTextViewPr>
  <p:sorterViewPr>
    <p:cViewPr varScale="1">
      <p:scale>
        <a:sx n="1" d="1"/>
        <a:sy n="1" d="1"/>
      </p:scale>
      <p:origin x="0" y="-195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commentAuthors" Target="commentAuthor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3.3293869582997286E-2"/>
          <c:y val="0.15200769903762029"/>
          <c:w val="0.93790938863279916"/>
          <c:h val="0.75125529308836414"/>
        </c:manualLayout>
      </c:layout>
      <c:area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Text here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cat>
            <c:strRef>
              <c:f>Sheet1!$A$2:$A$6</c:f>
              <c:strCache>
                <c:ptCount val="5"/>
                <c:pt idx="0">
                  <c:v>20XX/X/X</c:v>
                </c:pt>
                <c:pt idx="1">
                  <c:v>20XX/X/X</c:v>
                </c:pt>
                <c:pt idx="2">
                  <c:v>20XX/X/X</c:v>
                </c:pt>
                <c:pt idx="3">
                  <c:v>20XX/X/X</c:v>
                </c:pt>
                <c:pt idx="4">
                  <c:v>20XX/X/X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28</c:v>
                </c:pt>
                <c:pt idx="1">
                  <c:v>23</c:v>
                </c:pt>
                <c:pt idx="2">
                  <c:v>32</c:v>
                </c:pt>
                <c:pt idx="3">
                  <c:v>12</c:v>
                </c:pt>
                <c:pt idx="4">
                  <c:v>26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D6D-47AF-825D-916A2BA85CD2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Text here2</c:v>
                </c:pt>
              </c:strCache>
            </c:strRef>
          </c:tx>
          <c:spPr>
            <a:solidFill>
              <a:schemeClr val="accent1"/>
            </a:solidFill>
            <a:ln w="25400">
              <a:noFill/>
            </a:ln>
            <a:effectLst/>
          </c:spPr>
          <c:cat>
            <c:strRef>
              <c:f>Sheet1!$A$2:$A$6</c:f>
              <c:strCache>
                <c:ptCount val="5"/>
                <c:pt idx="0">
                  <c:v>20XX/X/X</c:v>
                </c:pt>
                <c:pt idx="1">
                  <c:v>20XX/X/X</c:v>
                </c:pt>
                <c:pt idx="2">
                  <c:v>20XX/X/X</c:v>
                </c:pt>
                <c:pt idx="3">
                  <c:v>20XX/X/X</c:v>
                </c:pt>
                <c:pt idx="4">
                  <c:v>20XX/X/X</c:v>
                </c:pt>
              </c:strCache>
            </c:strRef>
          </c:cat>
          <c:val>
            <c:numRef>
              <c:f>Sheet1!$C$2:$C$6</c:f>
              <c:numCache>
                <c:formatCode>General</c:formatCode>
                <c:ptCount val="5"/>
                <c:pt idx="0">
                  <c:v>18</c:v>
                </c:pt>
                <c:pt idx="1">
                  <c:v>9</c:v>
                </c:pt>
                <c:pt idx="2">
                  <c:v>14</c:v>
                </c:pt>
                <c:pt idx="3">
                  <c:v>22</c:v>
                </c:pt>
                <c:pt idx="4">
                  <c:v>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6D6D-47AF-825D-916A2BA85CD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237981224"/>
        <c:axId val="371622896"/>
      </c:areaChart>
      <c:catAx>
        <c:axId val="1237981224"/>
        <c:scaling>
          <c:orientation val="minMax"/>
        </c:scaling>
        <c:delete val="0"/>
        <c:axPos val="b"/>
        <c:numFmt formatCode="General" sourceLinked="1"/>
        <c:majorTickMark val="out"/>
        <c:minorTickMark val="in"/>
        <c:tickLblPos val="nextTo"/>
        <c:spPr>
          <a:noFill/>
          <a:ln w="9525" cap="flat" cmpd="sng" algn="ctr">
            <a:solidFill>
              <a:schemeClr val="tx1">
                <a:lumMod val="50000"/>
                <a:lumOff val="50000"/>
                <a:alpha val="1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371622896"/>
        <c:crosses val="autoZero"/>
        <c:auto val="1"/>
        <c:lblAlgn val="ctr"/>
        <c:lblOffset val="100"/>
        <c:noMultiLvlLbl val="0"/>
      </c:catAx>
      <c:valAx>
        <c:axId val="37162289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bg1">
                  <a:alpha val="15000"/>
                </a:schemeClr>
              </a:solidFill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237981224"/>
        <c:crosses val="autoZero"/>
        <c:crossBetween val="midCat"/>
        <c:majorUnit val="5"/>
      </c:valAx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0"/>
          <c:y val="1.4925373134328358E-2"/>
          <c:w val="0.99587985895705766"/>
          <c:h val="5.2826810827751008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bg1"/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zero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7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93DBDB8-8371-4959-9A5D-3365C821BAF2}" type="datetimeFigureOut">
              <a:rPr lang="zh-CN" altLang="en-US" smtClean="0"/>
              <a:t>2023/2/14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DF460F4-0566-470F-A53B-D931529F919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99526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DF460F4-0566-470F-A53B-D931529F9199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52684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4">
            <a:extLst>
              <a:ext uri="{FF2B5EF4-FFF2-40B4-BE49-F238E27FC236}">
                <a16:creationId xmlns:a16="http://schemas.microsoft.com/office/drawing/2014/main" id="{BE98EB05-48A3-4D5E-91F4-378CE20F9F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034805" y="6351917"/>
            <a:ext cx="2547595" cy="200055"/>
          </a:xfrm>
          <a:prstGeom prst="rect">
            <a:avLst/>
          </a:prstGeom>
          <a:noFill/>
        </p:spPr>
        <p:txBody>
          <a:bodyPr vert="horz" wrap="square" lIns="0" tIns="0" rIns="0" bIns="45720" rtlCol="0" anchor="t" anchorCtr="0">
            <a:spAutoFit/>
          </a:bodyPr>
          <a:lstStyle>
            <a:lvl1pPr algn="r">
              <a:defRPr lang="zh-CN" altLang="en-US" sz="1000" smtClean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>
              <a:buFont typeface="Arial" panose="020B0604020202020204" pitchFamily="34" charset="0"/>
              <a:buNone/>
            </a:pPr>
            <a:fld id="{5DD3DB80-B894-403A-B48E-6FDC1A72010E}" type="slidenum">
              <a:rPr lang="en-US" altLang="zh-CN" smtClean="0"/>
              <a:pPr>
                <a:buFont typeface="Arial" panose="020B0604020202020204" pitchFamily="34" charset="0"/>
                <a:buNone/>
              </a:pPr>
              <a:t>‹#›</a:t>
            </a:fld>
            <a:endParaRPr lang="en-US"/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BE0DCD44-C3C9-3E67-2CD5-52B7E3C63B8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  <a:solidFill>
            <a:schemeClr val="tx1"/>
          </a:solidFill>
        </p:spPr>
      </p:pic>
    </p:spTree>
    <p:extLst>
      <p:ext uri="{BB962C8B-B14F-4D97-AF65-F5344CB8AC3E}">
        <p14:creationId xmlns:p14="http://schemas.microsoft.com/office/powerpoint/2010/main" val="27163303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1PPT模板网  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119093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628755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6" r:id="rId2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384" userDrawn="1">
          <p15:clr>
            <a:srgbClr val="F26B43"/>
          </p15:clr>
        </p15:guide>
        <p15:guide id="2" pos="7296" userDrawn="1">
          <p15:clr>
            <a:srgbClr val="F26B43"/>
          </p15:clr>
        </p15:guide>
        <p15:guide id="3" orient="horz" pos="600" userDrawn="1">
          <p15:clr>
            <a:srgbClr val="F26B43"/>
          </p15:clr>
        </p15:guide>
        <p15:guide id="4" orient="horz" pos="731" userDrawn="1">
          <p15:clr>
            <a:srgbClr val="F26B43"/>
          </p15:clr>
        </p15:guide>
        <p15:guide id="5" orient="horz" pos="3888" userDrawn="1">
          <p15:clr>
            <a:srgbClr val="F26B43"/>
          </p15:clr>
        </p15:guide>
        <p15:guide id="6" orient="horz" pos="380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爱设计-1">
            <a:extLst>
              <a:ext uri="{FF2B5EF4-FFF2-40B4-BE49-F238E27FC236}">
                <a16:creationId xmlns:a16="http://schemas.microsoft.com/office/drawing/2014/main" id="{63269F14-6BA2-5A62-196B-6F01C08F2759}"/>
              </a:ext>
            </a:extLst>
          </p:cNvPr>
          <p:cNvSpPr/>
          <p:nvPr/>
        </p:nvSpPr>
        <p:spPr>
          <a:xfrm>
            <a:off x="6061084" y="443449"/>
            <a:ext cx="5589051" cy="5589051"/>
          </a:xfrm>
          <a:prstGeom prst="blockArc">
            <a:avLst>
              <a:gd name="adj1" fmla="val 8500995"/>
              <a:gd name="adj2" fmla="val 2901694"/>
              <a:gd name="adj3" fmla="val 9997"/>
            </a:avLst>
          </a:prstGeom>
          <a:gradFill>
            <a:gsLst>
              <a:gs pos="0">
                <a:schemeClr val="accent1"/>
              </a:gs>
              <a:gs pos="100000">
                <a:schemeClr val="accent2">
                  <a:lumMod val="90000"/>
                  <a:lumOff val="10000"/>
                </a:schemeClr>
              </a:gs>
            </a:gsLst>
            <a:path path="circle">
              <a:fillToRect l="37721" t="-19636" r="62278" b="119636"/>
            </a:path>
          </a:gradFill>
          <a:ln w="12700">
            <a:miter lim="400000"/>
          </a:ln>
          <a:effectLst>
            <a:outerShdw blurRad="1270000" dir="5400000" rotWithShape="0">
              <a:schemeClr val="accent1"/>
            </a:outerShdw>
          </a:effectLst>
        </p:spPr>
        <p:txBody>
          <a:bodyPr lIns="50800" tIns="50800" rIns="50800" bIns="50800" anchor="ctr"/>
          <a:lstStyle/>
          <a:p>
            <a:pPr defTabSz="825500"/>
            <a:endParaRPr lang="zh-CN" altLang="en-US" sz="3200">
              <a:solidFill>
                <a:srgbClr val="FFFFFF"/>
              </a:solidFill>
              <a:latin typeface="Helvetica Neue Medium"/>
            </a:endParaRPr>
          </a:p>
        </p:txBody>
      </p:sp>
      <p:grpSp>
        <p:nvGrpSpPr>
          <p:cNvPr id="95" name="爱设计-2">
            <a:extLst>
              <a:ext uri="{FF2B5EF4-FFF2-40B4-BE49-F238E27FC236}">
                <a16:creationId xmlns:a16="http://schemas.microsoft.com/office/drawing/2014/main" id="{CD4C895D-1A84-005C-32F8-F8CC4662E397}"/>
              </a:ext>
            </a:extLst>
          </p:cNvPr>
          <p:cNvGrpSpPr/>
          <p:nvPr/>
        </p:nvGrpSpPr>
        <p:grpSpPr>
          <a:xfrm>
            <a:off x="-121995" y="-51448"/>
            <a:ext cx="12084928" cy="6780918"/>
            <a:chOff x="0" y="0"/>
            <a:chExt cx="24384000" cy="13681991"/>
          </a:xfrm>
        </p:grpSpPr>
        <p:sp>
          <p:nvSpPr>
            <p:cNvPr id="96" name="爱设计-2-1">
              <a:extLst>
                <a:ext uri="{FF2B5EF4-FFF2-40B4-BE49-F238E27FC236}">
                  <a16:creationId xmlns:a16="http://schemas.microsoft.com/office/drawing/2014/main" id="{908038AC-EC17-D4CA-07D0-A0FC04FFEA04}"/>
                </a:ext>
              </a:extLst>
            </p:cNvPr>
            <p:cNvSpPr/>
            <p:nvPr/>
          </p:nvSpPr>
          <p:spPr>
            <a:xfrm>
              <a:off x="-1" y="796558"/>
              <a:ext cx="24384001" cy="1"/>
            </a:xfrm>
            <a:prstGeom prst="line">
              <a:avLst/>
            </a:prstGeom>
            <a:noFill/>
            <a:ln w="12700" cap="flat">
              <a:solidFill>
                <a:schemeClr val="bg1">
                  <a:alpha val="10000"/>
                </a:scheme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  <p:sp>
          <p:nvSpPr>
            <p:cNvPr id="97" name="爱设计-2-2">
              <a:extLst>
                <a:ext uri="{FF2B5EF4-FFF2-40B4-BE49-F238E27FC236}">
                  <a16:creationId xmlns:a16="http://schemas.microsoft.com/office/drawing/2014/main" id="{0EBA768A-8887-8281-D2F1-7B3CE9B0C1D1}"/>
                </a:ext>
              </a:extLst>
            </p:cNvPr>
            <p:cNvSpPr/>
            <p:nvPr/>
          </p:nvSpPr>
          <p:spPr>
            <a:xfrm flipV="1">
              <a:off x="23791977" y="-1"/>
              <a:ext cx="5184" cy="13681992"/>
            </a:xfrm>
            <a:prstGeom prst="line">
              <a:avLst/>
            </a:prstGeom>
            <a:noFill/>
            <a:ln w="12700" cap="flat">
              <a:solidFill>
                <a:schemeClr val="bg1">
                  <a:alpha val="10000"/>
                </a:scheme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  <p:sp>
          <p:nvSpPr>
            <p:cNvPr id="98" name="爱设计-2-3">
              <a:extLst>
                <a:ext uri="{FF2B5EF4-FFF2-40B4-BE49-F238E27FC236}">
                  <a16:creationId xmlns:a16="http://schemas.microsoft.com/office/drawing/2014/main" id="{46A3A7A7-66AF-8C4D-6AA8-05B9BE0C79A1}"/>
                </a:ext>
              </a:extLst>
            </p:cNvPr>
            <p:cNvSpPr/>
            <p:nvPr/>
          </p:nvSpPr>
          <p:spPr>
            <a:xfrm>
              <a:off x="0" y="12929478"/>
              <a:ext cx="24384000" cy="1"/>
            </a:xfrm>
            <a:prstGeom prst="line">
              <a:avLst/>
            </a:prstGeom>
            <a:noFill/>
            <a:ln w="12700" cap="flat">
              <a:solidFill>
                <a:schemeClr val="bg1">
                  <a:alpha val="10000"/>
                </a:scheme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  <p:sp>
          <p:nvSpPr>
            <p:cNvPr id="99" name="爱设计-2-4">
              <a:extLst>
                <a:ext uri="{FF2B5EF4-FFF2-40B4-BE49-F238E27FC236}">
                  <a16:creationId xmlns:a16="http://schemas.microsoft.com/office/drawing/2014/main" id="{4314C31D-FBD1-F847-31EF-11E455706887}"/>
                </a:ext>
              </a:extLst>
            </p:cNvPr>
            <p:cNvSpPr/>
            <p:nvPr/>
          </p:nvSpPr>
          <p:spPr>
            <a:xfrm flipV="1">
              <a:off x="1151488" y="-1"/>
              <a:ext cx="5184" cy="13681992"/>
            </a:xfrm>
            <a:prstGeom prst="line">
              <a:avLst/>
            </a:prstGeom>
            <a:noFill/>
            <a:ln w="12700" cap="flat">
              <a:solidFill>
                <a:schemeClr val="bg1">
                  <a:alpha val="10000"/>
                </a:scheme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</p:grpSp>
      <p:sp>
        <p:nvSpPr>
          <p:cNvPr id="74" name="爱设计-3">
            <a:extLst>
              <a:ext uri="{FF2B5EF4-FFF2-40B4-BE49-F238E27FC236}">
                <a16:creationId xmlns:a16="http://schemas.microsoft.com/office/drawing/2014/main" id="{A5D2D1D7-443F-375E-4CB2-D4B2A0CB4D75}"/>
              </a:ext>
            </a:extLst>
          </p:cNvPr>
          <p:cNvSpPr/>
          <p:nvPr/>
        </p:nvSpPr>
        <p:spPr>
          <a:xfrm flipH="1">
            <a:off x="6634833" y="5982427"/>
            <a:ext cx="1279092" cy="370252"/>
          </a:xfrm>
          <a:prstGeom prst="rect">
            <a:avLst/>
          </a:prstGeom>
          <a:solidFill>
            <a:schemeClr val="accent1">
              <a:lumMod val="75000"/>
            </a:schemeClr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pic>
        <p:nvPicPr>
          <p:cNvPr id="60" name="爱设计-4">
            <a:extLst>
              <a:ext uri="{FF2B5EF4-FFF2-40B4-BE49-F238E27FC236}">
                <a16:creationId xmlns:a16="http://schemas.microsoft.com/office/drawing/2014/main" id="{2A39EC73-82C7-667D-5805-FCC0EAEBFC8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801590" y="1424725"/>
            <a:ext cx="6609084" cy="10755809"/>
          </a:xfrm>
          <a:prstGeom prst="rect">
            <a:avLst/>
          </a:prstGeom>
          <a:effectLst>
            <a:outerShdw blurRad="317500" sx="102000" sy="102000" algn="ctr" rotWithShape="0">
              <a:schemeClr val="accent1">
                <a:alpha val="15000"/>
              </a:schemeClr>
            </a:outerShdw>
          </a:effectLst>
        </p:spPr>
      </p:pic>
      <p:sp>
        <p:nvSpPr>
          <p:cNvPr id="75" name="爱设计-5">
            <a:extLst>
              <a:ext uri="{FF2B5EF4-FFF2-40B4-BE49-F238E27FC236}">
                <a16:creationId xmlns:a16="http://schemas.microsoft.com/office/drawing/2014/main" id="{20CC8D7D-1A6E-A147-D3BC-B3D2484B5F87}"/>
              </a:ext>
            </a:extLst>
          </p:cNvPr>
          <p:cNvSpPr/>
          <p:nvPr/>
        </p:nvSpPr>
        <p:spPr>
          <a:xfrm flipH="1">
            <a:off x="10223897" y="5474506"/>
            <a:ext cx="312009" cy="333163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79" name="爱设计-6">
            <a:extLst>
              <a:ext uri="{FF2B5EF4-FFF2-40B4-BE49-F238E27FC236}">
                <a16:creationId xmlns:a16="http://schemas.microsoft.com/office/drawing/2014/main" id="{585D9DAC-CCE3-B794-54BC-985D94A67C87}"/>
              </a:ext>
            </a:extLst>
          </p:cNvPr>
          <p:cNvSpPr txBox="1"/>
          <p:nvPr/>
        </p:nvSpPr>
        <p:spPr>
          <a:xfrm>
            <a:off x="451263" y="3634248"/>
            <a:ext cx="41036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400" dirty="0">
                <a:solidFill>
                  <a:schemeClr val="bg1"/>
                </a:solidFill>
              </a:rPr>
              <a:t>ISHEJI POWERPOINT DESIGN</a:t>
            </a:r>
          </a:p>
        </p:txBody>
      </p:sp>
      <p:sp>
        <p:nvSpPr>
          <p:cNvPr id="62" name="爱设计-7">
            <a:extLst>
              <a:ext uri="{FF2B5EF4-FFF2-40B4-BE49-F238E27FC236}">
                <a16:creationId xmlns:a16="http://schemas.microsoft.com/office/drawing/2014/main" id="{0BAD80B5-6541-16F1-E7B7-08C48510400A}"/>
              </a:ext>
            </a:extLst>
          </p:cNvPr>
          <p:cNvSpPr txBox="1"/>
          <p:nvPr/>
        </p:nvSpPr>
        <p:spPr>
          <a:xfrm>
            <a:off x="451263" y="1937145"/>
            <a:ext cx="4950073" cy="176458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 sz="12000">
                <a:solidFill>
                  <a:srgbClr val="FFFFFF"/>
                </a:solidFill>
                <a:latin typeface="OPPOSans B"/>
                <a:ea typeface="OPPOSans B"/>
                <a:cs typeface="OPPOSans B"/>
                <a:sym typeface="OPPOSans B"/>
              </a:defRPr>
            </a:pPr>
            <a:r>
              <a:rPr lang="en-US" sz="5400" dirty="0">
                <a:solidFill>
                  <a:schemeClr val="bg1"/>
                </a:solidFill>
                <a:latin typeface="+mj-ea"/>
                <a:ea typeface="+mj-ea"/>
              </a:rPr>
              <a:t>ISHEJI</a:t>
            </a:r>
            <a:br>
              <a:rPr lang="en-US" sz="5400" dirty="0">
                <a:solidFill>
                  <a:schemeClr val="accent1"/>
                </a:solidFill>
                <a:latin typeface="+mj-ea"/>
                <a:ea typeface="+mj-ea"/>
              </a:rPr>
            </a:br>
            <a:r>
              <a:rPr lang="zh-CN" altLang="en-US" sz="5400" dirty="0">
                <a:solidFill>
                  <a:schemeClr val="bg1"/>
                </a:solidFill>
                <a:latin typeface="+mj-ea"/>
                <a:ea typeface="+mj-ea"/>
                <a:cs typeface="OPPOSans B"/>
              </a:rPr>
              <a:t>潮流风</a:t>
            </a:r>
            <a:r>
              <a:rPr lang="zh-CN" altLang="en-US" sz="5400" dirty="0">
                <a:solidFill>
                  <a:schemeClr val="accent1"/>
                </a:solidFill>
                <a:latin typeface="+mj-ea"/>
                <a:ea typeface="+mj-ea"/>
                <a:cs typeface="OPPOSans B"/>
              </a:rPr>
              <a:t>企业介绍</a:t>
            </a:r>
            <a:endParaRPr sz="5400" dirty="0">
              <a:solidFill>
                <a:schemeClr val="accent1"/>
              </a:solidFill>
              <a:latin typeface="+mj-ea"/>
              <a:ea typeface="+mj-ea"/>
              <a:cs typeface="OPPOSans B"/>
            </a:endParaRPr>
          </a:p>
        </p:txBody>
      </p:sp>
      <p:sp>
        <p:nvSpPr>
          <p:cNvPr id="67" name="爱设计-8">
            <a:extLst>
              <a:ext uri="{FF2B5EF4-FFF2-40B4-BE49-F238E27FC236}">
                <a16:creationId xmlns:a16="http://schemas.microsoft.com/office/drawing/2014/main" id="{FD4ADFEF-DF7B-5608-3F00-B3874521FA78}"/>
              </a:ext>
            </a:extLst>
          </p:cNvPr>
          <p:cNvSpPr/>
          <p:nvPr/>
        </p:nvSpPr>
        <p:spPr>
          <a:xfrm>
            <a:off x="553898" y="4118311"/>
            <a:ext cx="70158" cy="6225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0"/>
                </a:moveTo>
                <a:lnTo>
                  <a:pt x="0" y="11580"/>
                </a:lnTo>
                <a:lnTo>
                  <a:pt x="21130" y="21600"/>
                </a:lnTo>
              </a:path>
            </a:pathLst>
          </a:custGeom>
          <a:solidFill>
            <a:schemeClr val="bg1"/>
          </a:solidFill>
          <a:ln w="38100">
            <a:solidFill>
              <a:srgbClr val="FFFFFF"/>
            </a:solidFill>
            <a:miter lim="400000"/>
          </a:ln>
        </p:spPr>
        <p:txBody>
          <a:bodyPr lIns="50800" tIns="50800" rIns="50800" bIns="50800" anchor="ctr"/>
          <a:lstStyle/>
          <a:p>
            <a:endParaRPr sz="1100"/>
          </a:p>
        </p:txBody>
      </p:sp>
      <p:sp>
        <p:nvSpPr>
          <p:cNvPr id="70" name="爱设计-9">
            <a:extLst>
              <a:ext uri="{FF2B5EF4-FFF2-40B4-BE49-F238E27FC236}">
                <a16:creationId xmlns:a16="http://schemas.microsoft.com/office/drawing/2014/main" id="{AAAF17D5-B113-D021-1A97-CF540AF2CC4E}"/>
              </a:ext>
            </a:extLst>
          </p:cNvPr>
          <p:cNvSpPr/>
          <p:nvPr/>
        </p:nvSpPr>
        <p:spPr>
          <a:xfrm rot="10800000">
            <a:off x="1453912" y="4118311"/>
            <a:ext cx="70158" cy="6225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0"/>
                </a:moveTo>
                <a:lnTo>
                  <a:pt x="0" y="11580"/>
                </a:lnTo>
                <a:lnTo>
                  <a:pt x="21130" y="21600"/>
                </a:lnTo>
              </a:path>
            </a:pathLst>
          </a:custGeom>
          <a:solidFill>
            <a:schemeClr val="bg1"/>
          </a:solidFill>
          <a:ln w="38100">
            <a:solidFill>
              <a:srgbClr val="FFFFFF"/>
            </a:solidFill>
            <a:miter lim="400000"/>
          </a:ln>
        </p:spPr>
        <p:txBody>
          <a:bodyPr lIns="50800" tIns="50800" rIns="50800" bIns="50800" anchor="ctr"/>
          <a:lstStyle/>
          <a:p>
            <a:endParaRPr sz="1100"/>
          </a:p>
        </p:txBody>
      </p:sp>
      <p:grpSp>
        <p:nvGrpSpPr>
          <p:cNvPr id="83" name="爱设计-10">
            <a:extLst>
              <a:ext uri="{FF2B5EF4-FFF2-40B4-BE49-F238E27FC236}">
                <a16:creationId xmlns:a16="http://schemas.microsoft.com/office/drawing/2014/main" id="{1A720B98-9427-6D09-DEA7-65D1AFBEDB82}"/>
              </a:ext>
            </a:extLst>
          </p:cNvPr>
          <p:cNvGrpSpPr/>
          <p:nvPr/>
        </p:nvGrpSpPr>
        <p:grpSpPr>
          <a:xfrm>
            <a:off x="687698" y="4149440"/>
            <a:ext cx="702571" cy="0"/>
            <a:chOff x="10151760" y="6069386"/>
            <a:chExt cx="702571" cy="0"/>
          </a:xfrm>
        </p:grpSpPr>
        <p:sp>
          <p:nvSpPr>
            <p:cNvPr id="66" name="爱设计-10-1">
              <a:extLst>
                <a:ext uri="{FF2B5EF4-FFF2-40B4-BE49-F238E27FC236}">
                  <a16:creationId xmlns:a16="http://schemas.microsoft.com/office/drawing/2014/main" id="{126B3B0B-6C28-116D-EC95-6B56D8105B8D}"/>
                </a:ext>
              </a:extLst>
            </p:cNvPr>
            <p:cNvSpPr/>
            <p:nvPr/>
          </p:nvSpPr>
          <p:spPr>
            <a:xfrm>
              <a:off x="10151760" y="6069386"/>
              <a:ext cx="702571" cy="0"/>
            </a:xfrm>
            <a:prstGeom prst="line">
              <a:avLst/>
            </a:prstGeom>
            <a:ln w="50800">
              <a:solidFill>
                <a:schemeClr val="bg1">
                  <a:lumMod val="50000"/>
                </a:schemeClr>
              </a:solidFill>
              <a:miter lim="400000"/>
            </a:ln>
          </p:spPr>
          <p:txBody>
            <a:bodyPr lIns="50800" tIns="50800" rIns="50800" bIns="50800" anchor="ctr"/>
            <a:lstStyle/>
            <a:p>
              <a:endParaRPr sz="1100"/>
            </a:p>
          </p:txBody>
        </p:sp>
        <p:sp>
          <p:nvSpPr>
            <p:cNvPr id="71" name="爱设计-10-2">
              <a:extLst>
                <a:ext uri="{FF2B5EF4-FFF2-40B4-BE49-F238E27FC236}">
                  <a16:creationId xmlns:a16="http://schemas.microsoft.com/office/drawing/2014/main" id="{6E2D90F6-93EF-7D51-6706-C00474C99B06}"/>
                </a:ext>
              </a:extLst>
            </p:cNvPr>
            <p:cNvSpPr/>
            <p:nvPr/>
          </p:nvSpPr>
          <p:spPr>
            <a:xfrm>
              <a:off x="10274964" y="6069386"/>
              <a:ext cx="240539" cy="0"/>
            </a:xfrm>
            <a:prstGeom prst="line">
              <a:avLst/>
            </a:prstGeom>
            <a:ln w="50800">
              <a:solidFill>
                <a:schemeClr val="accent1"/>
              </a:solidFill>
              <a:miter lim="400000"/>
            </a:ln>
          </p:spPr>
          <p:txBody>
            <a:bodyPr lIns="50800" tIns="50800" rIns="50800" bIns="50800" anchor="ctr"/>
            <a:lstStyle/>
            <a:p>
              <a:endParaRPr sz="1100"/>
            </a:p>
          </p:txBody>
        </p:sp>
      </p:grpSp>
      <p:sp>
        <p:nvSpPr>
          <p:cNvPr id="86" name="爱设计-11">
            <a:extLst>
              <a:ext uri="{FF2B5EF4-FFF2-40B4-BE49-F238E27FC236}">
                <a16:creationId xmlns:a16="http://schemas.microsoft.com/office/drawing/2014/main" id="{C9572E7B-7470-69D9-B641-F9DE4C96152F}"/>
              </a:ext>
            </a:extLst>
          </p:cNvPr>
          <p:cNvSpPr txBox="1"/>
          <p:nvPr/>
        </p:nvSpPr>
        <p:spPr>
          <a:xfrm>
            <a:off x="451262" y="4365393"/>
            <a:ext cx="464049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spc="300" dirty="0">
                <a:solidFill>
                  <a:schemeClr val="bg1"/>
                </a:solidFill>
              </a:rPr>
              <a:t>国内领先的内容创意全链路服务公司</a:t>
            </a:r>
            <a:endParaRPr lang="en-US" altLang="zh-CN" sz="1600" spc="300" dirty="0">
              <a:solidFill>
                <a:schemeClr val="bg1"/>
              </a:solidFill>
            </a:endParaRPr>
          </a:p>
        </p:txBody>
      </p:sp>
      <p:sp>
        <p:nvSpPr>
          <p:cNvPr id="64" name="爱设计-12">
            <a:extLst>
              <a:ext uri="{FF2B5EF4-FFF2-40B4-BE49-F238E27FC236}">
                <a16:creationId xmlns:a16="http://schemas.microsoft.com/office/drawing/2014/main" id="{ACE38003-2F24-59EB-063D-00C5F4BD5110}"/>
              </a:ext>
            </a:extLst>
          </p:cNvPr>
          <p:cNvSpPr/>
          <p:nvPr/>
        </p:nvSpPr>
        <p:spPr>
          <a:xfrm rot="5400000">
            <a:off x="3007692" y="2091743"/>
            <a:ext cx="545746" cy="54890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219" y="0"/>
                </a:moveTo>
                <a:lnTo>
                  <a:pt x="2219" y="5693"/>
                </a:lnTo>
                <a:lnTo>
                  <a:pt x="11947" y="5693"/>
                </a:lnTo>
                <a:lnTo>
                  <a:pt x="0" y="17572"/>
                </a:lnTo>
                <a:lnTo>
                  <a:pt x="4051" y="21600"/>
                </a:lnTo>
                <a:lnTo>
                  <a:pt x="15879" y="9840"/>
                </a:lnTo>
                <a:lnTo>
                  <a:pt x="15879" y="19075"/>
                </a:lnTo>
                <a:lnTo>
                  <a:pt x="21600" y="19075"/>
                </a:lnTo>
                <a:lnTo>
                  <a:pt x="21600" y="16"/>
                </a:lnTo>
                <a:lnTo>
                  <a:pt x="21382" y="16"/>
                </a:lnTo>
                <a:lnTo>
                  <a:pt x="21382" y="0"/>
                </a:lnTo>
                <a:lnTo>
                  <a:pt x="2219" y="0"/>
                </a:lnTo>
                <a:close/>
              </a:path>
            </a:pathLst>
          </a:custGeom>
          <a:ln w="38100">
            <a:solidFill>
              <a:schemeClr val="accent1"/>
            </a:solidFill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2800"/>
          </a:p>
        </p:txBody>
      </p:sp>
      <p:grpSp>
        <p:nvGrpSpPr>
          <p:cNvPr id="121" name="爱设计-13">
            <a:extLst>
              <a:ext uri="{FF2B5EF4-FFF2-40B4-BE49-F238E27FC236}">
                <a16:creationId xmlns:a16="http://schemas.microsoft.com/office/drawing/2014/main" id="{9E0CD2BC-6806-CAE5-849F-F4D509ED26A7}"/>
              </a:ext>
            </a:extLst>
          </p:cNvPr>
          <p:cNvGrpSpPr/>
          <p:nvPr/>
        </p:nvGrpSpPr>
        <p:grpSpPr>
          <a:xfrm>
            <a:off x="504028" y="1188621"/>
            <a:ext cx="622462" cy="622460"/>
            <a:chOff x="6904101" y="-127512"/>
            <a:chExt cx="481145" cy="481145"/>
          </a:xfrm>
        </p:grpSpPr>
        <p:sp>
          <p:nvSpPr>
            <p:cNvPr id="118" name="爱设计-13-1">
              <a:extLst>
                <a:ext uri="{FF2B5EF4-FFF2-40B4-BE49-F238E27FC236}">
                  <a16:creationId xmlns:a16="http://schemas.microsoft.com/office/drawing/2014/main" id="{0414FC8D-BE8F-0EA2-5F9B-A9982625E82C}"/>
                </a:ext>
              </a:extLst>
            </p:cNvPr>
            <p:cNvSpPr/>
            <p:nvPr/>
          </p:nvSpPr>
          <p:spPr>
            <a:xfrm>
              <a:off x="6904101" y="-127512"/>
              <a:ext cx="481145" cy="481145"/>
            </a:xfrm>
            <a:custGeom>
              <a:avLst/>
              <a:gdLst>
                <a:gd name="connsiteX0" fmla="*/ 319183 w 638175"/>
                <a:gd name="connsiteY0" fmla="*/ 0 h 638175"/>
                <a:gd name="connsiteX1" fmla="*/ 0 w 638175"/>
                <a:gd name="connsiteY1" fmla="*/ 318992 h 638175"/>
                <a:gd name="connsiteX2" fmla="*/ 318992 w 638175"/>
                <a:gd name="connsiteY2" fmla="*/ 638175 h 638175"/>
                <a:gd name="connsiteX3" fmla="*/ 638175 w 638175"/>
                <a:gd name="connsiteY3" fmla="*/ 319183 h 638175"/>
                <a:gd name="connsiteX4" fmla="*/ 638175 w 638175"/>
                <a:gd name="connsiteY4" fmla="*/ 319088 h 638175"/>
                <a:gd name="connsiteX5" fmla="*/ 319183 w 638175"/>
                <a:gd name="connsiteY5" fmla="*/ 0 h 638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38175" h="638175">
                  <a:moveTo>
                    <a:pt x="319183" y="0"/>
                  </a:moveTo>
                  <a:cubicBezTo>
                    <a:pt x="142956" y="-53"/>
                    <a:pt x="53" y="142765"/>
                    <a:pt x="0" y="318992"/>
                  </a:cubicBezTo>
                  <a:cubicBezTo>
                    <a:pt x="-53" y="495219"/>
                    <a:pt x="142765" y="638122"/>
                    <a:pt x="318992" y="638175"/>
                  </a:cubicBezTo>
                  <a:cubicBezTo>
                    <a:pt x="495219" y="638228"/>
                    <a:pt x="638122" y="495410"/>
                    <a:pt x="638175" y="319183"/>
                  </a:cubicBezTo>
                  <a:cubicBezTo>
                    <a:pt x="638175" y="319151"/>
                    <a:pt x="638175" y="319119"/>
                    <a:pt x="638175" y="319088"/>
                  </a:cubicBezTo>
                  <a:cubicBezTo>
                    <a:pt x="638175" y="142898"/>
                    <a:pt x="495373" y="53"/>
                    <a:pt x="319183" y="0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9" name="爱设计-13-2">
              <a:extLst>
                <a:ext uri="{FF2B5EF4-FFF2-40B4-BE49-F238E27FC236}">
                  <a16:creationId xmlns:a16="http://schemas.microsoft.com/office/drawing/2014/main" id="{CB6B9D3A-9E5C-21BD-8CD1-01B93D45B177}"/>
                </a:ext>
              </a:extLst>
            </p:cNvPr>
            <p:cNvSpPr/>
            <p:nvPr/>
          </p:nvSpPr>
          <p:spPr>
            <a:xfrm>
              <a:off x="7005876" y="-19219"/>
              <a:ext cx="251041" cy="253498"/>
            </a:xfrm>
            <a:custGeom>
              <a:avLst/>
              <a:gdLst>
                <a:gd name="connsiteX0" fmla="*/ 180477 w 332972"/>
                <a:gd name="connsiteY0" fmla="*/ 0 h 336232"/>
                <a:gd name="connsiteX1" fmla="*/ 131709 w 332972"/>
                <a:gd name="connsiteY1" fmla="*/ 0 h 336232"/>
                <a:gd name="connsiteX2" fmla="*/ 59986 w 332972"/>
                <a:gd name="connsiteY2" fmla="*/ 53626 h 336232"/>
                <a:gd name="connsiteX3" fmla="*/ 2836 w 332972"/>
                <a:gd name="connsiteY3" fmla="*/ 246888 h 336232"/>
                <a:gd name="connsiteX4" fmla="*/ 50119 w 332972"/>
                <a:gd name="connsiteY4" fmla="*/ 333415 h 336232"/>
                <a:gd name="connsiteX5" fmla="*/ 69511 w 332972"/>
                <a:gd name="connsiteY5" fmla="*/ 336233 h 336232"/>
                <a:gd name="connsiteX6" fmla="*/ 93514 w 332972"/>
                <a:gd name="connsiteY6" fmla="*/ 315373 h 336232"/>
                <a:gd name="connsiteX7" fmla="*/ 77417 w 332972"/>
                <a:gd name="connsiteY7" fmla="*/ 298323 h 336232"/>
                <a:gd name="connsiteX8" fmla="*/ 42270 w 332972"/>
                <a:gd name="connsiteY8" fmla="*/ 269748 h 336232"/>
                <a:gd name="connsiteX9" fmla="*/ 97007 w 332972"/>
                <a:gd name="connsiteY9" fmla="*/ 200721 h 336232"/>
                <a:gd name="connsiteX10" fmla="*/ 103801 w 332972"/>
                <a:gd name="connsiteY10" fmla="*/ 200311 h 336232"/>
                <a:gd name="connsiteX11" fmla="*/ 160951 w 332972"/>
                <a:gd name="connsiteY11" fmla="*/ 200311 h 336232"/>
                <a:gd name="connsiteX12" fmla="*/ 202956 w 332972"/>
                <a:gd name="connsiteY12" fmla="*/ 242125 h 336232"/>
                <a:gd name="connsiteX13" fmla="*/ 202956 w 332972"/>
                <a:gd name="connsiteY13" fmla="*/ 242316 h 336232"/>
                <a:gd name="connsiteX14" fmla="*/ 202956 w 332972"/>
                <a:gd name="connsiteY14" fmla="*/ 260509 h 336232"/>
                <a:gd name="connsiteX15" fmla="*/ 202956 w 332972"/>
                <a:gd name="connsiteY15" fmla="*/ 260509 h 336232"/>
                <a:gd name="connsiteX16" fmla="*/ 202956 w 332972"/>
                <a:gd name="connsiteY16" fmla="*/ 292608 h 336232"/>
                <a:gd name="connsiteX17" fmla="*/ 246008 w 332972"/>
                <a:gd name="connsiteY17" fmla="*/ 336232 h 336232"/>
                <a:gd name="connsiteX18" fmla="*/ 246010 w 332972"/>
                <a:gd name="connsiteY18" fmla="*/ 336232 h 336232"/>
                <a:gd name="connsiteX19" fmla="*/ 289824 w 332972"/>
                <a:gd name="connsiteY19" fmla="*/ 336233 h 336232"/>
                <a:gd name="connsiteX20" fmla="*/ 332973 w 332972"/>
                <a:gd name="connsiteY20" fmla="*/ 292989 h 336232"/>
                <a:gd name="connsiteX21" fmla="*/ 332973 w 332972"/>
                <a:gd name="connsiteY21" fmla="*/ 153829 h 336232"/>
                <a:gd name="connsiteX22" fmla="*/ 180477 w 332972"/>
                <a:gd name="connsiteY22" fmla="*/ 0 h 336232"/>
                <a:gd name="connsiteX23" fmla="*/ 128185 w 332972"/>
                <a:gd name="connsiteY23" fmla="*/ 151638 h 336232"/>
                <a:gd name="connsiteX24" fmla="*/ 106188 w 332972"/>
                <a:gd name="connsiteY24" fmla="*/ 129062 h 336232"/>
                <a:gd name="connsiteX25" fmla="*/ 128763 w 332972"/>
                <a:gd name="connsiteY25" fmla="*/ 107065 h 336232"/>
                <a:gd name="connsiteX26" fmla="*/ 150761 w 332972"/>
                <a:gd name="connsiteY26" fmla="*/ 129640 h 336232"/>
                <a:gd name="connsiteX27" fmla="*/ 150759 w 332972"/>
                <a:gd name="connsiteY27" fmla="*/ 129730 h 336232"/>
                <a:gd name="connsiteX28" fmla="*/ 128185 w 332972"/>
                <a:gd name="connsiteY28" fmla="*/ 151638 h 3362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332972" h="336232">
                  <a:moveTo>
                    <a:pt x="180477" y="0"/>
                  </a:moveTo>
                  <a:lnTo>
                    <a:pt x="131709" y="0"/>
                  </a:lnTo>
                  <a:cubicBezTo>
                    <a:pt x="98557" y="-2"/>
                    <a:pt x="69362" y="21827"/>
                    <a:pt x="59986" y="53626"/>
                  </a:cubicBezTo>
                  <a:lnTo>
                    <a:pt x="2836" y="246888"/>
                  </a:lnTo>
                  <a:cubicBezTo>
                    <a:pt x="-8001" y="283839"/>
                    <a:pt x="13169" y="322578"/>
                    <a:pt x="50119" y="333415"/>
                  </a:cubicBezTo>
                  <a:cubicBezTo>
                    <a:pt x="56418" y="335262"/>
                    <a:pt x="62947" y="336211"/>
                    <a:pt x="69511" y="336233"/>
                  </a:cubicBezTo>
                  <a:cubicBezTo>
                    <a:pt x="88561" y="336233"/>
                    <a:pt x="93514" y="325946"/>
                    <a:pt x="93514" y="315373"/>
                  </a:cubicBezTo>
                  <a:cubicBezTo>
                    <a:pt x="93728" y="306238"/>
                    <a:pt x="86549" y="298634"/>
                    <a:pt x="77417" y="298323"/>
                  </a:cubicBezTo>
                  <a:cubicBezTo>
                    <a:pt x="60110" y="299212"/>
                    <a:pt x="44932" y="286872"/>
                    <a:pt x="42270" y="269748"/>
                  </a:cubicBezTo>
                  <a:cubicBezTo>
                    <a:pt x="38324" y="235571"/>
                    <a:pt x="62831" y="204667"/>
                    <a:pt x="97007" y="200721"/>
                  </a:cubicBezTo>
                  <a:cubicBezTo>
                    <a:pt x="99263" y="200460"/>
                    <a:pt x="101531" y="200324"/>
                    <a:pt x="103801" y="200311"/>
                  </a:cubicBezTo>
                  <a:lnTo>
                    <a:pt x="160951" y="200311"/>
                  </a:lnTo>
                  <a:cubicBezTo>
                    <a:pt x="184097" y="200258"/>
                    <a:pt x="202904" y="218979"/>
                    <a:pt x="202956" y="242125"/>
                  </a:cubicBezTo>
                  <a:cubicBezTo>
                    <a:pt x="202957" y="242189"/>
                    <a:pt x="202957" y="242252"/>
                    <a:pt x="202956" y="242316"/>
                  </a:cubicBezTo>
                  <a:lnTo>
                    <a:pt x="202956" y="260509"/>
                  </a:lnTo>
                  <a:lnTo>
                    <a:pt x="202956" y="260509"/>
                  </a:lnTo>
                  <a:lnTo>
                    <a:pt x="202956" y="292608"/>
                  </a:lnTo>
                  <a:cubicBezTo>
                    <a:pt x="202798" y="316543"/>
                    <a:pt x="222073" y="336074"/>
                    <a:pt x="246008" y="336232"/>
                  </a:cubicBezTo>
                  <a:cubicBezTo>
                    <a:pt x="246008" y="336232"/>
                    <a:pt x="246009" y="336232"/>
                    <a:pt x="246010" y="336232"/>
                  </a:cubicBezTo>
                  <a:lnTo>
                    <a:pt x="289824" y="336233"/>
                  </a:lnTo>
                  <a:cubicBezTo>
                    <a:pt x="313648" y="336128"/>
                    <a:pt x="332921" y="316813"/>
                    <a:pt x="332973" y="292989"/>
                  </a:cubicBezTo>
                  <a:lnTo>
                    <a:pt x="332973" y="153829"/>
                  </a:lnTo>
                  <a:cubicBezTo>
                    <a:pt x="248645" y="152840"/>
                    <a:pt x="180732" y="84333"/>
                    <a:pt x="180477" y="0"/>
                  </a:cubicBezTo>
                  <a:close/>
                  <a:moveTo>
                    <a:pt x="128185" y="151638"/>
                  </a:moveTo>
                  <a:cubicBezTo>
                    <a:pt x="115877" y="151478"/>
                    <a:pt x="106028" y="141371"/>
                    <a:pt x="106188" y="129062"/>
                  </a:cubicBezTo>
                  <a:cubicBezTo>
                    <a:pt x="106347" y="116754"/>
                    <a:pt x="116455" y="106905"/>
                    <a:pt x="128763" y="107065"/>
                  </a:cubicBezTo>
                  <a:cubicBezTo>
                    <a:pt x="141072" y="107224"/>
                    <a:pt x="150920" y="117332"/>
                    <a:pt x="150761" y="129640"/>
                  </a:cubicBezTo>
                  <a:cubicBezTo>
                    <a:pt x="150760" y="129670"/>
                    <a:pt x="150760" y="129700"/>
                    <a:pt x="150759" y="129730"/>
                  </a:cubicBezTo>
                  <a:cubicBezTo>
                    <a:pt x="150551" y="142003"/>
                    <a:pt x="140459" y="151797"/>
                    <a:pt x="128185" y="15163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0" name="爱设计-13-3">
              <a:extLst>
                <a:ext uri="{FF2B5EF4-FFF2-40B4-BE49-F238E27FC236}">
                  <a16:creationId xmlns:a16="http://schemas.microsoft.com/office/drawing/2014/main" id="{407AF482-275D-29FE-2F7B-8E163022C4AE}"/>
                </a:ext>
              </a:extLst>
            </p:cNvPr>
            <p:cNvSpPr/>
            <p:nvPr/>
          </p:nvSpPr>
          <p:spPr>
            <a:xfrm>
              <a:off x="7165427" y="-19219"/>
              <a:ext cx="91633" cy="91489"/>
            </a:xfrm>
            <a:custGeom>
              <a:avLst/>
              <a:gdLst>
                <a:gd name="connsiteX0" fmla="*/ 121539 w 121539"/>
                <a:gd name="connsiteY0" fmla="*/ 121349 h 121348"/>
                <a:gd name="connsiteX1" fmla="*/ 0 w 121539"/>
                <a:gd name="connsiteY1" fmla="*/ 0 h 121348"/>
                <a:gd name="connsiteX2" fmla="*/ 66008 w 121539"/>
                <a:gd name="connsiteY2" fmla="*/ 0 h 121348"/>
                <a:gd name="connsiteX3" fmla="*/ 121539 w 121539"/>
                <a:gd name="connsiteY3" fmla="*/ 55340 h 121348"/>
                <a:gd name="connsiteX4" fmla="*/ 121539 w 121539"/>
                <a:gd name="connsiteY4" fmla="*/ 55436 h 1213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1539" h="121348">
                  <a:moveTo>
                    <a:pt x="121539" y="121349"/>
                  </a:moveTo>
                  <a:cubicBezTo>
                    <a:pt x="54726" y="120781"/>
                    <a:pt x="672" y="66813"/>
                    <a:pt x="0" y="0"/>
                  </a:cubicBezTo>
                  <a:lnTo>
                    <a:pt x="66008" y="0"/>
                  </a:lnTo>
                  <a:cubicBezTo>
                    <a:pt x="96624" y="-53"/>
                    <a:pt x="121486" y="24724"/>
                    <a:pt x="121539" y="55340"/>
                  </a:cubicBezTo>
                  <a:cubicBezTo>
                    <a:pt x="121539" y="55372"/>
                    <a:pt x="121539" y="55404"/>
                    <a:pt x="121539" y="55436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24" name="爱设计-14">
            <a:extLst>
              <a:ext uri="{FF2B5EF4-FFF2-40B4-BE49-F238E27FC236}">
                <a16:creationId xmlns:a16="http://schemas.microsoft.com/office/drawing/2014/main" id="{F1EE3A79-FF18-6D06-2DF3-CFF9140F890C}"/>
              </a:ext>
            </a:extLst>
          </p:cNvPr>
          <p:cNvGrpSpPr/>
          <p:nvPr/>
        </p:nvGrpSpPr>
        <p:grpSpPr>
          <a:xfrm>
            <a:off x="455804" y="6121259"/>
            <a:ext cx="798854" cy="271869"/>
            <a:chOff x="15568076" y="4386430"/>
            <a:chExt cx="798854" cy="271869"/>
          </a:xfrm>
        </p:grpSpPr>
        <p:sp>
          <p:nvSpPr>
            <p:cNvPr id="125" name="爱设计-14-1">
              <a:extLst>
                <a:ext uri="{FF2B5EF4-FFF2-40B4-BE49-F238E27FC236}">
                  <a16:creationId xmlns:a16="http://schemas.microsoft.com/office/drawing/2014/main" id="{CF93AFE7-A20C-F248-30D8-802144414275}"/>
                </a:ext>
              </a:extLst>
            </p:cNvPr>
            <p:cNvSpPr/>
            <p:nvPr/>
          </p:nvSpPr>
          <p:spPr>
            <a:xfrm rot="10800000" flipH="1">
              <a:off x="16147759" y="4443942"/>
              <a:ext cx="219171" cy="13831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706" y="0"/>
                  </a:moveTo>
                  <a:lnTo>
                    <a:pt x="12163" y="4029"/>
                  </a:lnTo>
                  <a:lnTo>
                    <a:pt x="14549" y="7809"/>
                  </a:lnTo>
                  <a:lnTo>
                    <a:pt x="0" y="7809"/>
                  </a:lnTo>
                  <a:lnTo>
                    <a:pt x="0" y="13500"/>
                  </a:lnTo>
                  <a:lnTo>
                    <a:pt x="14732" y="13500"/>
                  </a:lnTo>
                  <a:lnTo>
                    <a:pt x="12163" y="17571"/>
                  </a:lnTo>
                  <a:lnTo>
                    <a:pt x="14706" y="21600"/>
                  </a:lnTo>
                  <a:lnTo>
                    <a:pt x="18979" y="14829"/>
                  </a:lnTo>
                  <a:lnTo>
                    <a:pt x="19057" y="14954"/>
                  </a:lnTo>
                  <a:lnTo>
                    <a:pt x="21600" y="10925"/>
                  </a:lnTo>
                  <a:lnTo>
                    <a:pt x="21521" y="10800"/>
                  </a:lnTo>
                  <a:lnTo>
                    <a:pt x="21600" y="10675"/>
                  </a:lnTo>
                  <a:lnTo>
                    <a:pt x="19057" y="6646"/>
                  </a:lnTo>
                  <a:lnTo>
                    <a:pt x="18979" y="6771"/>
                  </a:lnTo>
                  <a:lnTo>
                    <a:pt x="14706" y="0"/>
                  </a:lnTo>
                  <a:close/>
                </a:path>
              </a:pathLst>
            </a:custGeom>
            <a:solidFill>
              <a:schemeClr val="accent1"/>
            </a:solidFill>
            <a:ln w="12700">
              <a:miter lim="400000"/>
            </a:ln>
          </p:spPr>
          <p:txBody>
            <a:bodyPr lIns="50800" tIns="50800" rIns="50800" bIns="50800" anchor="ctr"/>
            <a:lstStyle/>
            <a:p>
              <a:pPr defTabSz="825500">
                <a:defRPr sz="3200">
                  <a:solidFill>
                    <a:srgbClr val="00FF94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126" name="爱设计-14-2">
              <a:extLst>
                <a:ext uri="{FF2B5EF4-FFF2-40B4-BE49-F238E27FC236}">
                  <a16:creationId xmlns:a16="http://schemas.microsoft.com/office/drawing/2014/main" id="{A164DF9B-8C23-1B76-C159-6A76B2A9749A}"/>
                </a:ext>
              </a:extLst>
            </p:cNvPr>
            <p:cNvSpPr txBox="1"/>
            <p:nvPr/>
          </p:nvSpPr>
          <p:spPr>
            <a:xfrm>
              <a:off x="15568076" y="4386430"/>
              <a:ext cx="583493" cy="271869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50800" tIns="50800" rIns="50800" bIns="50800">
              <a:spAutoFit/>
            </a:bodyPr>
            <a:lstStyle>
              <a:lvl1pPr algn="l">
                <a:lnSpc>
                  <a:spcPct val="80000"/>
                </a:lnSpc>
                <a:defRPr sz="5000">
                  <a:solidFill>
                    <a:srgbClr val="FFFFFF"/>
                  </a:solidFill>
                  <a:latin typeface="Avenir Black"/>
                  <a:ea typeface="Avenir Black"/>
                  <a:cs typeface="Avenir Black"/>
                  <a:sym typeface="Avenir Black"/>
                </a:defRPr>
              </a:lvl1pPr>
            </a:lstStyle>
            <a:p>
              <a:pPr>
                <a:lnSpc>
                  <a:spcPct val="100000"/>
                </a:lnSpc>
              </a:pPr>
              <a:r>
                <a:rPr lang="en-US" sz="1100" dirty="0">
                  <a:latin typeface="+mj-ea"/>
                  <a:ea typeface="+mj-ea"/>
                </a:rPr>
                <a:t>ISHEJI</a:t>
              </a:r>
              <a:endParaRPr sz="1100" dirty="0">
                <a:latin typeface="+mj-ea"/>
                <a:ea typeface="+mj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1785950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爱设计-1">
            <a:extLst>
              <a:ext uri="{FF2B5EF4-FFF2-40B4-BE49-F238E27FC236}">
                <a16:creationId xmlns:a16="http://schemas.microsoft.com/office/drawing/2014/main" id="{6359EB1B-A1EF-17B3-C4C7-1EAFFB2FA40D}"/>
              </a:ext>
            </a:extLst>
          </p:cNvPr>
          <p:cNvSpPr/>
          <p:nvPr/>
        </p:nvSpPr>
        <p:spPr>
          <a:xfrm>
            <a:off x="731518" y="962660"/>
            <a:ext cx="6680201" cy="210314"/>
          </a:xfrm>
          <a:prstGeom prst="rect">
            <a:avLst/>
          </a:prstGeom>
        </p:spPr>
        <p:txBody>
          <a:bodyPr wrap="none" lIns="0" tIns="0" rIns="0" bIns="0" anchor="t" anchorCtr="0">
            <a:noAutofit/>
          </a:bodyPr>
          <a:lstStyle/>
          <a:p>
            <a:pPr>
              <a:lnSpc>
                <a:spcPct val="150000"/>
              </a:lnSpc>
            </a:pPr>
            <a:r>
              <a:rPr lang="de-DE" altLang="zh-CN" sz="1000" dirty="0">
                <a:solidFill>
                  <a:schemeClr val="bg1"/>
                </a:solidFill>
              </a:rPr>
              <a:t>ISHEJI POWERPOINT DESIGN</a:t>
            </a:r>
          </a:p>
        </p:txBody>
      </p:sp>
      <p:sp>
        <p:nvSpPr>
          <p:cNvPr id="3" name="爱设计-2">
            <a:extLst>
              <a:ext uri="{FF2B5EF4-FFF2-40B4-BE49-F238E27FC236}">
                <a16:creationId xmlns:a16="http://schemas.microsoft.com/office/drawing/2014/main" id="{0114FAEE-6BDC-767B-8C30-D934387EF555}"/>
              </a:ext>
            </a:extLst>
          </p:cNvPr>
          <p:cNvSpPr txBox="1">
            <a:spLocks/>
          </p:cNvSpPr>
          <p:nvPr/>
        </p:nvSpPr>
        <p:spPr>
          <a:xfrm>
            <a:off x="629919" y="518160"/>
            <a:ext cx="1597153" cy="434340"/>
          </a:xfrm>
          <a:prstGeom prst="rect">
            <a:avLst/>
          </a:prstGeom>
        </p:spPr>
        <p:txBody>
          <a:bodyPr vert="horz" wrap="none" lIns="91440" tIns="45720" rIns="91440" bIns="0" rtlCol="0" anchor="b" anchorCtr="0">
            <a:noAutofit/>
          </a:bodyPr>
          <a:lstStyle>
            <a:defPPr>
              <a:defRPr lang="zh-CN"/>
            </a:defPPr>
            <a:lvl1pPr>
              <a:lnSpc>
                <a:spcPct val="110000"/>
              </a:lnSpc>
              <a:spcBef>
                <a:spcPct val="0"/>
              </a:spcBef>
              <a:buNone/>
              <a:defRPr sz="2400">
                <a:ln w="3175">
                  <a:noFill/>
                </a:ln>
                <a:gradFill>
                  <a:gsLst>
                    <a:gs pos="95000">
                      <a:schemeClr val="accent2"/>
                    </a:gs>
                    <a:gs pos="15000">
                      <a:schemeClr val="accent1"/>
                    </a:gs>
                  </a:gsLst>
                  <a:lin ang="0" scaled="0"/>
                </a:gra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defRPr>
            </a:lvl1pPr>
          </a:lstStyle>
          <a:p>
            <a:r>
              <a:rPr lang="zh-CN" altLang="en-US" dirty="0"/>
              <a:t>项目业务布局</a:t>
            </a:r>
          </a:p>
        </p:txBody>
      </p:sp>
      <p:grpSp>
        <p:nvGrpSpPr>
          <p:cNvPr id="9" name="爱设计-3">
            <a:extLst>
              <a:ext uri="{FF2B5EF4-FFF2-40B4-BE49-F238E27FC236}">
                <a16:creationId xmlns:a16="http://schemas.microsoft.com/office/drawing/2014/main" id="{83970EFC-41F6-E007-ACCD-42DB72B9A070}"/>
              </a:ext>
            </a:extLst>
          </p:cNvPr>
          <p:cNvGrpSpPr/>
          <p:nvPr/>
        </p:nvGrpSpPr>
        <p:grpSpPr>
          <a:xfrm>
            <a:off x="186055" y="654408"/>
            <a:ext cx="395796" cy="204842"/>
            <a:chOff x="334963" y="682836"/>
            <a:chExt cx="285940" cy="147986"/>
          </a:xfrm>
        </p:grpSpPr>
        <p:sp>
          <p:nvSpPr>
            <p:cNvPr id="5" name="爱设计-3-1">
              <a:extLst>
                <a:ext uri="{FF2B5EF4-FFF2-40B4-BE49-F238E27FC236}">
                  <a16:creationId xmlns:a16="http://schemas.microsoft.com/office/drawing/2014/main" id="{D9FDC373-1A9B-3DD1-93A3-12A978389A4D}"/>
                </a:ext>
              </a:extLst>
            </p:cNvPr>
            <p:cNvSpPr/>
            <p:nvPr/>
          </p:nvSpPr>
          <p:spPr>
            <a:xfrm>
              <a:off x="334963" y="682836"/>
              <a:ext cx="285940" cy="147986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78000">
                  <a:schemeClr val="accent3"/>
                </a:gs>
                <a:gs pos="34000">
                  <a:schemeClr val="accent4"/>
                </a:gs>
              </a:gsLst>
              <a:lin ang="0" scaled="0"/>
              <a:tileRect/>
            </a:gradFill>
            <a:ln w="3175">
              <a:noFill/>
            </a:ln>
            <a:effectLst>
              <a:outerShdw blurRad="127000" algn="ctr" rotWithShape="0">
                <a:schemeClr val="accent4">
                  <a:lumMod val="50000"/>
                  <a:alpha val="12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" name="爱设计-3-2">
              <a:extLst>
                <a:ext uri="{FF2B5EF4-FFF2-40B4-BE49-F238E27FC236}">
                  <a16:creationId xmlns:a16="http://schemas.microsoft.com/office/drawing/2014/main" id="{B59CEB79-663A-DC96-5544-14AD21204A6C}"/>
                </a:ext>
              </a:extLst>
            </p:cNvPr>
            <p:cNvSpPr/>
            <p:nvPr/>
          </p:nvSpPr>
          <p:spPr>
            <a:xfrm>
              <a:off x="496330" y="708661"/>
              <a:ext cx="96136" cy="96336"/>
            </a:xfrm>
            <a:prstGeom prst="ellipse">
              <a:avLst/>
            </a:prstGeom>
            <a:solidFill>
              <a:schemeClr val="bg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" name="爱设计-3-3">
              <a:extLst>
                <a:ext uri="{FF2B5EF4-FFF2-40B4-BE49-F238E27FC236}">
                  <a16:creationId xmlns:a16="http://schemas.microsoft.com/office/drawing/2014/main" id="{7A6CB188-8511-0FA7-B50B-78DDA3EF6582}"/>
                </a:ext>
              </a:extLst>
            </p:cNvPr>
            <p:cNvSpPr/>
            <p:nvPr/>
          </p:nvSpPr>
          <p:spPr>
            <a:xfrm>
              <a:off x="334963" y="682836"/>
              <a:ext cx="285940" cy="147986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78000">
                  <a:schemeClr val="accent3"/>
                </a:gs>
                <a:gs pos="34000">
                  <a:schemeClr val="accent4"/>
                </a:gs>
              </a:gsLst>
              <a:lin ang="0" scaled="0"/>
              <a:tileRect/>
            </a:gradFill>
            <a:ln w="3175">
              <a:noFill/>
            </a:ln>
            <a:effectLst>
              <a:outerShdw blurRad="127000" algn="ctr" rotWithShape="0">
                <a:srgbClr val="0B1B72">
                  <a:alpha val="12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爱设计-3-4">
              <a:extLst>
                <a:ext uri="{FF2B5EF4-FFF2-40B4-BE49-F238E27FC236}">
                  <a16:creationId xmlns:a16="http://schemas.microsoft.com/office/drawing/2014/main" id="{B2D54A04-74C0-B09C-F156-CF85BFF5D1CA}"/>
                </a:ext>
              </a:extLst>
            </p:cNvPr>
            <p:cNvSpPr/>
            <p:nvPr/>
          </p:nvSpPr>
          <p:spPr>
            <a:xfrm>
              <a:off x="496330" y="708661"/>
              <a:ext cx="96136" cy="96336"/>
            </a:xfrm>
            <a:prstGeom prst="ellipse">
              <a:avLst/>
            </a:prstGeom>
            <a:solidFill>
              <a:schemeClr val="bg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6" name="爱设计-4">
            <a:extLst>
              <a:ext uri="{FF2B5EF4-FFF2-40B4-BE49-F238E27FC236}">
                <a16:creationId xmlns:a16="http://schemas.microsoft.com/office/drawing/2014/main" id="{F2EDDC74-ADA9-AFD5-90D1-9AF53A17202D}"/>
              </a:ext>
            </a:extLst>
          </p:cNvPr>
          <p:cNvGrpSpPr/>
          <p:nvPr/>
        </p:nvGrpSpPr>
        <p:grpSpPr>
          <a:xfrm>
            <a:off x="10656268" y="513894"/>
            <a:ext cx="926132" cy="706206"/>
            <a:chOff x="5481970" y="2962274"/>
            <a:chExt cx="1228391" cy="936689"/>
          </a:xfrm>
        </p:grpSpPr>
        <p:sp>
          <p:nvSpPr>
            <p:cNvPr id="15" name="爱设计-4-1">
              <a:extLst>
                <a:ext uri="{FF2B5EF4-FFF2-40B4-BE49-F238E27FC236}">
                  <a16:creationId xmlns:a16="http://schemas.microsoft.com/office/drawing/2014/main" id="{445ADD92-8048-B4E4-56F6-EE545558BD67}"/>
                </a:ext>
              </a:extLst>
            </p:cNvPr>
            <p:cNvSpPr/>
            <p:nvPr/>
          </p:nvSpPr>
          <p:spPr>
            <a:xfrm>
              <a:off x="5608128" y="3746850"/>
              <a:ext cx="149733" cy="149732"/>
            </a:xfrm>
            <a:custGeom>
              <a:avLst/>
              <a:gdLst>
                <a:gd name="connsiteX0" fmla="*/ 74486 w 149733"/>
                <a:gd name="connsiteY0" fmla="*/ 149732 h 149732"/>
                <a:gd name="connsiteX1" fmla="*/ 1 w 149733"/>
                <a:gd name="connsiteY1" fmla="*/ 74486 h 149732"/>
                <a:gd name="connsiteX2" fmla="*/ 75248 w 149733"/>
                <a:gd name="connsiteY2" fmla="*/ 1 h 149732"/>
                <a:gd name="connsiteX3" fmla="*/ 149733 w 149733"/>
                <a:gd name="connsiteY3" fmla="*/ 74866 h 149732"/>
                <a:gd name="connsiteX4" fmla="*/ 74868 w 149733"/>
                <a:gd name="connsiteY4" fmla="*/ 149733 h 149732"/>
                <a:gd name="connsiteX5" fmla="*/ 74486 w 149733"/>
                <a:gd name="connsiteY5" fmla="*/ 149732 h 149732"/>
                <a:gd name="connsiteX6" fmla="*/ 74486 w 149733"/>
                <a:gd name="connsiteY6" fmla="*/ 25907 h 149732"/>
                <a:gd name="connsiteX7" fmla="*/ 24956 w 149733"/>
                <a:gd name="connsiteY7" fmla="*/ 75247 h 149732"/>
                <a:gd name="connsiteX8" fmla="*/ 74295 w 149733"/>
                <a:gd name="connsiteY8" fmla="*/ 124776 h 149732"/>
                <a:gd name="connsiteX9" fmla="*/ 123825 w 149733"/>
                <a:gd name="connsiteY9" fmla="*/ 75437 h 149732"/>
                <a:gd name="connsiteX10" fmla="*/ 123825 w 149733"/>
                <a:gd name="connsiteY10" fmla="*/ 75247 h 149732"/>
                <a:gd name="connsiteX11" fmla="*/ 74677 w 149733"/>
                <a:gd name="connsiteY11" fmla="*/ 25527 h 149732"/>
                <a:gd name="connsiteX12" fmla="*/ 74486 w 149733"/>
                <a:gd name="connsiteY12" fmla="*/ 25526 h 1497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49733" h="149732">
                  <a:moveTo>
                    <a:pt x="74486" y="149732"/>
                  </a:moveTo>
                  <a:cubicBezTo>
                    <a:pt x="33138" y="149522"/>
                    <a:pt x="-209" y="115833"/>
                    <a:pt x="1" y="74486"/>
                  </a:cubicBezTo>
                  <a:cubicBezTo>
                    <a:pt x="211" y="33138"/>
                    <a:pt x="33900" y="-209"/>
                    <a:pt x="75248" y="1"/>
                  </a:cubicBezTo>
                  <a:cubicBezTo>
                    <a:pt x="116446" y="211"/>
                    <a:pt x="149733" y="33667"/>
                    <a:pt x="149733" y="74866"/>
                  </a:cubicBezTo>
                  <a:cubicBezTo>
                    <a:pt x="149734" y="116213"/>
                    <a:pt x="116215" y="149732"/>
                    <a:pt x="74868" y="149733"/>
                  </a:cubicBezTo>
                  <a:cubicBezTo>
                    <a:pt x="74740" y="149733"/>
                    <a:pt x="74613" y="149733"/>
                    <a:pt x="74486" y="149732"/>
                  </a:cubicBezTo>
                  <a:close/>
                  <a:moveTo>
                    <a:pt x="74486" y="25907"/>
                  </a:moveTo>
                  <a:cubicBezTo>
                    <a:pt x="47184" y="25855"/>
                    <a:pt x="25008" y="47945"/>
                    <a:pt x="24956" y="75247"/>
                  </a:cubicBezTo>
                  <a:cubicBezTo>
                    <a:pt x="24903" y="102549"/>
                    <a:pt x="46993" y="124724"/>
                    <a:pt x="74295" y="124776"/>
                  </a:cubicBezTo>
                  <a:cubicBezTo>
                    <a:pt x="101597" y="124829"/>
                    <a:pt x="123772" y="102739"/>
                    <a:pt x="123825" y="75437"/>
                  </a:cubicBezTo>
                  <a:cubicBezTo>
                    <a:pt x="123825" y="75373"/>
                    <a:pt x="123825" y="75310"/>
                    <a:pt x="123825" y="75247"/>
                  </a:cubicBezTo>
                  <a:cubicBezTo>
                    <a:pt x="123983" y="47945"/>
                    <a:pt x="101979" y="25685"/>
                    <a:pt x="74677" y="25527"/>
                  </a:cubicBezTo>
                  <a:cubicBezTo>
                    <a:pt x="74613" y="25526"/>
                    <a:pt x="74549" y="25526"/>
                    <a:pt x="74486" y="25526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" name="爱设计-4-2">
              <a:extLst>
                <a:ext uri="{FF2B5EF4-FFF2-40B4-BE49-F238E27FC236}">
                  <a16:creationId xmlns:a16="http://schemas.microsoft.com/office/drawing/2014/main" id="{F9327F2E-541E-46A9-26B9-FAA7991BB7A2}"/>
                </a:ext>
              </a:extLst>
            </p:cNvPr>
            <p:cNvSpPr/>
            <p:nvPr/>
          </p:nvSpPr>
          <p:spPr>
            <a:xfrm>
              <a:off x="5913500" y="3750182"/>
              <a:ext cx="119479" cy="144598"/>
            </a:xfrm>
            <a:custGeom>
              <a:avLst/>
              <a:gdLst>
                <a:gd name="connsiteX0" fmla="*/ 93726 w 119479"/>
                <a:gd name="connsiteY0" fmla="*/ 143732 h 144598"/>
                <a:gd name="connsiteX1" fmla="*/ 88106 w 119479"/>
                <a:gd name="connsiteY1" fmla="*/ 140113 h 144598"/>
                <a:gd name="connsiteX2" fmla="*/ 68390 w 119479"/>
                <a:gd name="connsiteY2" fmla="*/ 98870 h 144598"/>
                <a:gd name="connsiteX3" fmla="*/ 62770 w 119479"/>
                <a:gd name="connsiteY3" fmla="*/ 95345 h 144598"/>
                <a:gd name="connsiteX4" fmla="*/ 31814 w 119479"/>
                <a:gd name="connsiteY4" fmla="*/ 95345 h 144598"/>
                <a:gd name="connsiteX5" fmla="*/ 25432 w 119479"/>
                <a:gd name="connsiteY5" fmla="*/ 101536 h 144598"/>
                <a:gd name="connsiteX6" fmla="*/ 25432 w 119479"/>
                <a:gd name="connsiteY6" fmla="*/ 101632 h 144598"/>
                <a:gd name="connsiteX7" fmla="*/ 25432 w 119479"/>
                <a:gd name="connsiteY7" fmla="*/ 137351 h 144598"/>
                <a:gd name="connsiteX8" fmla="*/ 19241 w 119479"/>
                <a:gd name="connsiteY8" fmla="*/ 143732 h 144598"/>
                <a:gd name="connsiteX9" fmla="*/ 19145 w 119479"/>
                <a:gd name="connsiteY9" fmla="*/ 143732 h 144598"/>
                <a:gd name="connsiteX10" fmla="*/ 6286 w 119479"/>
                <a:gd name="connsiteY10" fmla="*/ 143732 h 144598"/>
                <a:gd name="connsiteX11" fmla="*/ 0 w 119479"/>
                <a:gd name="connsiteY11" fmla="*/ 137351 h 144598"/>
                <a:gd name="connsiteX12" fmla="*/ 0 w 119479"/>
                <a:gd name="connsiteY12" fmla="*/ 6287 h 144598"/>
                <a:gd name="connsiteX13" fmla="*/ 6286 w 119479"/>
                <a:gd name="connsiteY13" fmla="*/ 0 h 144598"/>
                <a:gd name="connsiteX14" fmla="*/ 70485 w 119479"/>
                <a:gd name="connsiteY14" fmla="*/ 0 h 144598"/>
                <a:gd name="connsiteX15" fmla="*/ 104394 w 119479"/>
                <a:gd name="connsiteY15" fmla="*/ 13335 h 144598"/>
                <a:gd name="connsiteX16" fmla="*/ 119444 w 119479"/>
                <a:gd name="connsiteY16" fmla="*/ 46006 h 144598"/>
                <a:gd name="connsiteX17" fmla="*/ 96869 w 119479"/>
                <a:gd name="connsiteY17" fmla="*/ 88392 h 144598"/>
                <a:gd name="connsiteX18" fmla="*/ 94583 w 119479"/>
                <a:gd name="connsiteY18" fmla="*/ 96298 h 144598"/>
                <a:gd name="connsiteX19" fmla="*/ 113062 w 119479"/>
                <a:gd name="connsiteY19" fmla="*/ 135065 h 144598"/>
                <a:gd name="connsiteX20" fmla="*/ 110926 w 119479"/>
                <a:gd name="connsiteY20" fmla="*/ 143695 h 144598"/>
                <a:gd name="connsiteX21" fmla="*/ 107347 w 119479"/>
                <a:gd name="connsiteY21" fmla="*/ 144590 h 144598"/>
                <a:gd name="connsiteX22" fmla="*/ 31814 w 119479"/>
                <a:gd name="connsiteY22" fmla="*/ 25813 h 144598"/>
                <a:gd name="connsiteX23" fmla="*/ 25432 w 119479"/>
                <a:gd name="connsiteY23" fmla="*/ 32003 h 144598"/>
                <a:gd name="connsiteX24" fmla="*/ 25432 w 119479"/>
                <a:gd name="connsiteY24" fmla="*/ 32099 h 144598"/>
                <a:gd name="connsiteX25" fmla="*/ 25432 w 119479"/>
                <a:gd name="connsiteY25" fmla="*/ 63246 h 144598"/>
                <a:gd name="connsiteX26" fmla="*/ 31718 w 119479"/>
                <a:gd name="connsiteY26" fmla="*/ 69533 h 144598"/>
                <a:gd name="connsiteX27" fmla="*/ 31813 w 119479"/>
                <a:gd name="connsiteY27" fmla="*/ 69533 h 144598"/>
                <a:gd name="connsiteX28" fmla="*/ 70771 w 119479"/>
                <a:gd name="connsiteY28" fmla="*/ 69533 h 144598"/>
                <a:gd name="connsiteX29" fmla="*/ 93440 w 119479"/>
                <a:gd name="connsiteY29" fmla="*/ 48387 h 144598"/>
                <a:gd name="connsiteX30" fmla="*/ 72404 w 119479"/>
                <a:gd name="connsiteY30" fmla="*/ 25826 h 144598"/>
                <a:gd name="connsiteX31" fmla="*/ 71533 w 119479"/>
                <a:gd name="connsiteY31" fmla="*/ 25813 h 1445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19479" h="144598">
                  <a:moveTo>
                    <a:pt x="93726" y="143732"/>
                  </a:moveTo>
                  <a:cubicBezTo>
                    <a:pt x="91313" y="143704"/>
                    <a:pt x="89130" y="142298"/>
                    <a:pt x="88106" y="140113"/>
                  </a:cubicBezTo>
                  <a:lnTo>
                    <a:pt x="68390" y="98870"/>
                  </a:lnTo>
                  <a:cubicBezTo>
                    <a:pt x="67357" y="96706"/>
                    <a:pt x="65167" y="95333"/>
                    <a:pt x="62770" y="95345"/>
                  </a:cubicBezTo>
                  <a:lnTo>
                    <a:pt x="31814" y="95345"/>
                  </a:lnTo>
                  <a:cubicBezTo>
                    <a:pt x="28342" y="95293"/>
                    <a:pt x="25485" y="98064"/>
                    <a:pt x="25432" y="101536"/>
                  </a:cubicBezTo>
                  <a:cubicBezTo>
                    <a:pt x="25432" y="101568"/>
                    <a:pt x="25432" y="101600"/>
                    <a:pt x="25432" y="101632"/>
                  </a:cubicBezTo>
                  <a:lnTo>
                    <a:pt x="25432" y="137351"/>
                  </a:lnTo>
                  <a:cubicBezTo>
                    <a:pt x="25484" y="140822"/>
                    <a:pt x="22713" y="143679"/>
                    <a:pt x="19241" y="143732"/>
                  </a:cubicBezTo>
                  <a:cubicBezTo>
                    <a:pt x="19209" y="143732"/>
                    <a:pt x="19177" y="143732"/>
                    <a:pt x="19145" y="143732"/>
                  </a:cubicBezTo>
                  <a:lnTo>
                    <a:pt x="6286" y="143732"/>
                  </a:lnTo>
                  <a:cubicBezTo>
                    <a:pt x="2799" y="143680"/>
                    <a:pt x="0" y="140838"/>
                    <a:pt x="0" y="137351"/>
                  </a:cubicBezTo>
                  <a:lnTo>
                    <a:pt x="0" y="6287"/>
                  </a:lnTo>
                  <a:cubicBezTo>
                    <a:pt x="51" y="2836"/>
                    <a:pt x="2836" y="51"/>
                    <a:pt x="6286" y="0"/>
                  </a:cubicBezTo>
                  <a:lnTo>
                    <a:pt x="70485" y="0"/>
                  </a:lnTo>
                  <a:cubicBezTo>
                    <a:pt x="83070" y="-15"/>
                    <a:pt x="95191" y="4751"/>
                    <a:pt x="104394" y="13335"/>
                  </a:cubicBezTo>
                  <a:cubicBezTo>
                    <a:pt x="113565" y="21784"/>
                    <a:pt x="118983" y="33545"/>
                    <a:pt x="119444" y="46006"/>
                  </a:cubicBezTo>
                  <a:cubicBezTo>
                    <a:pt x="120114" y="63172"/>
                    <a:pt x="111488" y="79369"/>
                    <a:pt x="96869" y="88392"/>
                  </a:cubicBezTo>
                  <a:cubicBezTo>
                    <a:pt x="94175" y="90038"/>
                    <a:pt x="93183" y="93468"/>
                    <a:pt x="94583" y="96298"/>
                  </a:cubicBezTo>
                  <a:lnTo>
                    <a:pt x="113062" y="135065"/>
                  </a:lnTo>
                  <a:cubicBezTo>
                    <a:pt x="114855" y="138037"/>
                    <a:pt x="113899" y="141901"/>
                    <a:pt x="110926" y="143695"/>
                  </a:cubicBezTo>
                  <a:cubicBezTo>
                    <a:pt x="109849" y="144344"/>
                    <a:pt x="108603" y="144656"/>
                    <a:pt x="107347" y="144590"/>
                  </a:cubicBezTo>
                  <a:close/>
                  <a:moveTo>
                    <a:pt x="31814" y="25813"/>
                  </a:moveTo>
                  <a:cubicBezTo>
                    <a:pt x="28342" y="25760"/>
                    <a:pt x="25485" y="28532"/>
                    <a:pt x="25432" y="32003"/>
                  </a:cubicBezTo>
                  <a:cubicBezTo>
                    <a:pt x="25432" y="32035"/>
                    <a:pt x="25432" y="32067"/>
                    <a:pt x="25432" y="32099"/>
                  </a:cubicBezTo>
                  <a:lnTo>
                    <a:pt x="25432" y="63246"/>
                  </a:lnTo>
                  <a:cubicBezTo>
                    <a:pt x="25431" y="66718"/>
                    <a:pt x="28246" y="69533"/>
                    <a:pt x="31718" y="69533"/>
                  </a:cubicBezTo>
                  <a:cubicBezTo>
                    <a:pt x="31749" y="69533"/>
                    <a:pt x="31781" y="69533"/>
                    <a:pt x="31813" y="69533"/>
                  </a:cubicBezTo>
                  <a:lnTo>
                    <a:pt x="70771" y="69533"/>
                  </a:lnTo>
                  <a:cubicBezTo>
                    <a:pt x="82756" y="69655"/>
                    <a:pt x="92730" y="60352"/>
                    <a:pt x="93440" y="48387"/>
                  </a:cubicBezTo>
                  <a:cubicBezTo>
                    <a:pt x="93861" y="36348"/>
                    <a:pt x="84443" y="26247"/>
                    <a:pt x="72404" y="25826"/>
                  </a:cubicBezTo>
                  <a:cubicBezTo>
                    <a:pt x="72113" y="25816"/>
                    <a:pt x="71823" y="25811"/>
                    <a:pt x="71533" y="25813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" name="爱设计-4-3">
              <a:extLst>
                <a:ext uri="{FF2B5EF4-FFF2-40B4-BE49-F238E27FC236}">
                  <a16:creationId xmlns:a16="http://schemas.microsoft.com/office/drawing/2014/main" id="{B264AB73-E5B6-B40D-3E38-4954F7A7E98E}"/>
                </a:ext>
              </a:extLst>
            </p:cNvPr>
            <p:cNvSpPr/>
            <p:nvPr/>
          </p:nvSpPr>
          <p:spPr>
            <a:xfrm>
              <a:off x="5481970" y="3750183"/>
              <a:ext cx="133348" cy="143732"/>
            </a:xfrm>
            <a:custGeom>
              <a:avLst/>
              <a:gdLst>
                <a:gd name="connsiteX0" fmla="*/ 59960 w 133348"/>
                <a:gd name="connsiteY0" fmla="*/ 143732 h 143732"/>
                <a:gd name="connsiteX1" fmla="*/ 53673 w 133348"/>
                <a:gd name="connsiteY1" fmla="*/ 137446 h 143732"/>
                <a:gd name="connsiteX2" fmla="*/ 53673 w 133348"/>
                <a:gd name="connsiteY2" fmla="*/ 85820 h 143732"/>
                <a:gd name="connsiteX3" fmla="*/ 51959 w 133348"/>
                <a:gd name="connsiteY3" fmla="*/ 80391 h 143732"/>
                <a:gd name="connsiteX4" fmla="*/ 905 w 133348"/>
                <a:gd name="connsiteY4" fmla="*/ 10001 h 143732"/>
                <a:gd name="connsiteX5" fmla="*/ 3040 w 133348"/>
                <a:gd name="connsiteY5" fmla="*/ 1371 h 143732"/>
                <a:gd name="connsiteX6" fmla="*/ 5953 w 133348"/>
                <a:gd name="connsiteY6" fmla="*/ 476 h 143732"/>
                <a:gd name="connsiteX7" fmla="*/ 18716 w 133348"/>
                <a:gd name="connsiteY7" fmla="*/ 476 h 143732"/>
                <a:gd name="connsiteX8" fmla="*/ 23479 w 133348"/>
                <a:gd name="connsiteY8" fmla="*/ 2667 h 143732"/>
                <a:gd name="connsiteX9" fmla="*/ 61579 w 133348"/>
                <a:gd name="connsiteY9" fmla="*/ 56483 h 143732"/>
                <a:gd name="connsiteX10" fmla="*/ 66722 w 133348"/>
                <a:gd name="connsiteY10" fmla="*/ 59055 h 143732"/>
                <a:gd name="connsiteX11" fmla="*/ 71771 w 133348"/>
                <a:gd name="connsiteY11" fmla="*/ 56483 h 143732"/>
                <a:gd name="connsiteX12" fmla="*/ 109871 w 133348"/>
                <a:gd name="connsiteY12" fmla="*/ 2667 h 143732"/>
                <a:gd name="connsiteX13" fmla="*/ 115014 w 133348"/>
                <a:gd name="connsiteY13" fmla="*/ 0 h 143732"/>
                <a:gd name="connsiteX14" fmla="*/ 127397 w 133348"/>
                <a:gd name="connsiteY14" fmla="*/ 0 h 143732"/>
                <a:gd name="connsiteX15" fmla="*/ 133340 w 133348"/>
                <a:gd name="connsiteY15" fmla="*/ 6612 h 143732"/>
                <a:gd name="connsiteX16" fmla="*/ 132445 w 133348"/>
                <a:gd name="connsiteY16" fmla="*/ 9525 h 143732"/>
                <a:gd name="connsiteX17" fmla="*/ 81200 w 133348"/>
                <a:gd name="connsiteY17" fmla="*/ 80391 h 143732"/>
                <a:gd name="connsiteX18" fmla="*/ 79486 w 133348"/>
                <a:gd name="connsiteY18" fmla="*/ 85820 h 143732"/>
                <a:gd name="connsiteX19" fmla="*/ 79486 w 133348"/>
                <a:gd name="connsiteY19" fmla="*/ 137446 h 143732"/>
                <a:gd name="connsiteX20" fmla="*/ 73199 w 133348"/>
                <a:gd name="connsiteY20" fmla="*/ 143732 h 1437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33348" h="143732">
                  <a:moveTo>
                    <a:pt x="59960" y="143732"/>
                  </a:moveTo>
                  <a:cubicBezTo>
                    <a:pt x="56509" y="143681"/>
                    <a:pt x="53724" y="140896"/>
                    <a:pt x="53673" y="137446"/>
                  </a:cubicBezTo>
                  <a:lnTo>
                    <a:pt x="53673" y="85820"/>
                  </a:lnTo>
                  <a:cubicBezTo>
                    <a:pt x="53708" y="83872"/>
                    <a:pt x="53106" y="81966"/>
                    <a:pt x="51959" y="80391"/>
                  </a:cubicBezTo>
                  <a:lnTo>
                    <a:pt x="905" y="10001"/>
                  </a:lnTo>
                  <a:cubicBezTo>
                    <a:pt x="-889" y="7028"/>
                    <a:pt x="67" y="3164"/>
                    <a:pt x="3040" y="1371"/>
                  </a:cubicBezTo>
                  <a:cubicBezTo>
                    <a:pt x="3923" y="838"/>
                    <a:pt x="4923" y="531"/>
                    <a:pt x="5953" y="476"/>
                  </a:cubicBezTo>
                  <a:lnTo>
                    <a:pt x="18716" y="476"/>
                  </a:lnTo>
                  <a:cubicBezTo>
                    <a:pt x="20547" y="478"/>
                    <a:pt x="22286" y="1278"/>
                    <a:pt x="23479" y="2667"/>
                  </a:cubicBezTo>
                  <a:lnTo>
                    <a:pt x="61579" y="56483"/>
                  </a:lnTo>
                  <a:cubicBezTo>
                    <a:pt x="62788" y="58108"/>
                    <a:pt x="64697" y="59063"/>
                    <a:pt x="66722" y="59055"/>
                  </a:cubicBezTo>
                  <a:cubicBezTo>
                    <a:pt x="68722" y="59063"/>
                    <a:pt x="70602" y="58105"/>
                    <a:pt x="71771" y="56483"/>
                  </a:cubicBezTo>
                  <a:lnTo>
                    <a:pt x="109871" y="2667"/>
                  </a:lnTo>
                  <a:cubicBezTo>
                    <a:pt x="111049" y="994"/>
                    <a:pt x="112968" y="-1"/>
                    <a:pt x="115014" y="0"/>
                  </a:cubicBezTo>
                  <a:lnTo>
                    <a:pt x="127397" y="0"/>
                  </a:lnTo>
                  <a:cubicBezTo>
                    <a:pt x="130864" y="185"/>
                    <a:pt x="133524" y="3145"/>
                    <a:pt x="133340" y="6612"/>
                  </a:cubicBezTo>
                  <a:cubicBezTo>
                    <a:pt x="133285" y="7642"/>
                    <a:pt x="132978" y="8642"/>
                    <a:pt x="132445" y="9525"/>
                  </a:cubicBezTo>
                  <a:lnTo>
                    <a:pt x="81200" y="80391"/>
                  </a:lnTo>
                  <a:cubicBezTo>
                    <a:pt x="80053" y="81966"/>
                    <a:pt x="79451" y="83872"/>
                    <a:pt x="79486" y="85820"/>
                  </a:cubicBezTo>
                  <a:lnTo>
                    <a:pt x="79486" y="137446"/>
                  </a:lnTo>
                  <a:cubicBezTo>
                    <a:pt x="79435" y="140896"/>
                    <a:pt x="76650" y="143681"/>
                    <a:pt x="73199" y="143732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" name="爱设计-4-4">
              <a:extLst>
                <a:ext uri="{FF2B5EF4-FFF2-40B4-BE49-F238E27FC236}">
                  <a16:creationId xmlns:a16="http://schemas.microsoft.com/office/drawing/2014/main" id="{2831C407-0DFA-456C-C2A9-FA0E8AEEFAFB}"/>
                </a:ext>
              </a:extLst>
            </p:cNvPr>
            <p:cNvSpPr/>
            <p:nvPr/>
          </p:nvSpPr>
          <p:spPr>
            <a:xfrm>
              <a:off x="5769006" y="3750182"/>
              <a:ext cx="131730" cy="143732"/>
            </a:xfrm>
            <a:custGeom>
              <a:avLst/>
              <a:gdLst>
                <a:gd name="connsiteX0" fmla="*/ 65913 w 131730"/>
                <a:gd name="connsiteY0" fmla="*/ 143732 h 143732"/>
                <a:gd name="connsiteX1" fmla="*/ 0 w 131730"/>
                <a:gd name="connsiteY1" fmla="*/ 77819 h 143732"/>
                <a:gd name="connsiteX2" fmla="*/ 0 w 131730"/>
                <a:gd name="connsiteY2" fmla="*/ 6287 h 143732"/>
                <a:gd name="connsiteX3" fmla="*/ 6286 w 131730"/>
                <a:gd name="connsiteY3" fmla="*/ 0 h 143732"/>
                <a:gd name="connsiteX4" fmla="*/ 19431 w 131730"/>
                <a:gd name="connsiteY4" fmla="*/ 0 h 143732"/>
                <a:gd name="connsiteX5" fmla="*/ 25717 w 131730"/>
                <a:gd name="connsiteY5" fmla="*/ 6287 h 143732"/>
                <a:gd name="connsiteX6" fmla="*/ 25717 w 131730"/>
                <a:gd name="connsiteY6" fmla="*/ 77343 h 143732"/>
                <a:gd name="connsiteX7" fmla="*/ 63909 w 131730"/>
                <a:gd name="connsiteY7" fmla="*/ 119447 h 143732"/>
                <a:gd name="connsiteX8" fmla="*/ 106013 w 131730"/>
                <a:gd name="connsiteY8" fmla="*/ 81255 h 143732"/>
                <a:gd name="connsiteX9" fmla="*/ 106013 w 131730"/>
                <a:gd name="connsiteY9" fmla="*/ 77343 h 143732"/>
                <a:gd name="connsiteX10" fmla="*/ 106013 w 131730"/>
                <a:gd name="connsiteY10" fmla="*/ 6287 h 143732"/>
                <a:gd name="connsiteX11" fmla="*/ 112300 w 131730"/>
                <a:gd name="connsiteY11" fmla="*/ 0 h 143732"/>
                <a:gd name="connsiteX12" fmla="*/ 125444 w 131730"/>
                <a:gd name="connsiteY12" fmla="*/ 0 h 143732"/>
                <a:gd name="connsiteX13" fmla="*/ 131731 w 131730"/>
                <a:gd name="connsiteY13" fmla="*/ 6287 h 143732"/>
                <a:gd name="connsiteX14" fmla="*/ 131731 w 131730"/>
                <a:gd name="connsiteY14" fmla="*/ 77819 h 143732"/>
                <a:gd name="connsiteX15" fmla="*/ 66008 w 131730"/>
                <a:gd name="connsiteY15" fmla="*/ 143732 h 143732"/>
                <a:gd name="connsiteX16" fmla="*/ 65913 w 131730"/>
                <a:gd name="connsiteY16" fmla="*/ 143732 h 1437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31730" h="143732">
                  <a:moveTo>
                    <a:pt x="65913" y="143732"/>
                  </a:moveTo>
                  <a:cubicBezTo>
                    <a:pt x="29510" y="143732"/>
                    <a:pt x="0" y="114222"/>
                    <a:pt x="0" y="77819"/>
                  </a:cubicBezTo>
                  <a:lnTo>
                    <a:pt x="0" y="6287"/>
                  </a:lnTo>
                  <a:cubicBezTo>
                    <a:pt x="0" y="2815"/>
                    <a:pt x="2815" y="0"/>
                    <a:pt x="6286" y="0"/>
                  </a:cubicBezTo>
                  <a:lnTo>
                    <a:pt x="19431" y="0"/>
                  </a:lnTo>
                  <a:cubicBezTo>
                    <a:pt x="22903" y="0"/>
                    <a:pt x="25717" y="2815"/>
                    <a:pt x="25717" y="6287"/>
                  </a:cubicBezTo>
                  <a:lnTo>
                    <a:pt x="25717" y="77343"/>
                  </a:lnTo>
                  <a:cubicBezTo>
                    <a:pt x="24637" y="99516"/>
                    <a:pt x="41736" y="118367"/>
                    <a:pt x="63909" y="119447"/>
                  </a:cubicBezTo>
                  <a:cubicBezTo>
                    <a:pt x="86082" y="120527"/>
                    <a:pt x="104933" y="103428"/>
                    <a:pt x="106013" y="81255"/>
                  </a:cubicBezTo>
                  <a:cubicBezTo>
                    <a:pt x="106077" y="79952"/>
                    <a:pt x="106077" y="78646"/>
                    <a:pt x="106013" y="77343"/>
                  </a:cubicBezTo>
                  <a:lnTo>
                    <a:pt x="106013" y="6287"/>
                  </a:lnTo>
                  <a:cubicBezTo>
                    <a:pt x="106064" y="2836"/>
                    <a:pt x="108849" y="51"/>
                    <a:pt x="112300" y="0"/>
                  </a:cubicBezTo>
                  <a:lnTo>
                    <a:pt x="125444" y="0"/>
                  </a:lnTo>
                  <a:cubicBezTo>
                    <a:pt x="128916" y="0"/>
                    <a:pt x="131731" y="2815"/>
                    <a:pt x="131731" y="6287"/>
                  </a:cubicBezTo>
                  <a:lnTo>
                    <a:pt x="131731" y="77819"/>
                  </a:lnTo>
                  <a:cubicBezTo>
                    <a:pt x="131783" y="114169"/>
                    <a:pt x="102358" y="143680"/>
                    <a:pt x="66008" y="143732"/>
                  </a:cubicBezTo>
                  <a:cubicBezTo>
                    <a:pt x="65977" y="143732"/>
                    <a:pt x="65945" y="143732"/>
                    <a:pt x="65913" y="143732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" name="爱设计-4-5">
              <a:extLst>
                <a:ext uri="{FF2B5EF4-FFF2-40B4-BE49-F238E27FC236}">
                  <a16:creationId xmlns:a16="http://schemas.microsoft.com/office/drawing/2014/main" id="{6ABF3A88-EBC6-11F0-6EF8-EC5CA3AE369B}"/>
                </a:ext>
              </a:extLst>
            </p:cNvPr>
            <p:cNvSpPr/>
            <p:nvPr/>
          </p:nvSpPr>
          <p:spPr>
            <a:xfrm>
              <a:off x="6121239" y="3748944"/>
              <a:ext cx="116682" cy="145923"/>
            </a:xfrm>
            <a:custGeom>
              <a:avLst/>
              <a:gdLst>
                <a:gd name="connsiteX0" fmla="*/ 6287 w 116682"/>
                <a:gd name="connsiteY0" fmla="*/ 145923 h 145923"/>
                <a:gd name="connsiteX1" fmla="*/ 1 w 116682"/>
                <a:gd name="connsiteY1" fmla="*/ 139829 h 145923"/>
                <a:gd name="connsiteX2" fmla="*/ 1 w 116682"/>
                <a:gd name="connsiteY2" fmla="*/ 139637 h 145923"/>
                <a:gd name="connsiteX3" fmla="*/ 1 w 116682"/>
                <a:gd name="connsiteY3" fmla="*/ 6287 h 145923"/>
                <a:gd name="connsiteX4" fmla="*/ 6287 w 116682"/>
                <a:gd name="connsiteY4" fmla="*/ 0 h 145923"/>
                <a:gd name="connsiteX5" fmla="*/ 20003 w 116682"/>
                <a:gd name="connsiteY5" fmla="*/ 0 h 145923"/>
                <a:gd name="connsiteX6" fmla="*/ 26290 w 116682"/>
                <a:gd name="connsiteY6" fmla="*/ 6287 h 145923"/>
                <a:gd name="connsiteX7" fmla="*/ 26290 w 116682"/>
                <a:gd name="connsiteY7" fmla="*/ 114395 h 145923"/>
                <a:gd name="connsiteX8" fmla="*/ 32576 w 116682"/>
                <a:gd name="connsiteY8" fmla="*/ 120682 h 145923"/>
                <a:gd name="connsiteX9" fmla="*/ 110396 w 116682"/>
                <a:gd name="connsiteY9" fmla="*/ 120682 h 145923"/>
                <a:gd name="connsiteX10" fmla="*/ 116682 w 116682"/>
                <a:gd name="connsiteY10" fmla="*/ 126968 h 145923"/>
                <a:gd name="connsiteX11" fmla="*/ 116682 w 116682"/>
                <a:gd name="connsiteY11" fmla="*/ 139637 h 145923"/>
                <a:gd name="connsiteX12" fmla="*/ 110588 w 116682"/>
                <a:gd name="connsiteY12" fmla="*/ 145923 h 145923"/>
                <a:gd name="connsiteX13" fmla="*/ 110396 w 116682"/>
                <a:gd name="connsiteY13" fmla="*/ 145923 h 1459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16682" h="145923">
                  <a:moveTo>
                    <a:pt x="6287" y="145923"/>
                  </a:moveTo>
                  <a:cubicBezTo>
                    <a:pt x="2868" y="145976"/>
                    <a:pt x="54" y="143248"/>
                    <a:pt x="1" y="139829"/>
                  </a:cubicBezTo>
                  <a:cubicBezTo>
                    <a:pt x="0" y="139765"/>
                    <a:pt x="0" y="139701"/>
                    <a:pt x="1" y="139637"/>
                  </a:cubicBezTo>
                  <a:lnTo>
                    <a:pt x="1" y="6287"/>
                  </a:lnTo>
                  <a:cubicBezTo>
                    <a:pt x="1" y="2815"/>
                    <a:pt x="2815" y="0"/>
                    <a:pt x="6287" y="0"/>
                  </a:cubicBezTo>
                  <a:lnTo>
                    <a:pt x="20003" y="0"/>
                  </a:lnTo>
                  <a:cubicBezTo>
                    <a:pt x="23475" y="0"/>
                    <a:pt x="26290" y="2815"/>
                    <a:pt x="26290" y="6287"/>
                  </a:cubicBezTo>
                  <a:lnTo>
                    <a:pt x="26290" y="114395"/>
                  </a:lnTo>
                  <a:cubicBezTo>
                    <a:pt x="26290" y="117867"/>
                    <a:pt x="29104" y="120682"/>
                    <a:pt x="32576" y="120682"/>
                  </a:cubicBezTo>
                  <a:lnTo>
                    <a:pt x="110396" y="120682"/>
                  </a:lnTo>
                  <a:cubicBezTo>
                    <a:pt x="113868" y="120682"/>
                    <a:pt x="116682" y="123496"/>
                    <a:pt x="116682" y="126968"/>
                  </a:cubicBezTo>
                  <a:lnTo>
                    <a:pt x="116682" y="139637"/>
                  </a:lnTo>
                  <a:cubicBezTo>
                    <a:pt x="116735" y="143055"/>
                    <a:pt x="114007" y="145870"/>
                    <a:pt x="110588" y="145923"/>
                  </a:cubicBezTo>
                  <a:cubicBezTo>
                    <a:pt x="110524" y="145924"/>
                    <a:pt x="110460" y="145924"/>
                    <a:pt x="110396" y="145923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" name="爱设计-4-6">
              <a:extLst>
                <a:ext uri="{FF2B5EF4-FFF2-40B4-BE49-F238E27FC236}">
                  <a16:creationId xmlns:a16="http://schemas.microsoft.com/office/drawing/2014/main" id="{93B33028-1E01-C50B-C897-E9E93394C245}"/>
                </a:ext>
              </a:extLst>
            </p:cNvPr>
            <p:cNvSpPr/>
            <p:nvPr/>
          </p:nvSpPr>
          <p:spPr>
            <a:xfrm>
              <a:off x="6561009" y="3749611"/>
              <a:ext cx="149352" cy="149352"/>
            </a:xfrm>
            <a:custGeom>
              <a:avLst/>
              <a:gdLst>
                <a:gd name="connsiteX0" fmla="*/ 74867 w 149352"/>
                <a:gd name="connsiteY0" fmla="*/ 149352 h 149352"/>
                <a:gd name="connsiteX1" fmla="*/ 0 w 149352"/>
                <a:gd name="connsiteY1" fmla="*/ 74867 h 149352"/>
                <a:gd name="connsiteX2" fmla="*/ 74486 w 149352"/>
                <a:gd name="connsiteY2" fmla="*/ 0 h 149352"/>
                <a:gd name="connsiteX3" fmla="*/ 149352 w 149352"/>
                <a:gd name="connsiteY3" fmla="*/ 74486 h 149352"/>
                <a:gd name="connsiteX4" fmla="*/ 149352 w 149352"/>
                <a:gd name="connsiteY4" fmla="*/ 74676 h 149352"/>
                <a:gd name="connsiteX5" fmla="*/ 74867 w 149352"/>
                <a:gd name="connsiteY5" fmla="*/ 149352 h 149352"/>
                <a:gd name="connsiteX6" fmla="*/ 74867 w 149352"/>
                <a:gd name="connsiteY6" fmla="*/ 25527 h 149352"/>
                <a:gd name="connsiteX7" fmla="*/ 25527 w 149352"/>
                <a:gd name="connsiteY7" fmla="*/ 74676 h 149352"/>
                <a:gd name="connsiteX8" fmla="*/ 74676 w 149352"/>
                <a:gd name="connsiteY8" fmla="*/ 124015 h 149352"/>
                <a:gd name="connsiteX9" fmla="*/ 124015 w 149352"/>
                <a:gd name="connsiteY9" fmla="*/ 74866 h 149352"/>
                <a:gd name="connsiteX10" fmla="*/ 124016 w 149352"/>
                <a:gd name="connsiteY10" fmla="*/ 74771 h 149352"/>
                <a:gd name="connsiteX11" fmla="*/ 74866 w 149352"/>
                <a:gd name="connsiteY11" fmla="*/ 25432 h 1493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49352" h="149352">
                  <a:moveTo>
                    <a:pt x="74867" y="149352"/>
                  </a:moveTo>
                  <a:cubicBezTo>
                    <a:pt x="33624" y="149457"/>
                    <a:pt x="105" y="116109"/>
                    <a:pt x="0" y="74867"/>
                  </a:cubicBezTo>
                  <a:cubicBezTo>
                    <a:pt x="-105" y="33624"/>
                    <a:pt x="33243" y="105"/>
                    <a:pt x="74486" y="0"/>
                  </a:cubicBezTo>
                  <a:cubicBezTo>
                    <a:pt x="115728" y="-105"/>
                    <a:pt x="149247" y="33243"/>
                    <a:pt x="149352" y="74486"/>
                  </a:cubicBezTo>
                  <a:cubicBezTo>
                    <a:pt x="149352" y="74549"/>
                    <a:pt x="149352" y="74612"/>
                    <a:pt x="149352" y="74676"/>
                  </a:cubicBezTo>
                  <a:cubicBezTo>
                    <a:pt x="149300" y="115822"/>
                    <a:pt x="116013" y="149195"/>
                    <a:pt x="74867" y="149352"/>
                  </a:cubicBezTo>
                  <a:close/>
                  <a:moveTo>
                    <a:pt x="74867" y="25527"/>
                  </a:moveTo>
                  <a:cubicBezTo>
                    <a:pt x="47670" y="25474"/>
                    <a:pt x="25580" y="47479"/>
                    <a:pt x="25527" y="74676"/>
                  </a:cubicBezTo>
                  <a:cubicBezTo>
                    <a:pt x="25474" y="101873"/>
                    <a:pt x="47479" y="123963"/>
                    <a:pt x="74676" y="124015"/>
                  </a:cubicBezTo>
                  <a:cubicBezTo>
                    <a:pt x="101873" y="124068"/>
                    <a:pt x="123963" y="102063"/>
                    <a:pt x="124015" y="74866"/>
                  </a:cubicBezTo>
                  <a:cubicBezTo>
                    <a:pt x="124016" y="74835"/>
                    <a:pt x="124016" y="74803"/>
                    <a:pt x="124016" y="74771"/>
                  </a:cubicBezTo>
                  <a:cubicBezTo>
                    <a:pt x="124016" y="47596"/>
                    <a:pt x="102042" y="25537"/>
                    <a:pt x="74866" y="25432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" name="爱设计-4-7">
              <a:extLst>
                <a:ext uri="{FF2B5EF4-FFF2-40B4-BE49-F238E27FC236}">
                  <a16:creationId xmlns:a16="http://schemas.microsoft.com/office/drawing/2014/main" id="{9F268F28-A984-CB11-4F2B-4B0632FBC555}"/>
                </a:ext>
              </a:extLst>
            </p:cNvPr>
            <p:cNvSpPr/>
            <p:nvPr/>
          </p:nvSpPr>
          <p:spPr>
            <a:xfrm>
              <a:off x="6243065" y="3747039"/>
              <a:ext cx="149351" cy="149351"/>
            </a:xfrm>
            <a:custGeom>
              <a:avLst/>
              <a:gdLst>
                <a:gd name="connsiteX0" fmla="*/ 74676 w 149351"/>
                <a:gd name="connsiteY0" fmla="*/ 149352 h 149351"/>
                <a:gd name="connsiteX1" fmla="*/ 0 w 149351"/>
                <a:gd name="connsiteY1" fmla="*/ 74676 h 149351"/>
                <a:gd name="connsiteX2" fmla="*/ 74676 w 149351"/>
                <a:gd name="connsiteY2" fmla="*/ 0 h 149351"/>
                <a:gd name="connsiteX3" fmla="*/ 149352 w 149351"/>
                <a:gd name="connsiteY3" fmla="*/ 74676 h 149351"/>
                <a:gd name="connsiteX4" fmla="*/ 74676 w 149351"/>
                <a:gd name="connsiteY4" fmla="*/ 149352 h 149351"/>
                <a:gd name="connsiteX5" fmla="*/ 74676 w 149351"/>
                <a:gd name="connsiteY5" fmla="*/ 25527 h 149351"/>
                <a:gd name="connsiteX6" fmla="*/ 25910 w 149351"/>
                <a:gd name="connsiteY6" fmla="*/ 75245 h 149351"/>
                <a:gd name="connsiteX7" fmla="*/ 75629 w 149351"/>
                <a:gd name="connsiteY7" fmla="*/ 124011 h 149351"/>
                <a:gd name="connsiteX8" fmla="*/ 124396 w 149351"/>
                <a:gd name="connsiteY8" fmla="*/ 74676 h 149351"/>
                <a:gd name="connsiteX9" fmla="*/ 75251 w 149351"/>
                <a:gd name="connsiteY9" fmla="*/ 25524 h 149351"/>
                <a:gd name="connsiteX10" fmla="*/ 74676 w 149351"/>
                <a:gd name="connsiteY10" fmla="*/ 25527 h 1493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49351" h="149351">
                  <a:moveTo>
                    <a:pt x="74676" y="149352"/>
                  </a:moveTo>
                  <a:cubicBezTo>
                    <a:pt x="33434" y="149352"/>
                    <a:pt x="0" y="115918"/>
                    <a:pt x="0" y="74676"/>
                  </a:cubicBezTo>
                  <a:cubicBezTo>
                    <a:pt x="0" y="33434"/>
                    <a:pt x="33434" y="0"/>
                    <a:pt x="74676" y="0"/>
                  </a:cubicBezTo>
                  <a:cubicBezTo>
                    <a:pt x="115918" y="0"/>
                    <a:pt x="149352" y="33434"/>
                    <a:pt x="149352" y="74676"/>
                  </a:cubicBezTo>
                  <a:cubicBezTo>
                    <a:pt x="149352" y="115918"/>
                    <a:pt x="115918" y="149352"/>
                    <a:pt x="74676" y="149352"/>
                  </a:cubicBezTo>
                  <a:close/>
                  <a:moveTo>
                    <a:pt x="74676" y="25527"/>
                  </a:moveTo>
                  <a:cubicBezTo>
                    <a:pt x="47480" y="25790"/>
                    <a:pt x="25647" y="48050"/>
                    <a:pt x="25910" y="75245"/>
                  </a:cubicBezTo>
                  <a:cubicBezTo>
                    <a:pt x="26173" y="102441"/>
                    <a:pt x="48433" y="124274"/>
                    <a:pt x="75629" y="124011"/>
                  </a:cubicBezTo>
                  <a:cubicBezTo>
                    <a:pt x="102675" y="123749"/>
                    <a:pt x="124447" y="101723"/>
                    <a:pt x="124396" y="74676"/>
                  </a:cubicBezTo>
                  <a:cubicBezTo>
                    <a:pt x="124398" y="47532"/>
                    <a:pt x="102395" y="25525"/>
                    <a:pt x="75251" y="25524"/>
                  </a:cubicBezTo>
                  <a:cubicBezTo>
                    <a:pt x="75059" y="25524"/>
                    <a:pt x="74868" y="25525"/>
                    <a:pt x="74676" y="25527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" name="爱设计-4-8">
              <a:extLst>
                <a:ext uri="{FF2B5EF4-FFF2-40B4-BE49-F238E27FC236}">
                  <a16:creationId xmlns:a16="http://schemas.microsoft.com/office/drawing/2014/main" id="{B347EB07-54CF-ADAD-EAF5-6F252FDFDC0C}"/>
                </a:ext>
              </a:extLst>
            </p:cNvPr>
            <p:cNvSpPr/>
            <p:nvPr/>
          </p:nvSpPr>
          <p:spPr>
            <a:xfrm>
              <a:off x="6402799" y="3745562"/>
              <a:ext cx="151572" cy="149352"/>
            </a:xfrm>
            <a:custGeom>
              <a:avLst/>
              <a:gdLst>
                <a:gd name="connsiteX0" fmla="*/ 145638 w 151572"/>
                <a:gd name="connsiteY0" fmla="*/ 64438 h 149352"/>
                <a:gd name="connsiteX1" fmla="*/ 145066 w 151572"/>
                <a:gd name="connsiteY1" fmla="*/ 64438 h 149352"/>
                <a:gd name="connsiteX2" fmla="*/ 145066 w 151572"/>
                <a:gd name="connsiteY2" fmla="*/ 64438 h 149352"/>
                <a:gd name="connsiteX3" fmla="*/ 87916 w 151572"/>
                <a:gd name="connsiteY3" fmla="*/ 64438 h 149352"/>
                <a:gd name="connsiteX4" fmla="*/ 81630 w 151572"/>
                <a:gd name="connsiteY4" fmla="*/ 70724 h 149352"/>
                <a:gd name="connsiteX5" fmla="*/ 81630 w 151572"/>
                <a:gd name="connsiteY5" fmla="*/ 83583 h 149352"/>
                <a:gd name="connsiteX6" fmla="*/ 87916 w 151572"/>
                <a:gd name="connsiteY6" fmla="*/ 89869 h 149352"/>
                <a:gd name="connsiteX7" fmla="*/ 115443 w 151572"/>
                <a:gd name="connsiteY7" fmla="*/ 89869 h 149352"/>
                <a:gd name="connsiteX8" fmla="*/ 119539 w 151572"/>
                <a:gd name="connsiteY8" fmla="*/ 91584 h 149352"/>
                <a:gd name="connsiteX9" fmla="*/ 120492 w 151572"/>
                <a:gd name="connsiteY9" fmla="*/ 96632 h 149352"/>
                <a:gd name="connsiteX10" fmla="*/ 120492 w 151572"/>
                <a:gd name="connsiteY10" fmla="*/ 96632 h 149352"/>
                <a:gd name="connsiteX11" fmla="*/ 120492 w 151572"/>
                <a:gd name="connsiteY11" fmla="*/ 96632 h 149352"/>
                <a:gd name="connsiteX12" fmla="*/ 103632 w 151572"/>
                <a:gd name="connsiteY12" fmla="*/ 117873 h 149352"/>
                <a:gd name="connsiteX13" fmla="*/ 102870 w 151572"/>
                <a:gd name="connsiteY13" fmla="*/ 117873 h 149352"/>
                <a:gd name="connsiteX14" fmla="*/ 100299 w 151572"/>
                <a:gd name="connsiteY14" fmla="*/ 119206 h 149352"/>
                <a:gd name="connsiteX15" fmla="*/ 100299 w 151572"/>
                <a:gd name="connsiteY15" fmla="*/ 119206 h 149352"/>
                <a:gd name="connsiteX16" fmla="*/ 99156 w 151572"/>
                <a:gd name="connsiteY16" fmla="*/ 119778 h 149352"/>
                <a:gd name="connsiteX17" fmla="*/ 99156 w 151572"/>
                <a:gd name="connsiteY17" fmla="*/ 119778 h 149352"/>
                <a:gd name="connsiteX18" fmla="*/ 98108 w 151572"/>
                <a:gd name="connsiteY18" fmla="*/ 120254 h 149352"/>
                <a:gd name="connsiteX19" fmla="*/ 98108 w 151572"/>
                <a:gd name="connsiteY19" fmla="*/ 120254 h 149352"/>
                <a:gd name="connsiteX20" fmla="*/ 96965 w 151572"/>
                <a:gd name="connsiteY20" fmla="*/ 120254 h 149352"/>
                <a:gd name="connsiteX21" fmla="*/ 96965 w 151572"/>
                <a:gd name="connsiteY21" fmla="*/ 120254 h 149352"/>
                <a:gd name="connsiteX22" fmla="*/ 91345 w 151572"/>
                <a:gd name="connsiteY22" fmla="*/ 122254 h 149352"/>
                <a:gd name="connsiteX23" fmla="*/ 91345 w 151572"/>
                <a:gd name="connsiteY23" fmla="*/ 122254 h 149352"/>
                <a:gd name="connsiteX24" fmla="*/ 90012 w 151572"/>
                <a:gd name="connsiteY24" fmla="*/ 122254 h 149352"/>
                <a:gd name="connsiteX25" fmla="*/ 90012 w 151572"/>
                <a:gd name="connsiteY25" fmla="*/ 122254 h 149352"/>
                <a:gd name="connsiteX26" fmla="*/ 88678 w 151572"/>
                <a:gd name="connsiteY26" fmla="*/ 122254 h 149352"/>
                <a:gd name="connsiteX27" fmla="*/ 88678 w 151572"/>
                <a:gd name="connsiteY27" fmla="*/ 122254 h 149352"/>
                <a:gd name="connsiteX28" fmla="*/ 81344 w 151572"/>
                <a:gd name="connsiteY28" fmla="*/ 123302 h 149352"/>
                <a:gd name="connsiteX29" fmla="*/ 71819 w 151572"/>
                <a:gd name="connsiteY29" fmla="*/ 123302 h 149352"/>
                <a:gd name="connsiteX30" fmla="*/ 70581 w 151572"/>
                <a:gd name="connsiteY30" fmla="*/ 123302 h 149352"/>
                <a:gd name="connsiteX31" fmla="*/ 70581 w 151572"/>
                <a:gd name="connsiteY31" fmla="*/ 123302 h 149352"/>
                <a:gd name="connsiteX32" fmla="*/ 66580 w 151572"/>
                <a:gd name="connsiteY32" fmla="*/ 122540 h 149352"/>
                <a:gd name="connsiteX33" fmla="*/ 66580 w 151572"/>
                <a:gd name="connsiteY33" fmla="*/ 122540 h 149352"/>
                <a:gd name="connsiteX34" fmla="*/ 29259 w 151572"/>
                <a:gd name="connsiteY34" fmla="*/ 63743 h 149352"/>
                <a:gd name="connsiteX35" fmla="*/ 63246 w 151572"/>
                <a:gd name="connsiteY35" fmla="*/ 27290 h 149352"/>
                <a:gd name="connsiteX36" fmla="*/ 63246 w 151572"/>
                <a:gd name="connsiteY36" fmla="*/ 27290 h 149352"/>
                <a:gd name="connsiteX37" fmla="*/ 72009 w 151572"/>
                <a:gd name="connsiteY37" fmla="*/ 25480 h 149352"/>
                <a:gd name="connsiteX38" fmla="*/ 72009 w 151572"/>
                <a:gd name="connsiteY38" fmla="*/ 25480 h 149352"/>
                <a:gd name="connsiteX39" fmla="*/ 75438 w 151572"/>
                <a:gd name="connsiteY39" fmla="*/ 25480 h 149352"/>
                <a:gd name="connsiteX40" fmla="*/ 77534 w 151572"/>
                <a:gd name="connsiteY40" fmla="*/ 25480 h 149352"/>
                <a:gd name="connsiteX41" fmla="*/ 108966 w 151572"/>
                <a:gd name="connsiteY41" fmla="*/ 36815 h 149352"/>
                <a:gd name="connsiteX42" fmla="*/ 109538 w 151572"/>
                <a:gd name="connsiteY42" fmla="*/ 37387 h 149352"/>
                <a:gd name="connsiteX43" fmla="*/ 109538 w 151572"/>
                <a:gd name="connsiteY43" fmla="*/ 37387 h 149352"/>
                <a:gd name="connsiteX44" fmla="*/ 112395 w 151572"/>
                <a:gd name="connsiteY44" fmla="*/ 40054 h 149352"/>
                <a:gd name="connsiteX45" fmla="*/ 120396 w 151572"/>
                <a:gd name="connsiteY45" fmla="*/ 40720 h 149352"/>
                <a:gd name="connsiteX46" fmla="*/ 131064 w 151572"/>
                <a:gd name="connsiteY46" fmla="*/ 33291 h 149352"/>
                <a:gd name="connsiteX47" fmla="*/ 132781 w 151572"/>
                <a:gd name="connsiteY47" fmla="*/ 24705 h 149352"/>
                <a:gd name="connsiteX48" fmla="*/ 132588 w 151572"/>
                <a:gd name="connsiteY48" fmla="*/ 24433 h 149352"/>
                <a:gd name="connsiteX49" fmla="*/ 122016 w 151572"/>
                <a:gd name="connsiteY49" fmla="*/ 14908 h 149352"/>
                <a:gd name="connsiteX50" fmla="*/ 77343 w 151572"/>
                <a:gd name="connsiteY50" fmla="*/ 49 h 149352"/>
                <a:gd name="connsiteX51" fmla="*/ 77343 w 151572"/>
                <a:gd name="connsiteY51" fmla="*/ 49 h 149352"/>
                <a:gd name="connsiteX52" fmla="*/ 49 w 151572"/>
                <a:gd name="connsiteY52" fmla="*/ 72010 h 149352"/>
                <a:gd name="connsiteX53" fmla="*/ 72010 w 151572"/>
                <a:gd name="connsiteY53" fmla="*/ 149305 h 149352"/>
                <a:gd name="connsiteX54" fmla="*/ 77344 w 151572"/>
                <a:gd name="connsiteY54" fmla="*/ 149305 h 149352"/>
                <a:gd name="connsiteX55" fmla="*/ 84487 w 151572"/>
                <a:gd name="connsiteY55" fmla="*/ 149305 h 149352"/>
                <a:gd name="connsiteX56" fmla="*/ 86202 w 151572"/>
                <a:gd name="connsiteY56" fmla="*/ 149305 h 149352"/>
                <a:gd name="connsiteX57" fmla="*/ 87440 w 151572"/>
                <a:gd name="connsiteY57" fmla="*/ 149305 h 149352"/>
                <a:gd name="connsiteX58" fmla="*/ 88583 w 151572"/>
                <a:gd name="connsiteY58" fmla="*/ 149305 h 149352"/>
                <a:gd name="connsiteX59" fmla="*/ 89631 w 151572"/>
                <a:gd name="connsiteY59" fmla="*/ 149305 h 149352"/>
                <a:gd name="connsiteX60" fmla="*/ 91536 w 151572"/>
                <a:gd name="connsiteY60" fmla="*/ 149305 h 149352"/>
                <a:gd name="connsiteX61" fmla="*/ 92583 w 151572"/>
                <a:gd name="connsiteY61" fmla="*/ 149305 h 149352"/>
                <a:gd name="connsiteX62" fmla="*/ 93726 w 151572"/>
                <a:gd name="connsiteY62" fmla="*/ 149305 h 149352"/>
                <a:gd name="connsiteX63" fmla="*/ 94679 w 151572"/>
                <a:gd name="connsiteY63" fmla="*/ 149305 h 149352"/>
                <a:gd name="connsiteX64" fmla="*/ 96679 w 151572"/>
                <a:gd name="connsiteY64" fmla="*/ 149305 h 149352"/>
                <a:gd name="connsiteX65" fmla="*/ 97536 w 151572"/>
                <a:gd name="connsiteY65" fmla="*/ 149305 h 149352"/>
                <a:gd name="connsiteX66" fmla="*/ 98775 w 151572"/>
                <a:gd name="connsiteY66" fmla="*/ 149305 h 149352"/>
                <a:gd name="connsiteX67" fmla="*/ 99632 w 151572"/>
                <a:gd name="connsiteY67" fmla="*/ 149305 h 149352"/>
                <a:gd name="connsiteX68" fmla="*/ 101727 w 151572"/>
                <a:gd name="connsiteY68" fmla="*/ 148543 h 149352"/>
                <a:gd name="connsiteX69" fmla="*/ 102489 w 151572"/>
                <a:gd name="connsiteY69" fmla="*/ 148543 h 149352"/>
                <a:gd name="connsiteX70" fmla="*/ 103728 w 151572"/>
                <a:gd name="connsiteY70" fmla="*/ 148543 h 149352"/>
                <a:gd name="connsiteX71" fmla="*/ 103728 w 151572"/>
                <a:gd name="connsiteY71" fmla="*/ 148543 h 149352"/>
                <a:gd name="connsiteX72" fmla="*/ 106299 w 151572"/>
                <a:gd name="connsiteY72" fmla="*/ 147591 h 149352"/>
                <a:gd name="connsiteX73" fmla="*/ 106966 w 151572"/>
                <a:gd name="connsiteY73" fmla="*/ 147591 h 149352"/>
                <a:gd name="connsiteX74" fmla="*/ 110967 w 151572"/>
                <a:gd name="connsiteY74" fmla="*/ 145686 h 149352"/>
                <a:gd name="connsiteX75" fmla="*/ 111538 w 151572"/>
                <a:gd name="connsiteY75" fmla="*/ 145686 h 149352"/>
                <a:gd name="connsiteX76" fmla="*/ 114015 w 151572"/>
                <a:gd name="connsiteY76" fmla="*/ 144257 h 149352"/>
                <a:gd name="connsiteX77" fmla="*/ 114015 w 151572"/>
                <a:gd name="connsiteY77" fmla="*/ 144257 h 149352"/>
                <a:gd name="connsiteX78" fmla="*/ 115253 w 151572"/>
                <a:gd name="connsiteY78" fmla="*/ 143495 h 149352"/>
                <a:gd name="connsiteX79" fmla="*/ 115729 w 151572"/>
                <a:gd name="connsiteY79" fmla="*/ 143495 h 149352"/>
                <a:gd name="connsiteX80" fmla="*/ 118110 w 151572"/>
                <a:gd name="connsiteY80" fmla="*/ 141971 h 149352"/>
                <a:gd name="connsiteX81" fmla="*/ 118110 w 151572"/>
                <a:gd name="connsiteY81" fmla="*/ 141971 h 149352"/>
                <a:gd name="connsiteX82" fmla="*/ 119349 w 151572"/>
                <a:gd name="connsiteY82" fmla="*/ 141114 h 149352"/>
                <a:gd name="connsiteX83" fmla="*/ 119349 w 151572"/>
                <a:gd name="connsiteY83" fmla="*/ 141114 h 149352"/>
                <a:gd name="connsiteX84" fmla="*/ 121730 w 151572"/>
                <a:gd name="connsiteY84" fmla="*/ 139399 h 149352"/>
                <a:gd name="connsiteX85" fmla="*/ 121730 w 151572"/>
                <a:gd name="connsiteY85" fmla="*/ 139399 h 149352"/>
                <a:gd name="connsiteX86" fmla="*/ 122968 w 151572"/>
                <a:gd name="connsiteY86" fmla="*/ 138352 h 149352"/>
                <a:gd name="connsiteX87" fmla="*/ 122968 w 151572"/>
                <a:gd name="connsiteY87" fmla="*/ 138352 h 149352"/>
                <a:gd name="connsiteX88" fmla="*/ 125349 w 151572"/>
                <a:gd name="connsiteY88" fmla="*/ 136351 h 149352"/>
                <a:gd name="connsiteX89" fmla="*/ 125349 w 151572"/>
                <a:gd name="connsiteY89" fmla="*/ 136351 h 149352"/>
                <a:gd name="connsiteX90" fmla="*/ 150400 w 151572"/>
                <a:gd name="connsiteY90" fmla="*/ 80630 h 149352"/>
                <a:gd name="connsiteX91" fmla="*/ 150400 w 151572"/>
                <a:gd name="connsiteY91" fmla="*/ 74248 h 149352"/>
                <a:gd name="connsiteX92" fmla="*/ 149006 w 151572"/>
                <a:gd name="connsiteY92" fmla="*/ 65604 h 149352"/>
                <a:gd name="connsiteX93" fmla="*/ 145638 w 151572"/>
                <a:gd name="connsiteY93" fmla="*/ 64438 h 1493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</a:cxnLst>
              <a:rect l="l" t="t" r="r" b="b"/>
              <a:pathLst>
                <a:path w="151572" h="149352">
                  <a:moveTo>
                    <a:pt x="145638" y="64438"/>
                  </a:moveTo>
                  <a:lnTo>
                    <a:pt x="145066" y="64438"/>
                  </a:lnTo>
                  <a:lnTo>
                    <a:pt x="145066" y="64438"/>
                  </a:lnTo>
                  <a:lnTo>
                    <a:pt x="87916" y="64438"/>
                  </a:lnTo>
                  <a:cubicBezTo>
                    <a:pt x="84444" y="64438"/>
                    <a:pt x="81630" y="67252"/>
                    <a:pt x="81630" y="70724"/>
                  </a:cubicBezTo>
                  <a:lnTo>
                    <a:pt x="81630" y="83583"/>
                  </a:lnTo>
                  <a:cubicBezTo>
                    <a:pt x="81630" y="87055"/>
                    <a:pt x="84444" y="89869"/>
                    <a:pt x="87916" y="89869"/>
                  </a:cubicBezTo>
                  <a:lnTo>
                    <a:pt x="115443" y="89869"/>
                  </a:lnTo>
                  <a:cubicBezTo>
                    <a:pt x="116988" y="89843"/>
                    <a:pt x="118474" y="90465"/>
                    <a:pt x="119539" y="91584"/>
                  </a:cubicBezTo>
                  <a:cubicBezTo>
                    <a:pt x="120734" y="92976"/>
                    <a:pt x="121097" y="94900"/>
                    <a:pt x="120492" y="96632"/>
                  </a:cubicBezTo>
                  <a:lnTo>
                    <a:pt x="120492" y="96632"/>
                  </a:lnTo>
                  <a:lnTo>
                    <a:pt x="120492" y="96632"/>
                  </a:lnTo>
                  <a:cubicBezTo>
                    <a:pt x="116693" y="104984"/>
                    <a:pt x="110905" y="112278"/>
                    <a:pt x="103632" y="117873"/>
                  </a:cubicBezTo>
                  <a:lnTo>
                    <a:pt x="102870" y="117873"/>
                  </a:lnTo>
                  <a:lnTo>
                    <a:pt x="100299" y="119206"/>
                  </a:lnTo>
                  <a:lnTo>
                    <a:pt x="100299" y="119206"/>
                  </a:lnTo>
                  <a:lnTo>
                    <a:pt x="99156" y="119778"/>
                  </a:lnTo>
                  <a:lnTo>
                    <a:pt x="99156" y="119778"/>
                  </a:lnTo>
                  <a:lnTo>
                    <a:pt x="98108" y="120254"/>
                  </a:lnTo>
                  <a:lnTo>
                    <a:pt x="98108" y="120254"/>
                  </a:lnTo>
                  <a:lnTo>
                    <a:pt x="96965" y="120254"/>
                  </a:lnTo>
                  <a:lnTo>
                    <a:pt x="96965" y="120254"/>
                  </a:lnTo>
                  <a:lnTo>
                    <a:pt x="91345" y="122254"/>
                  </a:lnTo>
                  <a:lnTo>
                    <a:pt x="91345" y="122254"/>
                  </a:lnTo>
                  <a:lnTo>
                    <a:pt x="90012" y="122254"/>
                  </a:lnTo>
                  <a:lnTo>
                    <a:pt x="90012" y="122254"/>
                  </a:lnTo>
                  <a:lnTo>
                    <a:pt x="88678" y="122254"/>
                  </a:lnTo>
                  <a:lnTo>
                    <a:pt x="88678" y="122254"/>
                  </a:lnTo>
                  <a:cubicBezTo>
                    <a:pt x="86262" y="122783"/>
                    <a:pt x="83811" y="123133"/>
                    <a:pt x="81344" y="123302"/>
                  </a:cubicBezTo>
                  <a:lnTo>
                    <a:pt x="71819" y="123302"/>
                  </a:lnTo>
                  <a:lnTo>
                    <a:pt x="70581" y="123302"/>
                  </a:lnTo>
                  <a:lnTo>
                    <a:pt x="70581" y="123302"/>
                  </a:lnTo>
                  <a:lnTo>
                    <a:pt x="66580" y="122540"/>
                  </a:lnTo>
                  <a:lnTo>
                    <a:pt x="66580" y="122540"/>
                  </a:lnTo>
                  <a:cubicBezTo>
                    <a:pt x="40038" y="116609"/>
                    <a:pt x="23329" y="90285"/>
                    <a:pt x="29259" y="63743"/>
                  </a:cubicBezTo>
                  <a:cubicBezTo>
                    <a:pt x="33149" y="46333"/>
                    <a:pt x="46151" y="32388"/>
                    <a:pt x="63246" y="27290"/>
                  </a:cubicBezTo>
                  <a:lnTo>
                    <a:pt x="63246" y="27290"/>
                  </a:lnTo>
                  <a:cubicBezTo>
                    <a:pt x="66102" y="26405"/>
                    <a:pt x="69037" y="25799"/>
                    <a:pt x="72009" y="25480"/>
                  </a:cubicBezTo>
                  <a:lnTo>
                    <a:pt x="72009" y="25480"/>
                  </a:lnTo>
                  <a:lnTo>
                    <a:pt x="75438" y="25480"/>
                  </a:lnTo>
                  <a:lnTo>
                    <a:pt x="77534" y="25480"/>
                  </a:lnTo>
                  <a:cubicBezTo>
                    <a:pt x="89018" y="25448"/>
                    <a:pt x="100146" y="29461"/>
                    <a:pt x="108966" y="36815"/>
                  </a:cubicBezTo>
                  <a:lnTo>
                    <a:pt x="109538" y="37387"/>
                  </a:lnTo>
                  <a:lnTo>
                    <a:pt x="109538" y="37387"/>
                  </a:lnTo>
                  <a:lnTo>
                    <a:pt x="112395" y="40054"/>
                  </a:lnTo>
                  <a:cubicBezTo>
                    <a:pt x="114519" y="42249"/>
                    <a:pt x="117939" y="42534"/>
                    <a:pt x="120396" y="40720"/>
                  </a:cubicBezTo>
                  <a:lnTo>
                    <a:pt x="131064" y="33291"/>
                  </a:lnTo>
                  <a:cubicBezTo>
                    <a:pt x="133909" y="31394"/>
                    <a:pt x="134678" y="27550"/>
                    <a:pt x="132781" y="24705"/>
                  </a:cubicBezTo>
                  <a:cubicBezTo>
                    <a:pt x="132719" y="24612"/>
                    <a:pt x="132655" y="24522"/>
                    <a:pt x="132588" y="24433"/>
                  </a:cubicBezTo>
                  <a:cubicBezTo>
                    <a:pt x="129363" y="20941"/>
                    <a:pt x="125824" y="17753"/>
                    <a:pt x="122016" y="14908"/>
                  </a:cubicBezTo>
                  <a:cubicBezTo>
                    <a:pt x="109110" y="5280"/>
                    <a:pt x="93445" y="69"/>
                    <a:pt x="77343" y="49"/>
                  </a:cubicBezTo>
                  <a:lnTo>
                    <a:pt x="77343" y="49"/>
                  </a:lnTo>
                  <a:cubicBezTo>
                    <a:pt x="36127" y="-1424"/>
                    <a:pt x="1521" y="30794"/>
                    <a:pt x="49" y="72010"/>
                  </a:cubicBezTo>
                  <a:cubicBezTo>
                    <a:pt x="-1424" y="113226"/>
                    <a:pt x="30794" y="147833"/>
                    <a:pt x="72010" y="149305"/>
                  </a:cubicBezTo>
                  <a:cubicBezTo>
                    <a:pt x="73788" y="149369"/>
                    <a:pt x="75566" y="149369"/>
                    <a:pt x="77344" y="149305"/>
                  </a:cubicBezTo>
                  <a:lnTo>
                    <a:pt x="84487" y="149305"/>
                  </a:lnTo>
                  <a:lnTo>
                    <a:pt x="86202" y="149305"/>
                  </a:lnTo>
                  <a:lnTo>
                    <a:pt x="87440" y="149305"/>
                  </a:lnTo>
                  <a:lnTo>
                    <a:pt x="88583" y="149305"/>
                  </a:lnTo>
                  <a:lnTo>
                    <a:pt x="89631" y="149305"/>
                  </a:lnTo>
                  <a:lnTo>
                    <a:pt x="91536" y="149305"/>
                  </a:lnTo>
                  <a:lnTo>
                    <a:pt x="92583" y="149305"/>
                  </a:lnTo>
                  <a:lnTo>
                    <a:pt x="93726" y="149305"/>
                  </a:lnTo>
                  <a:lnTo>
                    <a:pt x="94679" y="149305"/>
                  </a:lnTo>
                  <a:lnTo>
                    <a:pt x="96679" y="149305"/>
                  </a:lnTo>
                  <a:lnTo>
                    <a:pt x="97536" y="149305"/>
                  </a:lnTo>
                  <a:lnTo>
                    <a:pt x="98775" y="149305"/>
                  </a:lnTo>
                  <a:lnTo>
                    <a:pt x="99632" y="149305"/>
                  </a:lnTo>
                  <a:lnTo>
                    <a:pt x="101727" y="148543"/>
                  </a:lnTo>
                  <a:lnTo>
                    <a:pt x="102489" y="148543"/>
                  </a:lnTo>
                  <a:lnTo>
                    <a:pt x="103728" y="148543"/>
                  </a:lnTo>
                  <a:lnTo>
                    <a:pt x="103728" y="148543"/>
                  </a:lnTo>
                  <a:lnTo>
                    <a:pt x="106299" y="147591"/>
                  </a:lnTo>
                  <a:lnTo>
                    <a:pt x="106966" y="147591"/>
                  </a:lnTo>
                  <a:lnTo>
                    <a:pt x="110967" y="145686"/>
                  </a:lnTo>
                  <a:lnTo>
                    <a:pt x="111538" y="145686"/>
                  </a:lnTo>
                  <a:lnTo>
                    <a:pt x="114015" y="144257"/>
                  </a:lnTo>
                  <a:lnTo>
                    <a:pt x="114015" y="144257"/>
                  </a:lnTo>
                  <a:lnTo>
                    <a:pt x="115253" y="143495"/>
                  </a:lnTo>
                  <a:lnTo>
                    <a:pt x="115729" y="143495"/>
                  </a:lnTo>
                  <a:lnTo>
                    <a:pt x="118110" y="141971"/>
                  </a:lnTo>
                  <a:lnTo>
                    <a:pt x="118110" y="141971"/>
                  </a:lnTo>
                  <a:lnTo>
                    <a:pt x="119349" y="141114"/>
                  </a:lnTo>
                  <a:lnTo>
                    <a:pt x="119349" y="141114"/>
                  </a:lnTo>
                  <a:cubicBezTo>
                    <a:pt x="120185" y="140604"/>
                    <a:pt x="120981" y="140031"/>
                    <a:pt x="121730" y="139399"/>
                  </a:cubicBezTo>
                  <a:lnTo>
                    <a:pt x="121730" y="139399"/>
                  </a:lnTo>
                  <a:lnTo>
                    <a:pt x="122968" y="138352"/>
                  </a:lnTo>
                  <a:lnTo>
                    <a:pt x="122968" y="138352"/>
                  </a:lnTo>
                  <a:lnTo>
                    <a:pt x="125349" y="136351"/>
                  </a:lnTo>
                  <a:lnTo>
                    <a:pt x="125349" y="136351"/>
                  </a:lnTo>
                  <a:cubicBezTo>
                    <a:pt x="141417" y="122313"/>
                    <a:pt x="150564" y="101966"/>
                    <a:pt x="150400" y="80630"/>
                  </a:cubicBezTo>
                  <a:lnTo>
                    <a:pt x="150400" y="74248"/>
                  </a:lnTo>
                  <a:cubicBezTo>
                    <a:pt x="152402" y="71476"/>
                    <a:pt x="151778" y="67606"/>
                    <a:pt x="149006" y="65604"/>
                  </a:cubicBezTo>
                  <a:cubicBezTo>
                    <a:pt x="148022" y="64894"/>
                    <a:pt x="146850" y="64488"/>
                    <a:pt x="145638" y="6443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" name="爱设计-4-9">
              <a:extLst>
                <a:ext uri="{FF2B5EF4-FFF2-40B4-BE49-F238E27FC236}">
                  <a16:creationId xmlns:a16="http://schemas.microsoft.com/office/drawing/2014/main" id="{4EB66C33-849F-DDF0-247D-2F9BE978EDF1}"/>
                </a:ext>
              </a:extLst>
            </p:cNvPr>
            <p:cNvSpPr/>
            <p:nvPr/>
          </p:nvSpPr>
          <p:spPr>
            <a:xfrm>
              <a:off x="5776912" y="2962274"/>
              <a:ext cx="638175" cy="638175"/>
            </a:xfrm>
            <a:custGeom>
              <a:avLst/>
              <a:gdLst>
                <a:gd name="connsiteX0" fmla="*/ 319183 w 638175"/>
                <a:gd name="connsiteY0" fmla="*/ 0 h 638175"/>
                <a:gd name="connsiteX1" fmla="*/ 0 w 638175"/>
                <a:gd name="connsiteY1" fmla="*/ 318992 h 638175"/>
                <a:gd name="connsiteX2" fmla="*/ 318992 w 638175"/>
                <a:gd name="connsiteY2" fmla="*/ 638175 h 638175"/>
                <a:gd name="connsiteX3" fmla="*/ 638175 w 638175"/>
                <a:gd name="connsiteY3" fmla="*/ 319183 h 638175"/>
                <a:gd name="connsiteX4" fmla="*/ 638175 w 638175"/>
                <a:gd name="connsiteY4" fmla="*/ 319088 h 638175"/>
                <a:gd name="connsiteX5" fmla="*/ 319183 w 638175"/>
                <a:gd name="connsiteY5" fmla="*/ 0 h 638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38175" h="638175">
                  <a:moveTo>
                    <a:pt x="319183" y="0"/>
                  </a:moveTo>
                  <a:cubicBezTo>
                    <a:pt x="142956" y="-53"/>
                    <a:pt x="53" y="142765"/>
                    <a:pt x="0" y="318992"/>
                  </a:cubicBezTo>
                  <a:cubicBezTo>
                    <a:pt x="-53" y="495219"/>
                    <a:pt x="142765" y="638122"/>
                    <a:pt x="318992" y="638175"/>
                  </a:cubicBezTo>
                  <a:cubicBezTo>
                    <a:pt x="495219" y="638228"/>
                    <a:pt x="638122" y="495410"/>
                    <a:pt x="638175" y="319183"/>
                  </a:cubicBezTo>
                  <a:cubicBezTo>
                    <a:pt x="638175" y="319151"/>
                    <a:pt x="638175" y="319119"/>
                    <a:pt x="638175" y="319088"/>
                  </a:cubicBezTo>
                  <a:cubicBezTo>
                    <a:pt x="638175" y="142898"/>
                    <a:pt x="495373" y="53"/>
                    <a:pt x="319183" y="0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" name="爱设计-4-10">
              <a:extLst>
                <a:ext uri="{FF2B5EF4-FFF2-40B4-BE49-F238E27FC236}">
                  <a16:creationId xmlns:a16="http://schemas.microsoft.com/office/drawing/2014/main" id="{158D4AFA-E63E-79D5-7E65-124C007C4551}"/>
                </a:ext>
              </a:extLst>
            </p:cNvPr>
            <p:cNvSpPr/>
            <p:nvPr/>
          </p:nvSpPr>
          <p:spPr>
            <a:xfrm>
              <a:off x="5911902" y="3105911"/>
              <a:ext cx="332972" cy="336232"/>
            </a:xfrm>
            <a:custGeom>
              <a:avLst/>
              <a:gdLst>
                <a:gd name="connsiteX0" fmla="*/ 180477 w 332972"/>
                <a:gd name="connsiteY0" fmla="*/ 0 h 336232"/>
                <a:gd name="connsiteX1" fmla="*/ 131709 w 332972"/>
                <a:gd name="connsiteY1" fmla="*/ 0 h 336232"/>
                <a:gd name="connsiteX2" fmla="*/ 59986 w 332972"/>
                <a:gd name="connsiteY2" fmla="*/ 53626 h 336232"/>
                <a:gd name="connsiteX3" fmla="*/ 2836 w 332972"/>
                <a:gd name="connsiteY3" fmla="*/ 246888 h 336232"/>
                <a:gd name="connsiteX4" fmla="*/ 50119 w 332972"/>
                <a:gd name="connsiteY4" fmla="*/ 333415 h 336232"/>
                <a:gd name="connsiteX5" fmla="*/ 69511 w 332972"/>
                <a:gd name="connsiteY5" fmla="*/ 336233 h 336232"/>
                <a:gd name="connsiteX6" fmla="*/ 93514 w 332972"/>
                <a:gd name="connsiteY6" fmla="*/ 315373 h 336232"/>
                <a:gd name="connsiteX7" fmla="*/ 77417 w 332972"/>
                <a:gd name="connsiteY7" fmla="*/ 298323 h 336232"/>
                <a:gd name="connsiteX8" fmla="*/ 42270 w 332972"/>
                <a:gd name="connsiteY8" fmla="*/ 269748 h 336232"/>
                <a:gd name="connsiteX9" fmla="*/ 97007 w 332972"/>
                <a:gd name="connsiteY9" fmla="*/ 200721 h 336232"/>
                <a:gd name="connsiteX10" fmla="*/ 103801 w 332972"/>
                <a:gd name="connsiteY10" fmla="*/ 200311 h 336232"/>
                <a:gd name="connsiteX11" fmla="*/ 160951 w 332972"/>
                <a:gd name="connsiteY11" fmla="*/ 200311 h 336232"/>
                <a:gd name="connsiteX12" fmla="*/ 202956 w 332972"/>
                <a:gd name="connsiteY12" fmla="*/ 242125 h 336232"/>
                <a:gd name="connsiteX13" fmla="*/ 202956 w 332972"/>
                <a:gd name="connsiteY13" fmla="*/ 242316 h 336232"/>
                <a:gd name="connsiteX14" fmla="*/ 202956 w 332972"/>
                <a:gd name="connsiteY14" fmla="*/ 260509 h 336232"/>
                <a:gd name="connsiteX15" fmla="*/ 202956 w 332972"/>
                <a:gd name="connsiteY15" fmla="*/ 260509 h 336232"/>
                <a:gd name="connsiteX16" fmla="*/ 202956 w 332972"/>
                <a:gd name="connsiteY16" fmla="*/ 292608 h 336232"/>
                <a:gd name="connsiteX17" fmla="*/ 246008 w 332972"/>
                <a:gd name="connsiteY17" fmla="*/ 336232 h 336232"/>
                <a:gd name="connsiteX18" fmla="*/ 246010 w 332972"/>
                <a:gd name="connsiteY18" fmla="*/ 336232 h 336232"/>
                <a:gd name="connsiteX19" fmla="*/ 289824 w 332972"/>
                <a:gd name="connsiteY19" fmla="*/ 336233 h 336232"/>
                <a:gd name="connsiteX20" fmla="*/ 332973 w 332972"/>
                <a:gd name="connsiteY20" fmla="*/ 292989 h 336232"/>
                <a:gd name="connsiteX21" fmla="*/ 332973 w 332972"/>
                <a:gd name="connsiteY21" fmla="*/ 153829 h 336232"/>
                <a:gd name="connsiteX22" fmla="*/ 180477 w 332972"/>
                <a:gd name="connsiteY22" fmla="*/ 0 h 336232"/>
                <a:gd name="connsiteX23" fmla="*/ 128185 w 332972"/>
                <a:gd name="connsiteY23" fmla="*/ 151638 h 336232"/>
                <a:gd name="connsiteX24" fmla="*/ 106188 w 332972"/>
                <a:gd name="connsiteY24" fmla="*/ 129062 h 336232"/>
                <a:gd name="connsiteX25" fmla="*/ 128763 w 332972"/>
                <a:gd name="connsiteY25" fmla="*/ 107065 h 336232"/>
                <a:gd name="connsiteX26" fmla="*/ 150761 w 332972"/>
                <a:gd name="connsiteY26" fmla="*/ 129640 h 336232"/>
                <a:gd name="connsiteX27" fmla="*/ 150759 w 332972"/>
                <a:gd name="connsiteY27" fmla="*/ 129730 h 336232"/>
                <a:gd name="connsiteX28" fmla="*/ 128185 w 332972"/>
                <a:gd name="connsiteY28" fmla="*/ 151638 h 3362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332972" h="336232">
                  <a:moveTo>
                    <a:pt x="180477" y="0"/>
                  </a:moveTo>
                  <a:lnTo>
                    <a:pt x="131709" y="0"/>
                  </a:lnTo>
                  <a:cubicBezTo>
                    <a:pt x="98557" y="-2"/>
                    <a:pt x="69362" y="21827"/>
                    <a:pt x="59986" y="53626"/>
                  </a:cubicBezTo>
                  <a:lnTo>
                    <a:pt x="2836" y="246888"/>
                  </a:lnTo>
                  <a:cubicBezTo>
                    <a:pt x="-8001" y="283839"/>
                    <a:pt x="13169" y="322578"/>
                    <a:pt x="50119" y="333415"/>
                  </a:cubicBezTo>
                  <a:cubicBezTo>
                    <a:pt x="56418" y="335262"/>
                    <a:pt x="62947" y="336211"/>
                    <a:pt x="69511" y="336233"/>
                  </a:cubicBezTo>
                  <a:cubicBezTo>
                    <a:pt x="88561" y="336233"/>
                    <a:pt x="93514" y="325946"/>
                    <a:pt x="93514" y="315373"/>
                  </a:cubicBezTo>
                  <a:cubicBezTo>
                    <a:pt x="93728" y="306238"/>
                    <a:pt x="86549" y="298634"/>
                    <a:pt x="77417" y="298323"/>
                  </a:cubicBezTo>
                  <a:cubicBezTo>
                    <a:pt x="60110" y="299212"/>
                    <a:pt x="44932" y="286872"/>
                    <a:pt x="42270" y="269748"/>
                  </a:cubicBezTo>
                  <a:cubicBezTo>
                    <a:pt x="38324" y="235571"/>
                    <a:pt x="62831" y="204667"/>
                    <a:pt x="97007" y="200721"/>
                  </a:cubicBezTo>
                  <a:cubicBezTo>
                    <a:pt x="99263" y="200460"/>
                    <a:pt x="101531" y="200324"/>
                    <a:pt x="103801" y="200311"/>
                  </a:cubicBezTo>
                  <a:lnTo>
                    <a:pt x="160951" y="200311"/>
                  </a:lnTo>
                  <a:cubicBezTo>
                    <a:pt x="184097" y="200258"/>
                    <a:pt x="202904" y="218979"/>
                    <a:pt x="202956" y="242125"/>
                  </a:cubicBezTo>
                  <a:cubicBezTo>
                    <a:pt x="202957" y="242189"/>
                    <a:pt x="202957" y="242252"/>
                    <a:pt x="202956" y="242316"/>
                  </a:cubicBezTo>
                  <a:lnTo>
                    <a:pt x="202956" y="260509"/>
                  </a:lnTo>
                  <a:lnTo>
                    <a:pt x="202956" y="260509"/>
                  </a:lnTo>
                  <a:lnTo>
                    <a:pt x="202956" y="292608"/>
                  </a:lnTo>
                  <a:cubicBezTo>
                    <a:pt x="202798" y="316543"/>
                    <a:pt x="222073" y="336074"/>
                    <a:pt x="246008" y="336232"/>
                  </a:cubicBezTo>
                  <a:cubicBezTo>
                    <a:pt x="246008" y="336232"/>
                    <a:pt x="246009" y="336232"/>
                    <a:pt x="246010" y="336232"/>
                  </a:cubicBezTo>
                  <a:lnTo>
                    <a:pt x="289824" y="336233"/>
                  </a:lnTo>
                  <a:cubicBezTo>
                    <a:pt x="313648" y="336128"/>
                    <a:pt x="332921" y="316813"/>
                    <a:pt x="332973" y="292989"/>
                  </a:cubicBezTo>
                  <a:lnTo>
                    <a:pt x="332973" y="153829"/>
                  </a:lnTo>
                  <a:cubicBezTo>
                    <a:pt x="248645" y="152840"/>
                    <a:pt x="180732" y="84333"/>
                    <a:pt x="180477" y="0"/>
                  </a:cubicBezTo>
                  <a:close/>
                  <a:moveTo>
                    <a:pt x="128185" y="151638"/>
                  </a:moveTo>
                  <a:cubicBezTo>
                    <a:pt x="115877" y="151478"/>
                    <a:pt x="106028" y="141371"/>
                    <a:pt x="106188" y="129062"/>
                  </a:cubicBezTo>
                  <a:cubicBezTo>
                    <a:pt x="106347" y="116754"/>
                    <a:pt x="116455" y="106905"/>
                    <a:pt x="128763" y="107065"/>
                  </a:cubicBezTo>
                  <a:cubicBezTo>
                    <a:pt x="141072" y="107224"/>
                    <a:pt x="150920" y="117332"/>
                    <a:pt x="150761" y="129640"/>
                  </a:cubicBezTo>
                  <a:cubicBezTo>
                    <a:pt x="150760" y="129670"/>
                    <a:pt x="150760" y="129700"/>
                    <a:pt x="150759" y="129730"/>
                  </a:cubicBezTo>
                  <a:cubicBezTo>
                    <a:pt x="150551" y="142003"/>
                    <a:pt x="140459" y="151797"/>
                    <a:pt x="128185" y="15163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" name="爱设计-4-11">
              <a:extLst>
                <a:ext uri="{FF2B5EF4-FFF2-40B4-BE49-F238E27FC236}">
                  <a16:creationId xmlns:a16="http://schemas.microsoft.com/office/drawing/2014/main" id="{877852CF-7862-A7C4-5BE6-0749B2E92232}"/>
                </a:ext>
              </a:extLst>
            </p:cNvPr>
            <p:cNvSpPr/>
            <p:nvPr/>
          </p:nvSpPr>
          <p:spPr>
            <a:xfrm>
              <a:off x="6123526" y="3105911"/>
              <a:ext cx="121539" cy="121348"/>
            </a:xfrm>
            <a:custGeom>
              <a:avLst/>
              <a:gdLst>
                <a:gd name="connsiteX0" fmla="*/ 121539 w 121539"/>
                <a:gd name="connsiteY0" fmla="*/ 121349 h 121348"/>
                <a:gd name="connsiteX1" fmla="*/ 0 w 121539"/>
                <a:gd name="connsiteY1" fmla="*/ 0 h 121348"/>
                <a:gd name="connsiteX2" fmla="*/ 66008 w 121539"/>
                <a:gd name="connsiteY2" fmla="*/ 0 h 121348"/>
                <a:gd name="connsiteX3" fmla="*/ 121539 w 121539"/>
                <a:gd name="connsiteY3" fmla="*/ 55340 h 121348"/>
                <a:gd name="connsiteX4" fmla="*/ 121539 w 121539"/>
                <a:gd name="connsiteY4" fmla="*/ 55436 h 1213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1539" h="121348">
                  <a:moveTo>
                    <a:pt x="121539" y="121349"/>
                  </a:moveTo>
                  <a:cubicBezTo>
                    <a:pt x="54726" y="120781"/>
                    <a:pt x="672" y="66813"/>
                    <a:pt x="0" y="0"/>
                  </a:cubicBezTo>
                  <a:lnTo>
                    <a:pt x="66008" y="0"/>
                  </a:lnTo>
                  <a:cubicBezTo>
                    <a:pt x="96624" y="-53"/>
                    <a:pt x="121486" y="24724"/>
                    <a:pt x="121539" y="55340"/>
                  </a:cubicBezTo>
                  <a:cubicBezTo>
                    <a:pt x="121539" y="55372"/>
                    <a:pt x="121539" y="55404"/>
                    <a:pt x="121539" y="55436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79" name="爱设计-5">
            <a:extLst>
              <a:ext uri="{FF2B5EF4-FFF2-40B4-BE49-F238E27FC236}">
                <a16:creationId xmlns:a16="http://schemas.microsoft.com/office/drawing/2014/main" id="{39FF3CC4-63ED-AC71-9615-EFBA052F8E24}"/>
              </a:ext>
            </a:extLst>
          </p:cNvPr>
          <p:cNvGrpSpPr/>
          <p:nvPr/>
        </p:nvGrpSpPr>
        <p:grpSpPr>
          <a:xfrm>
            <a:off x="-221292" y="6167845"/>
            <a:ext cx="953130" cy="953127"/>
            <a:chOff x="7691275" y="4449247"/>
            <a:chExt cx="953130" cy="953127"/>
          </a:xfrm>
        </p:grpSpPr>
        <p:sp>
          <p:nvSpPr>
            <p:cNvPr id="180" name="爱设计-5-1">
              <a:extLst>
                <a:ext uri="{FF2B5EF4-FFF2-40B4-BE49-F238E27FC236}">
                  <a16:creationId xmlns:a16="http://schemas.microsoft.com/office/drawing/2014/main" id="{6503E2ED-7144-9E58-C6BC-470646B3AA2E}"/>
                </a:ext>
              </a:extLst>
            </p:cNvPr>
            <p:cNvSpPr/>
            <p:nvPr/>
          </p:nvSpPr>
          <p:spPr>
            <a:xfrm>
              <a:off x="7691275" y="4449247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1" name="爱设计-5-2">
              <a:extLst>
                <a:ext uri="{FF2B5EF4-FFF2-40B4-BE49-F238E27FC236}">
                  <a16:creationId xmlns:a16="http://schemas.microsoft.com/office/drawing/2014/main" id="{4D2B196D-1023-E41A-402D-7B254B24F6B9}"/>
                </a:ext>
              </a:extLst>
            </p:cNvPr>
            <p:cNvSpPr/>
            <p:nvPr/>
          </p:nvSpPr>
          <p:spPr>
            <a:xfrm>
              <a:off x="7793527" y="4449247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2" name="爱设计-5-3">
              <a:extLst>
                <a:ext uri="{FF2B5EF4-FFF2-40B4-BE49-F238E27FC236}">
                  <a16:creationId xmlns:a16="http://schemas.microsoft.com/office/drawing/2014/main" id="{94B1F196-8C77-20DA-01F9-40F5259874EE}"/>
                </a:ext>
              </a:extLst>
            </p:cNvPr>
            <p:cNvSpPr/>
            <p:nvPr/>
          </p:nvSpPr>
          <p:spPr>
            <a:xfrm>
              <a:off x="7895778" y="4449247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3" name="爱设计-5-4">
              <a:extLst>
                <a:ext uri="{FF2B5EF4-FFF2-40B4-BE49-F238E27FC236}">
                  <a16:creationId xmlns:a16="http://schemas.microsoft.com/office/drawing/2014/main" id="{A2282764-97E2-2223-97AF-7B7D9FAB5B75}"/>
                </a:ext>
              </a:extLst>
            </p:cNvPr>
            <p:cNvSpPr/>
            <p:nvPr/>
          </p:nvSpPr>
          <p:spPr>
            <a:xfrm>
              <a:off x="7998030" y="4449247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4" name="爱设计-5-5">
              <a:extLst>
                <a:ext uri="{FF2B5EF4-FFF2-40B4-BE49-F238E27FC236}">
                  <a16:creationId xmlns:a16="http://schemas.microsoft.com/office/drawing/2014/main" id="{E22ADCEE-BE44-7476-8567-E4D57EB43A1C}"/>
                </a:ext>
              </a:extLst>
            </p:cNvPr>
            <p:cNvSpPr/>
            <p:nvPr/>
          </p:nvSpPr>
          <p:spPr>
            <a:xfrm>
              <a:off x="8100281" y="4449247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5" name="爱设计-5-6">
              <a:extLst>
                <a:ext uri="{FF2B5EF4-FFF2-40B4-BE49-F238E27FC236}">
                  <a16:creationId xmlns:a16="http://schemas.microsoft.com/office/drawing/2014/main" id="{A28B600F-E6C2-F388-D38D-39ED58246D63}"/>
                </a:ext>
              </a:extLst>
            </p:cNvPr>
            <p:cNvSpPr/>
            <p:nvPr/>
          </p:nvSpPr>
          <p:spPr>
            <a:xfrm>
              <a:off x="8202533" y="4449247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6" name="爱设计-5-7">
              <a:extLst>
                <a:ext uri="{FF2B5EF4-FFF2-40B4-BE49-F238E27FC236}">
                  <a16:creationId xmlns:a16="http://schemas.microsoft.com/office/drawing/2014/main" id="{EDF6C122-9931-5AF5-E1B9-8C1A880B3143}"/>
                </a:ext>
              </a:extLst>
            </p:cNvPr>
            <p:cNvSpPr/>
            <p:nvPr/>
          </p:nvSpPr>
          <p:spPr>
            <a:xfrm>
              <a:off x="8304785" y="4449247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7" name="爱设计-5-8">
              <a:extLst>
                <a:ext uri="{FF2B5EF4-FFF2-40B4-BE49-F238E27FC236}">
                  <a16:creationId xmlns:a16="http://schemas.microsoft.com/office/drawing/2014/main" id="{AEF12305-8E1C-4556-CC22-752AE05DE8D4}"/>
                </a:ext>
              </a:extLst>
            </p:cNvPr>
            <p:cNvSpPr/>
            <p:nvPr/>
          </p:nvSpPr>
          <p:spPr>
            <a:xfrm>
              <a:off x="8407036" y="4449247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8" name="爱设计-5-9">
              <a:extLst>
                <a:ext uri="{FF2B5EF4-FFF2-40B4-BE49-F238E27FC236}">
                  <a16:creationId xmlns:a16="http://schemas.microsoft.com/office/drawing/2014/main" id="{A8682A15-00DA-645F-0D1A-275DA63600B9}"/>
                </a:ext>
              </a:extLst>
            </p:cNvPr>
            <p:cNvSpPr/>
            <p:nvPr/>
          </p:nvSpPr>
          <p:spPr>
            <a:xfrm>
              <a:off x="8509288" y="4449247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9" name="爱设计-5-10">
              <a:extLst>
                <a:ext uri="{FF2B5EF4-FFF2-40B4-BE49-F238E27FC236}">
                  <a16:creationId xmlns:a16="http://schemas.microsoft.com/office/drawing/2014/main" id="{07328C9F-B722-6EE7-8806-C4258F2D243A}"/>
                </a:ext>
              </a:extLst>
            </p:cNvPr>
            <p:cNvSpPr/>
            <p:nvPr/>
          </p:nvSpPr>
          <p:spPr>
            <a:xfrm>
              <a:off x="8611540" y="4449247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0" name="爱设计-5-11">
              <a:extLst>
                <a:ext uri="{FF2B5EF4-FFF2-40B4-BE49-F238E27FC236}">
                  <a16:creationId xmlns:a16="http://schemas.microsoft.com/office/drawing/2014/main" id="{8C590505-8A0E-B3EE-597B-5A9B39F272F0}"/>
                </a:ext>
              </a:extLst>
            </p:cNvPr>
            <p:cNvSpPr/>
            <p:nvPr/>
          </p:nvSpPr>
          <p:spPr>
            <a:xfrm>
              <a:off x="7691275" y="455149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1" name="爱设计-5-12">
              <a:extLst>
                <a:ext uri="{FF2B5EF4-FFF2-40B4-BE49-F238E27FC236}">
                  <a16:creationId xmlns:a16="http://schemas.microsoft.com/office/drawing/2014/main" id="{3DD0970A-6B6B-072B-41EA-B6186B64AA47}"/>
                </a:ext>
              </a:extLst>
            </p:cNvPr>
            <p:cNvSpPr/>
            <p:nvPr/>
          </p:nvSpPr>
          <p:spPr>
            <a:xfrm>
              <a:off x="7793527" y="455149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2" name="爱设计-5-13">
              <a:extLst>
                <a:ext uri="{FF2B5EF4-FFF2-40B4-BE49-F238E27FC236}">
                  <a16:creationId xmlns:a16="http://schemas.microsoft.com/office/drawing/2014/main" id="{85119806-EC11-83D2-7B4A-E6000EEE7B1B}"/>
                </a:ext>
              </a:extLst>
            </p:cNvPr>
            <p:cNvSpPr/>
            <p:nvPr/>
          </p:nvSpPr>
          <p:spPr>
            <a:xfrm>
              <a:off x="7895778" y="455149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3" name="爱设计-5-14">
              <a:extLst>
                <a:ext uri="{FF2B5EF4-FFF2-40B4-BE49-F238E27FC236}">
                  <a16:creationId xmlns:a16="http://schemas.microsoft.com/office/drawing/2014/main" id="{0C216D05-85C1-5D05-ECC3-5621FD2148BF}"/>
                </a:ext>
              </a:extLst>
            </p:cNvPr>
            <p:cNvSpPr/>
            <p:nvPr/>
          </p:nvSpPr>
          <p:spPr>
            <a:xfrm>
              <a:off x="7998030" y="455149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4" name="爱设计-5-15">
              <a:extLst>
                <a:ext uri="{FF2B5EF4-FFF2-40B4-BE49-F238E27FC236}">
                  <a16:creationId xmlns:a16="http://schemas.microsoft.com/office/drawing/2014/main" id="{C3106058-3012-2B5B-F5C9-74A1C7CFBE97}"/>
                </a:ext>
              </a:extLst>
            </p:cNvPr>
            <p:cNvSpPr/>
            <p:nvPr/>
          </p:nvSpPr>
          <p:spPr>
            <a:xfrm>
              <a:off x="8100281" y="455149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5" name="爱设计-5-16">
              <a:extLst>
                <a:ext uri="{FF2B5EF4-FFF2-40B4-BE49-F238E27FC236}">
                  <a16:creationId xmlns:a16="http://schemas.microsoft.com/office/drawing/2014/main" id="{2F4FBC4C-96BD-6BBB-21C8-80668433E453}"/>
                </a:ext>
              </a:extLst>
            </p:cNvPr>
            <p:cNvSpPr/>
            <p:nvPr/>
          </p:nvSpPr>
          <p:spPr>
            <a:xfrm>
              <a:off x="8202533" y="455149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6" name="爱设计-5-17">
              <a:extLst>
                <a:ext uri="{FF2B5EF4-FFF2-40B4-BE49-F238E27FC236}">
                  <a16:creationId xmlns:a16="http://schemas.microsoft.com/office/drawing/2014/main" id="{D7767746-474F-E727-FF0E-1653843F910D}"/>
                </a:ext>
              </a:extLst>
            </p:cNvPr>
            <p:cNvSpPr/>
            <p:nvPr/>
          </p:nvSpPr>
          <p:spPr>
            <a:xfrm>
              <a:off x="8304785" y="455149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7" name="爱设计-5-18">
              <a:extLst>
                <a:ext uri="{FF2B5EF4-FFF2-40B4-BE49-F238E27FC236}">
                  <a16:creationId xmlns:a16="http://schemas.microsoft.com/office/drawing/2014/main" id="{7CF6AEDD-9C97-829A-9D6F-8FE8532BF0F0}"/>
                </a:ext>
              </a:extLst>
            </p:cNvPr>
            <p:cNvSpPr/>
            <p:nvPr/>
          </p:nvSpPr>
          <p:spPr>
            <a:xfrm>
              <a:off x="8407036" y="455149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8" name="爱设计-5-19">
              <a:extLst>
                <a:ext uri="{FF2B5EF4-FFF2-40B4-BE49-F238E27FC236}">
                  <a16:creationId xmlns:a16="http://schemas.microsoft.com/office/drawing/2014/main" id="{58557872-7EBB-1F02-1179-4836C90354C6}"/>
                </a:ext>
              </a:extLst>
            </p:cNvPr>
            <p:cNvSpPr/>
            <p:nvPr/>
          </p:nvSpPr>
          <p:spPr>
            <a:xfrm>
              <a:off x="8509288" y="455149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9" name="爱设计-5-20">
              <a:extLst>
                <a:ext uri="{FF2B5EF4-FFF2-40B4-BE49-F238E27FC236}">
                  <a16:creationId xmlns:a16="http://schemas.microsoft.com/office/drawing/2014/main" id="{0E27CDC0-7E3C-2F43-7521-FF2544FF6D38}"/>
                </a:ext>
              </a:extLst>
            </p:cNvPr>
            <p:cNvSpPr/>
            <p:nvPr/>
          </p:nvSpPr>
          <p:spPr>
            <a:xfrm>
              <a:off x="8611540" y="455149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0" name="爱设计-5-21">
              <a:extLst>
                <a:ext uri="{FF2B5EF4-FFF2-40B4-BE49-F238E27FC236}">
                  <a16:creationId xmlns:a16="http://schemas.microsoft.com/office/drawing/2014/main" id="{020B453A-2BA5-56E9-544F-CCBE10AD0BBA}"/>
                </a:ext>
              </a:extLst>
            </p:cNvPr>
            <p:cNvSpPr/>
            <p:nvPr/>
          </p:nvSpPr>
          <p:spPr>
            <a:xfrm>
              <a:off x="7691275" y="465374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1" name="爱设计-5-22">
              <a:extLst>
                <a:ext uri="{FF2B5EF4-FFF2-40B4-BE49-F238E27FC236}">
                  <a16:creationId xmlns:a16="http://schemas.microsoft.com/office/drawing/2014/main" id="{34EE984E-7659-A078-EEEF-16D007E99EA9}"/>
                </a:ext>
              </a:extLst>
            </p:cNvPr>
            <p:cNvSpPr/>
            <p:nvPr/>
          </p:nvSpPr>
          <p:spPr>
            <a:xfrm>
              <a:off x="7793527" y="465374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2" name="爱设计-5-23">
              <a:extLst>
                <a:ext uri="{FF2B5EF4-FFF2-40B4-BE49-F238E27FC236}">
                  <a16:creationId xmlns:a16="http://schemas.microsoft.com/office/drawing/2014/main" id="{3EA69F7D-2587-7AC8-F69A-3C44304B1155}"/>
                </a:ext>
              </a:extLst>
            </p:cNvPr>
            <p:cNvSpPr/>
            <p:nvPr/>
          </p:nvSpPr>
          <p:spPr>
            <a:xfrm>
              <a:off x="7895778" y="465374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3" name="爱设计-5-24">
              <a:extLst>
                <a:ext uri="{FF2B5EF4-FFF2-40B4-BE49-F238E27FC236}">
                  <a16:creationId xmlns:a16="http://schemas.microsoft.com/office/drawing/2014/main" id="{81EB5A6B-09B1-0B89-4244-203804A20166}"/>
                </a:ext>
              </a:extLst>
            </p:cNvPr>
            <p:cNvSpPr/>
            <p:nvPr/>
          </p:nvSpPr>
          <p:spPr>
            <a:xfrm>
              <a:off x="7998030" y="465374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4" name="爱设计-5-25">
              <a:extLst>
                <a:ext uri="{FF2B5EF4-FFF2-40B4-BE49-F238E27FC236}">
                  <a16:creationId xmlns:a16="http://schemas.microsoft.com/office/drawing/2014/main" id="{E8A82CA3-3E7A-7BC2-B1AC-D11315B98267}"/>
                </a:ext>
              </a:extLst>
            </p:cNvPr>
            <p:cNvSpPr/>
            <p:nvPr/>
          </p:nvSpPr>
          <p:spPr>
            <a:xfrm>
              <a:off x="8100281" y="465374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5" name="爱设计-5-26">
              <a:extLst>
                <a:ext uri="{FF2B5EF4-FFF2-40B4-BE49-F238E27FC236}">
                  <a16:creationId xmlns:a16="http://schemas.microsoft.com/office/drawing/2014/main" id="{A9751FD0-4F80-A536-E707-DA67574DD115}"/>
                </a:ext>
              </a:extLst>
            </p:cNvPr>
            <p:cNvSpPr/>
            <p:nvPr/>
          </p:nvSpPr>
          <p:spPr>
            <a:xfrm>
              <a:off x="8202533" y="465374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6" name="爱设计-5-27">
              <a:extLst>
                <a:ext uri="{FF2B5EF4-FFF2-40B4-BE49-F238E27FC236}">
                  <a16:creationId xmlns:a16="http://schemas.microsoft.com/office/drawing/2014/main" id="{E11FC5E5-6640-0E03-6C1F-848B0174AA2A}"/>
                </a:ext>
              </a:extLst>
            </p:cNvPr>
            <p:cNvSpPr/>
            <p:nvPr/>
          </p:nvSpPr>
          <p:spPr>
            <a:xfrm>
              <a:off x="8304785" y="465374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7" name="爱设计-5-28">
              <a:extLst>
                <a:ext uri="{FF2B5EF4-FFF2-40B4-BE49-F238E27FC236}">
                  <a16:creationId xmlns:a16="http://schemas.microsoft.com/office/drawing/2014/main" id="{80F7581C-43B0-E886-C268-7861B087C834}"/>
                </a:ext>
              </a:extLst>
            </p:cNvPr>
            <p:cNvSpPr/>
            <p:nvPr/>
          </p:nvSpPr>
          <p:spPr>
            <a:xfrm>
              <a:off x="8407036" y="465374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8" name="爱设计-5-29">
              <a:extLst>
                <a:ext uri="{FF2B5EF4-FFF2-40B4-BE49-F238E27FC236}">
                  <a16:creationId xmlns:a16="http://schemas.microsoft.com/office/drawing/2014/main" id="{3B0CB405-F571-6A84-E718-81F86B92A7E0}"/>
                </a:ext>
              </a:extLst>
            </p:cNvPr>
            <p:cNvSpPr/>
            <p:nvPr/>
          </p:nvSpPr>
          <p:spPr>
            <a:xfrm>
              <a:off x="8509288" y="465374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9" name="爱设计-5-30">
              <a:extLst>
                <a:ext uri="{FF2B5EF4-FFF2-40B4-BE49-F238E27FC236}">
                  <a16:creationId xmlns:a16="http://schemas.microsoft.com/office/drawing/2014/main" id="{71A76FA0-85ED-885B-7771-6DA12C6E19B7}"/>
                </a:ext>
              </a:extLst>
            </p:cNvPr>
            <p:cNvSpPr/>
            <p:nvPr/>
          </p:nvSpPr>
          <p:spPr>
            <a:xfrm>
              <a:off x="8611540" y="465374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0" name="爱设计-5-31">
              <a:extLst>
                <a:ext uri="{FF2B5EF4-FFF2-40B4-BE49-F238E27FC236}">
                  <a16:creationId xmlns:a16="http://schemas.microsoft.com/office/drawing/2014/main" id="{99620297-49E7-071B-EE8A-129E9A63E0CC}"/>
                </a:ext>
              </a:extLst>
            </p:cNvPr>
            <p:cNvSpPr/>
            <p:nvPr/>
          </p:nvSpPr>
          <p:spPr>
            <a:xfrm>
              <a:off x="7691275" y="4756001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1" name="爱设计-5-32">
              <a:extLst>
                <a:ext uri="{FF2B5EF4-FFF2-40B4-BE49-F238E27FC236}">
                  <a16:creationId xmlns:a16="http://schemas.microsoft.com/office/drawing/2014/main" id="{44669619-EA63-97A4-ABE4-C139EB93CA40}"/>
                </a:ext>
              </a:extLst>
            </p:cNvPr>
            <p:cNvSpPr/>
            <p:nvPr/>
          </p:nvSpPr>
          <p:spPr>
            <a:xfrm>
              <a:off x="7793527" y="4756001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2" name="爱设计-5-33">
              <a:extLst>
                <a:ext uri="{FF2B5EF4-FFF2-40B4-BE49-F238E27FC236}">
                  <a16:creationId xmlns:a16="http://schemas.microsoft.com/office/drawing/2014/main" id="{38E3D841-F014-E6D7-2869-9D9D2AD2E704}"/>
                </a:ext>
              </a:extLst>
            </p:cNvPr>
            <p:cNvSpPr/>
            <p:nvPr/>
          </p:nvSpPr>
          <p:spPr>
            <a:xfrm>
              <a:off x="7895778" y="4756001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3" name="爱设计-5-34">
              <a:extLst>
                <a:ext uri="{FF2B5EF4-FFF2-40B4-BE49-F238E27FC236}">
                  <a16:creationId xmlns:a16="http://schemas.microsoft.com/office/drawing/2014/main" id="{D4CC1C2F-1712-78BE-3738-8D5477EE5AA0}"/>
                </a:ext>
              </a:extLst>
            </p:cNvPr>
            <p:cNvSpPr/>
            <p:nvPr/>
          </p:nvSpPr>
          <p:spPr>
            <a:xfrm>
              <a:off x="7998030" y="4756001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4" name="爱设计-5-35">
              <a:extLst>
                <a:ext uri="{FF2B5EF4-FFF2-40B4-BE49-F238E27FC236}">
                  <a16:creationId xmlns:a16="http://schemas.microsoft.com/office/drawing/2014/main" id="{3061F9E7-BAA2-E7F0-A91D-5BBC8E6DC0E8}"/>
                </a:ext>
              </a:extLst>
            </p:cNvPr>
            <p:cNvSpPr/>
            <p:nvPr/>
          </p:nvSpPr>
          <p:spPr>
            <a:xfrm>
              <a:off x="8100281" y="4756001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5" name="爱设计-5-36">
              <a:extLst>
                <a:ext uri="{FF2B5EF4-FFF2-40B4-BE49-F238E27FC236}">
                  <a16:creationId xmlns:a16="http://schemas.microsoft.com/office/drawing/2014/main" id="{AEDC21CF-FC24-0427-6E7E-4FCD2B3275BD}"/>
                </a:ext>
              </a:extLst>
            </p:cNvPr>
            <p:cNvSpPr/>
            <p:nvPr/>
          </p:nvSpPr>
          <p:spPr>
            <a:xfrm>
              <a:off x="8202533" y="4756001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6" name="爱设计-5-37">
              <a:extLst>
                <a:ext uri="{FF2B5EF4-FFF2-40B4-BE49-F238E27FC236}">
                  <a16:creationId xmlns:a16="http://schemas.microsoft.com/office/drawing/2014/main" id="{D6A4C740-3D24-A05E-C20B-525E9B3A2522}"/>
                </a:ext>
              </a:extLst>
            </p:cNvPr>
            <p:cNvSpPr/>
            <p:nvPr/>
          </p:nvSpPr>
          <p:spPr>
            <a:xfrm>
              <a:off x="8304785" y="4756001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7" name="爱设计-5-38">
              <a:extLst>
                <a:ext uri="{FF2B5EF4-FFF2-40B4-BE49-F238E27FC236}">
                  <a16:creationId xmlns:a16="http://schemas.microsoft.com/office/drawing/2014/main" id="{77A365AE-10D5-6A30-D6E2-A3828A81ED59}"/>
                </a:ext>
              </a:extLst>
            </p:cNvPr>
            <p:cNvSpPr/>
            <p:nvPr/>
          </p:nvSpPr>
          <p:spPr>
            <a:xfrm>
              <a:off x="8407036" y="4756001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8" name="爱设计-5-39">
              <a:extLst>
                <a:ext uri="{FF2B5EF4-FFF2-40B4-BE49-F238E27FC236}">
                  <a16:creationId xmlns:a16="http://schemas.microsoft.com/office/drawing/2014/main" id="{6479915B-EBE0-5BC4-212C-8A05103AD2F3}"/>
                </a:ext>
              </a:extLst>
            </p:cNvPr>
            <p:cNvSpPr/>
            <p:nvPr/>
          </p:nvSpPr>
          <p:spPr>
            <a:xfrm>
              <a:off x="8509288" y="4756001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9" name="爱设计-5-40">
              <a:extLst>
                <a:ext uri="{FF2B5EF4-FFF2-40B4-BE49-F238E27FC236}">
                  <a16:creationId xmlns:a16="http://schemas.microsoft.com/office/drawing/2014/main" id="{78497A1C-E1E5-6C89-D4D0-FF34FC10CB40}"/>
                </a:ext>
              </a:extLst>
            </p:cNvPr>
            <p:cNvSpPr/>
            <p:nvPr/>
          </p:nvSpPr>
          <p:spPr>
            <a:xfrm>
              <a:off x="8611540" y="4756001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0" name="爱设计-5-41">
              <a:extLst>
                <a:ext uri="{FF2B5EF4-FFF2-40B4-BE49-F238E27FC236}">
                  <a16:creationId xmlns:a16="http://schemas.microsoft.com/office/drawing/2014/main" id="{066869BC-DD9F-B4DD-C610-E26DD920744B}"/>
                </a:ext>
              </a:extLst>
            </p:cNvPr>
            <p:cNvSpPr/>
            <p:nvPr/>
          </p:nvSpPr>
          <p:spPr>
            <a:xfrm>
              <a:off x="7691275" y="4858252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1" name="爱设计-5-42">
              <a:extLst>
                <a:ext uri="{FF2B5EF4-FFF2-40B4-BE49-F238E27FC236}">
                  <a16:creationId xmlns:a16="http://schemas.microsoft.com/office/drawing/2014/main" id="{6C06855B-BABA-9D17-1C35-5EBD7B41982F}"/>
                </a:ext>
              </a:extLst>
            </p:cNvPr>
            <p:cNvSpPr/>
            <p:nvPr/>
          </p:nvSpPr>
          <p:spPr>
            <a:xfrm>
              <a:off x="7793527" y="4858252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2" name="爱设计-5-43">
              <a:extLst>
                <a:ext uri="{FF2B5EF4-FFF2-40B4-BE49-F238E27FC236}">
                  <a16:creationId xmlns:a16="http://schemas.microsoft.com/office/drawing/2014/main" id="{51344596-7192-3A68-3D9F-D4E04C436BF6}"/>
                </a:ext>
              </a:extLst>
            </p:cNvPr>
            <p:cNvSpPr/>
            <p:nvPr/>
          </p:nvSpPr>
          <p:spPr>
            <a:xfrm>
              <a:off x="7895778" y="4858252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3" name="爱设计-5-44">
              <a:extLst>
                <a:ext uri="{FF2B5EF4-FFF2-40B4-BE49-F238E27FC236}">
                  <a16:creationId xmlns:a16="http://schemas.microsoft.com/office/drawing/2014/main" id="{15D70443-8263-FA37-6AF3-704C02E8D001}"/>
                </a:ext>
              </a:extLst>
            </p:cNvPr>
            <p:cNvSpPr/>
            <p:nvPr/>
          </p:nvSpPr>
          <p:spPr>
            <a:xfrm>
              <a:off x="7998030" y="4858252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4" name="爱设计-5-45">
              <a:extLst>
                <a:ext uri="{FF2B5EF4-FFF2-40B4-BE49-F238E27FC236}">
                  <a16:creationId xmlns:a16="http://schemas.microsoft.com/office/drawing/2014/main" id="{BB5D81A1-8F10-B0E1-E3AE-103C4551F727}"/>
                </a:ext>
              </a:extLst>
            </p:cNvPr>
            <p:cNvSpPr/>
            <p:nvPr/>
          </p:nvSpPr>
          <p:spPr>
            <a:xfrm>
              <a:off x="8100281" y="4858252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5" name="爱设计-5-46">
              <a:extLst>
                <a:ext uri="{FF2B5EF4-FFF2-40B4-BE49-F238E27FC236}">
                  <a16:creationId xmlns:a16="http://schemas.microsoft.com/office/drawing/2014/main" id="{CE2EEC86-CF54-73B5-2E08-990321B04864}"/>
                </a:ext>
              </a:extLst>
            </p:cNvPr>
            <p:cNvSpPr/>
            <p:nvPr/>
          </p:nvSpPr>
          <p:spPr>
            <a:xfrm>
              <a:off x="8202533" y="4858252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6" name="爱设计-5-47">
              <a:extLst>
                <a:ext uri="{FF2B5EF4-FFF2-40B4-BE49-F238E27FC236}">
                  <a16:creationId xmlns:a16="http://schemas.microsoft.com/office/drawing/2014/main" id="{AC03D875-553D-8430-FBA4-6D3863378EE3}"/>
                </a:ext>
              </a:extLst>
            </p:cNvPr>
            <p:cNvSpPr/>
            <p:nvPr/>
          </p:nvSpPr>
          <p:spPr>
            <a:xfrm>
              <a:off x="8304785" y="4858252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7" name="爱设计-5-48">
              <a:extLst>
                <a:ext uri="{FF2B5EF4-FFF2-40B4-BE49-F238E27FC236}">
                  <a16:creationId xmlns:a16="http://schemas.microsoft.com/office/drawing/2014/main" id="{F14B6D88-3F1E-4BEB-2F7C-1576B41FF2F1}"/>
                </a:ext>
              </a:extLst>
            </p:cNvPr>
            <p:cNvSpPr/>
            <p:nvPr/>
          </p:nvSpPr>
          <p:spPr>
            <a:xfrm>
              <a:off x="8407036" y="4858252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8" name="爱设计-5-49">
              <a:extLst>
                <a:ext uri="{FF2B5EF4-FFF2-40B4-BE49-F238E27FC236}">
                  <a16:creationId xmlns:a16="http://schemas.microsoft.com/office/drawing/2014/main" id="{809DEC99-8535-EC9C-0090-084DC21DB5D3}"/>
                </a:ext>
              </a:extLst>
            </p:cNvPr>
            <p:cNvSpPr/>
            <p:nvPr/>
          </p:nvSpPr>
          <p:spPr>
            <a:xfrm>
              <a:off x="8509288" y="4858252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9" name="爱设计-5-50">
              <a:extLst>
                <a:ext uri="{FF2B5EF4-FFF2-40B4-BE49-F238E27FC236}">
                  <a16:creationId xmlns:a16="http://schemas.microsoft.com/office/drawing/2014/main" id="{A276A082-F0B0-D3A0-E782-4E263DB58308}"/>
                </a:ext>
              </a:extLst>
            </p:cNvPr>
            <p:cNvSpPr/>
            <p:nvPr/>
          </p:nvSpPr>
          <p:spPr>
            <a:xfrm>
              <a:off x="8611540" y="4858252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0" name="爱设计-5-51">
              <a:extLst>
                <a:ext uri="{FF2B5EF4-FFF2-40B4-BE49-F238E27FC236}">
                  <a16:creationId xmlns:a16="http://schemas.microsoft.com/office/drawing/2014/main" id="{A4772C42-D2B7-A293-D128-DC9F0BC8B5DB}"/>
                </a:ext>
              </a:extLst>
            </p:cNvPr>
            <p:cNvSpPr/>
            <p:nvPr/>
          </p:nvSpPr>
          <p:spPr>
            <a:xfrm>
              <a:off x="7691275" y="4960503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1" name="爱设计-5-52">
              <a:extLst>
                <a:ext uri="{FF2B5EF4-FFF2-40B4-BE49-F238E27FC236}">
                  <a16:creationId xmlns:a16="http://schemas.microsoft.com/office/drawing/2014/main" id="{8868EDD3-416A-A54C-6E74-3AB16214D994}"/>
                </a:ext>
              </a:extLst>
            </p:cNvPr>
            <p:cNvSpPr/>
            <p:nvPr/>
          </p:nvSpPr>
          <p:spPr>
            <a:xfrm>
              <a:off x="7793527" y="4960503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2" name="爱设计-5-53">
              <a:extLst>
                <a:ext uri="{FF2B5EF4-FFF2-40B4-BE49-F238E27FC236}">
                  <a16:creationId xmlns:a16="http://schemas.microsoft.com/office/drawing/2014/main" id="{31328D83-1B49-7F25-F27E-B7D7575270D9}"/>
                </a:ext>
              </a:extLst>
            </p:cNvPr>
            <p:cNvSpPr/>
            <p:nvPr/>
          </p:nvSpPr>
          <p:spPr>
            <a:xfrm>
              <a:off x="7895778" y="4960503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3" name="爱设计-5-54">
              <a:extLst>
                <a:ext uri="{FF2B5EF4-FFF2-40B4-BE49-F238E27FC236}">
                  <a16:creationId xmlns:a16="http://schemas.microsoft.com/office/drawing/2014/main" id="{5264486F-6D61-A7F8-CD3C-AB82D1128112}"/>
                </a:ext>
              </a:extLst>
            </p:cNvPr>
            <p:cNvSpPr/>
            <p:nvPr/>
          </p:nvSpPr>
          <p:spPr>
            <a:xfrm>
              <a:off x="7998030" y="4960503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4" name="爱设计-5-55">
              <a:extLst>
                <a:ext uri="{FF2B5EF4-FFF2-40B4-BE49-F238E27FC236}">
                  <a16:creationId xmlns:a16="http://schemas.microsoft.com/office/drawing/2014/main" id="{228B0197-32BB-25E6-7725-39498FF375E7}"/>
                </a:ext>
              </a:extLst>
            </p:cNvPr>
            <p:cNvSpPr/>
            <p:nvPr/>
          </p:nvSpPr>
          <p:spPr>
            <a:xfrm>
              <a:off x="8100281" y="4960503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5" name="爱设计-5-56">
              <a:extLst>
                <a:ext uri="{FF2B5EF4-FFF2-40B4-BE49-F238E27FC236}">
                  <a16:creationId xmlns:a16="http://schemas.microsoft.com/office/drawing/2014/main" id="{EA09FCB8-9926-A5FA-E442-5C50F7F8447C}"/>
                </a:ext>
              </a:extLst>
            </p:cNvPr>
            <p:cNvSpPr/>
            <p:nvPr/>
          </p:nvSpPr>
          <p:spPr>
            <a:xfrm>
              <a:off x="8202533" y="4960503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6" name="爱设计-5-57">
              <a:extLst>
                <a:ext uri="{FF2B5EF4-FFF2-40B4-BE49-F238E27FC236}">
                  <a16:creationId xmlns:a16="http://schemas.microsoft.com/office/drawing/2014/main" id="{455D307A-2168-0B01-4025-CAFD6676A498}"/>
                </a:ext>
              </a:extLst>
            </p:cNvPr>
            <p:cNvSpPr/>
            <p:nvPr/>
          </p:nvSpPr>
          <p:spPr>
            <a:xfrm>
              <a:off x="8304785" y="4960503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7" name="爱设计-5-58">
              <a:extLst>
                <a:ext uri="{FF2B5EF4-FFF2-40B4-BE49-F238E27FC236}">
                  <a16:creationId xmlns:a16="http://schemas.microsoft.com/office/drawing/2014/main" id="{67A935F2-B55B-F86F-A09C-B229351A151F}"/>
                </a:ext>
              </a:extLst>
            </p:cNvPr>
            <p:cNvSpPr/>
            <p:nvPr/>
          </p:nvSpPr>
          <p:spPr>
            <a:xfrm>
              <a:off x="8407036" y="4960503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8" name="爱设计-5-59">
              <a:extLst>
                <a:ext uri="{FF2B5EF4-FFF2-40B4-BE49-F238E27FC236}">
                  <a16:creationId xmlns:a16="http://schemas.microsoft.com/office/drawing/2014/main" id="{DA1600D5-0E86-DE45-C080-A0FD5F93F3E1}"/>
                </a:ext>
              </a:extLst>
            </p:cNvPr>
            <p:cNvSpPr/>
            <p:nvPr/>
          </p:nvSpPr>
          <p:spPr>
            <a:xfrm>
              <a:off x="8509288" y="4960503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9" name="爱设计-5-60">
              <a:extLst>
                <a:ext uri="{FF2B5EF4-FFF2-40B4-BE49-F238E27FC236}">
                  <a16:creationId xmlns:a16="http://schemas.microsoft.com/office/drawing/2014/main" id="{064DC53E-D924-3C44-72CC-EE5051D549D8}"/>
                </a:ext>
              </a:extLst>
            </p:cNvPr>
            <p:cNvSpPr/>
            <p:nvPr/>
          </p:nvSpPr>
          <p:spPr>
            <a:xfrm>
              <a:off x="8611540" y="4960503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0" name="爱设计-5-61">
              <a:extLst>
                <a:ext uri="{FF2B5EF4-FFF2-40B4-BE49-F238E27FC236}">
                  <a16:creationId xmlns:a16="http://schemas.microsoft.com/office/drawing/2014/main" id="{2E66220F-B40B-756F-879F-D19D0AE57F2C}"/>
                </a:ext>
              </a:extLst>
            </p:cNvPr>
            <p:cNvSpPr/>
            <p:nvPr/>
          </p:nvSpPr>
          <p:spPr>
            <a:xfrm>
              <a:off x="7691275" y="5062755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1" name="爱设计-5-62">
              <a:extLst>
                <a:ext uri="{FF2B5EF4-FFF2-40B4-BE49-F238E27FC236}">
                  <a16:creationId xmlns:a16="http://schemas.microsoft.com/office/drawing/2014/main" id="{34A6A735-66C4-E1D2-DBD7-366A585DCA71}"/>
                </a:ext>
              </a:extLst>
            </p:cNvPr>
            <p:cNvSpPr/>
            <p:nvPr/>
          </p:nvSpPr>
          <p:spPr>
            <a:xfrm>
              <a:off x="7793527" y="5062755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2" name="爱设计-5-63">
              <a:extLst>
                <a:ext uri="{FF2B5EF4-FFF2-40B4-BE49-F238E27FC236}">
                  <a16:creationId xmlns:a16="http://schemas.microsoft.com/office/drawing/2014/main" id="{7E8BF2BD-9C64-A124-697C-A3EE4D8D7D77}"/>
                </a:ext>
              </a:extLst>
            </p:cNvPr>
            <p:cNvSpPr/>
            <p:nvPr/>
          </p:nvSpPr>
          <p:spPr>
            <a:xfrm>
              <a:off x="7895778" y="5062755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3" name="爱设计-5-64">
              <a:extLst>
                <a:ext uri="{FF2B5EF4-FFF2-40B4-BE49-F238E27FC236}">
                  <a16:creationId xmlns:a16="http://schemas.microsoft.com/office/drawing/2014/main" id="{2FC7B8B9-F51A-84F6-2110-42A044601F93}"/>
                </a:ext>
              </a:extLst>
            </p:cNvPr>
            <p:cNvSpPr/>
            <p:nvPr/>
          </p:nvSpPr>
          <p:spPr>
            <a:xfrm>
              <a:off x="7998030" y="5062755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4" name="爱设计-5-65">
              <a:extLst>
                <a:ext uri="{FF2B5EF4-FFF2-40B4-BE49-F238E27FC236}">
                  <a16:creationId xmlns:a16="http://schemas.microsoft.com/office/drawing/2014/main" id="{A020861B-3DB6-EA40-269A-D191A43441C8}"/>
                </a:ext>
              </a:extLst>
            </p:cNvPr>
            <p:cNvSpPr/>
            <p:nvPr/>
          </p:nvSpPr>
          <p:spPr>
            <a:xfrm>
              <a:off x="8100281" y="5062755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5" name="爱设计-5-66">
              <a:extLst>
                <a:ext uri="{FF2B5EF4-FFF2-40B4-BE49-F238E27FC236}">
                  <a16:creationId xmlns:a16="http://schemas.microsoft.com/office/drawing/2014/main" id="{C44918D9-C488-2521-1DA6-464063C8AE39}"/>
                </a:ext>
              </a:extLst>
            </p:cNvPr>
            <p:cNvSpPr/>
            <p:nvPr/>
          </p:nvSpPr>
          <p:spPr>
            <a:xfrm>
              <a:off x="8202533" y="5062755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6" name="爱设计-5-67">
              <a:extLst>
                <a:ext uri="{FF2B5EF4-FFF2-40B4-BE49-F238E27FC236}">
                  <a16:creationId xmlns:a16="http://schemas.microsoft.com/office/drawing/2014/main" id="{B7071248-28ED-BB7D-9F4E-75D3D5D8DD16}"/>
                </a:ext>
              </a:extLst>
            </p:cNvPr>
            <p:cNvSpPr/>
            <p:nvPr/>
          </p:nvSpPr>
          <p:spPr>
            <a:xfrm>
              <a:off x="8304785" y="5062755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7" name="爱设计-5-68">
              <a:extLst>
                <a:ext uri="{FF2B5EF4-FFF2-40B4-BE49-F238E27FC236}">
                  <a16:creationId xmlns:a16="http://schemas.microsoft.com/office/drawing/2014/main" id="{3346B823-05F0-ABA2-246A-D699C3BC81D0}"/>
                </a:ext>
              </a:extLst>
            </p:cNvPr>
            <p:cNvSpPr/>
            <p:nvPr/>
          </p:nvSpPr>
          <p:spPr>
            <a:xfrm>
              <a:off x="8407036" y="5062755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8" name="爱设计-5-69">
              <a:extLst>
                <a:ext uri="{FF2B5EF4-FFF2-40B4-BE49-F238E27FC236}">
                  <a16:creationId xmlns:a16="http://schemas.microsoft.com/office/drawing/2014/main" id="{E3ED8C8E-5050-F6E4-53DC-0999C33070BF}"/>
                </a:ext>
              </a:extLst>
            </p:cNvPr>
            <p:cNvSpPr/>
            <p:nvPr/>
          </p:nvSpPr>
          <p:spPr>
            <a:xfrm>
              <a:off x="8509288" y="5062755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9" name="爱设计-5-70">
              <a:extLst>
                <a:ext uri="{FF2B5EF4-FFF2-40B4-BE49-F238E27FC236}">
                  <a16:creationId xmlns:a16="http://schemas.microsoft.com/office/drawing/2014/main" id="{8517B3F6-E58A-8339-27BB-AA2C8FF76EDA}"/>
                </a:ext>
              </a:extLst>
            </p:cNvPr>
            <p:cNvSpPr/>
            <p:nvPr/>
          </p:nvSpPr>
          <p:spPr>
            <a:xfrm>
              <a:off x="8611540" y="5062755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0" name="爱设计-5-71">
              <a:extLst>
                <a:ext uri="{FF2B5EF4-FFF2-40B4-BE49-F238E27FC236}">
                  <a16:creationId xmlns:a16="http://schemas.microsoft.com/office/drawing/2014/main" id="{184A00F3-8301-7AB9-16E7-3436C56E383A}"/>
                </a:ext>
              </a:extLst>
            </p:cNvPr>
            <p:cNvSpPr/>
            <p:nvPr/>
          </p:nvSpPr>
          <p:spPr>
            <a:xfrm>
              <a:off x="7691275" y="5165005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1" name="爱设计-5-72">
              <a:extLst>
                <a:ext uri="{FF2B5EF4-FFF2-40B4-BE49-F238E27FC236}">
                  <a16:creationId xmlns:a16="http://schemas.microsoft.com/office/drawing/2014/main" id="{BDD20510-D4E5-0B71-1ECE-2EADA5436758}"/>
                </a:ext>
              </a:extLst>
            </p:cNvPr>
            <p:cNvSpPr/>
            <p:nvPr/>
          </p:nvSpPr>
          <p:spPr>
            <a:xfrm>
              <a:off x="7793527" y="5165005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2" name="爱设计-5-73">
              <a:extLst>
                <a:ext uri="{FF2B5EF4-FFF2-40B4-BE49-F238E27FC236}">
                  <a16:creationId xmlns:a16="http://schemas.microsoft.com/office/drawing/2014/main" id="{17F6785F-F4E8-4B5D-8464-E1FD89D0FC75}"/>
                </a:ext>
              </a:extLst>
            </p:cNvPr>
            <p:cNvSpPr/>
            <p:nvPr/>
          </p:nvSpPr>
          <p:spPr>
            <a:xfrm>
              <a:off x="7895778" y="5165005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3" name="爱设计-5-74">
              <a:extLst>
                <a:ext uri="{FF2B5EF4-FFF2-40B4-BE49-F238E27FC236}">
                  <a16:creationId xmlns:a16="http://schemas.microsoft.com/office/drawing/2014/main" id="{9EBADB46-4348-5B50-8B23-B89628C2EF6A}"/>
                </a:ext>
              </a:extLst>
            </p:cNvPr>
            <p:cNvSpPr/>
            <p:nvPr/>
          </p:nvSpPr>
          <p:spPr>
            <a:xfrm>
              <a:off x="7998030" y="5165005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4" name="爱设计-5-75">
              <a:extLst>
                <a:ext uri="{FF2B5EF4-FFF2-40B4-BE49-F238E27FC236}">
                  <a16:creationId xmlns:a16="http://schemas.microsoft.com/office/drawing/2014/main" id="{C3842B22-ECCB-951E-A04A-864FB47E846A}"/>
                </a:ext>
              </a:extLst>
            </p:cNvPr>
            <p:cNvSpPr/>
            <p:nvPr/>
          </p:nvSpPr>
          <p:spPr>
            <a:xfrm>
              <a:off x="8100281" y="5165005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5" name="爱设计-5-76">
              <a:extLst>
                <a:ext uri="{FF2B5EF4-FFF2-40B4-BE49-F238E27FC236}">
                  <a16:creationId xmlns:a16="http://schemas.microsoft.com/office/drawing/2014/main" id="{053817D0-4033-FFBC-79D4-F962EE6F6509}"/>
                </a:ext>
              </a:extLst>
            </p:cNvPr>
            <p:cNvSpPr/>
            <p:nvPr/>
          </p:nvSpPr>
          <p:spPr>
            <a:xfrm>
              <a:off x="8202533" y="5165005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6" name="爱设计-5-77">
              <a:extLst>
                <a:ext uri="{FF2B5EF4-FFF2-40B4-BE49-F238E27FC236}">
                  <a16:creationId xmlns:a16="http://schemas.microsoft.com/office/drawing/2014/main" id="{5C680A03-7B67-3734-3851-76E970A7B314}"/>
                </a:ext>
              </a:extLst>
            </p:cNvPr>
            <p:cNvSpPr/>
            <p:nvPr/>
          </p:nvSpPr>
          <p:spPr>
            <a:xfrm>
              <a:off x="8304785" y="5165005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7" name="爱设计-5-78">
              <a:extLst>
                <a:ext uri="{FF2B5EF4-FFF2-40B4-BE49-F238E27FC236}">
                  <a16:creationId xmlns:a16="http://schemas.microsoft.com/office/drawing/2014/main" id="{1FBDC487-01B9-C50C-9CDF-0A0013FF21B3}"/>
                </a:ext>
              </a:extLst>
            </p:cNvPr>
            <p:cNvSpPr/>
            <p:nvPr/>
          </p:nvSpPr>
          <p:spPr>
            <a:xfrm>
              <a:off x="8407036" y="5165005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8" name="爱设计-5-79">
              <a:extLst>
                <a:ext uri="{FF2B5EF4-FFF2-40B4-BE49-F238E27FC236}">
                  <a16:creationId xmlns:a16="http://schemas.microsoft.com/office/drawing/2014/main" id="{C770E833-01B7-002C-0A6F-847063ABC804}"/>
                </a:ext>
              </a:extLst>
            </p:cNvPr>
            <p:cNvSpPr/>
            <p:nvPr/>
          </p:nvSpPr>
          <p:spPr>
            <a:xfrm>
              <a:off x="8509288" y="5165005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9" name="爱设计-5-80">
              <a:extLst>
                <a:ext uri="{FF2B5EF4-FFF2-40B4-BE49-F238E27FC236}">
                  <a16:creationId xmlns:a16="http://schemas.microsoft.com/office/drawing/2014/main" id="{9AB4E6B9-0EF1-07EA-B7E8-507766A41FC6}"/>
                </a:ext>
              </a:extLst>
            </p:cNvPr>
            <p:cNvSpPr/>
            <p:nvPr/>
          </p:nvSpPr>
          <p:spPr>
            <a:xfrm>
              <a:off x="8611540" y="5165005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0" name="爱设计-5-81">
              <a:extLst>
                <a:ext uri="{FF2B5EF4-FFF2-40B4-BE49-F238E27FC236}">
                  <a16:creationId xmlns:a16="http://schemas.microsoft.com/office/drawing/2014/main" id="{F02281D5-141C-353B-EC65-27AB50B34079}"/>
                </a:ext>
              </a:extLst>
            </p:cNvPr>
            <p:cNvSpPr/>
            <p:nvPr/>
          </p:nvSpPr>
          <p:spPr>
            <a:xfrm>
              <a:off x="7691275" y="5267257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1" name="爱设计-5-82">
              <a:extLst>
                <a:ext uri="{FF2B5EF4-FFF2-40B4-BE49-F238E27FC236}">
                  <a16:creationId xmlns:a16="http://schemas.microsoft.com/office/drawing/2014/main" id="{2B57A152-3B47-4BCC-9F75-7749B0A55876}"/>
                </a:ext>
              </a:extLst>
            </p:cNvPr>
            <p:cNvSpPr/>
            <p:nvPr/>
          </p:nvSpPr>
          <p:spPr>
            <a:xfrm>
              <a:off x="7793527" y="5267257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2" name="爱设计-5-83">
              <a:extLst>
                <a:ext uri="{FF2B5EF4-FFF2-40B4-BE49-F238E27FC236}">
                  <a16:creationId xmlns:a16="http://schemas.microsoft.com/office/drawing/2014/main" id="{1F8A6BFE-DE7B-1242-CD59-A9103B23E8D5}"/>
                </a:ext>
              </a:extLst>
            </p:cNvPr>
            <p:cNvSpPr/>
            <p:nvPr/>
          </p:nvSpPr>
          <p:spPr>
            <a:xfrm>
              <a:off x="7895778" y="5267257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3" name="爱设计-5-84">
              <a:extLst>
                <a:ext uri="{FF2B5EF4-FFF2-40B4-BE49-F238E27FC236}">
                  <a16:creationId xmlns:a16="http://schemas.microsoft.com/office/drawing/2014/main" id="{BF3D4F89-91B8-BB8E-43B5-8B421E71D0AB}"/>
                </a:ext>
              </a:extLst>
            </p:cNvPr>
            <p:cNvSpPr/>
            <p:nvPr/>
          </p:nvSpPr>
          <p:spPr>
            <a:xfrm>
              <a:off x="7998030" y="5267257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4" name="爱设计-5-85">
              <a:extLst>
                <a:ext uri="{FF2B5EF4-FFF2-40B4-BE49-F238E27FC236}">
                  <a16:creationId xmlns:a16="http://schemas.microsoft.com/office/drawing/2014/main" id="{3303A8AE-81F2-5B92-9D81-0994D6D574B6}"/>
                </a:ext>
              </a:extLst>
            </p:cNvPr>
            <p:cNvSpPr/>
            <p:nvPr/>
          </p:nvSpPr>
          <p:spPr>
            <a:xfrm>
              <a:off x="8100281" y="5267257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5" name="爱设计-5-86">
              <a:extLst>
                <a:ext uri="{FF2B5EF4-FFF2-40B4-BE49-F238E27FC236}">
                  <a16:creationId xmlns:a16="http://schemas.microsoft.com/office/drawing/2014/main" id="{A657213B-5CA6-BE19-161B-3DF886902353}"/>
                </a:ext>
              </a:extLst>
            </p:cNvPr>
            <p:cNvSpPr/>
            <p:nvPr/>
          </p:nvSpPr>
          <p:spPr>
            <a:xfrm>
              <a:off x="8202533" y="5267257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6" name="爱设计-5-87">
              <a:extLst>
                <a:ext uri="{FF2B5EF4-FFF2-40B4-BE49-F238E27FC236}">
                  <a16:creationId xmlns:a16="http://schemas.microsoft.com/office/drawing/2014/main" id="{A743ED83-C31D-D3C0-926E-9885DD85E9B9}"/>
                </a:ext>
              </a:extLst>
            </p:cNvPr>
            <p:cNvSpPr/>
            <p:nvPr/>
          </p:nvSpPr>
          <p:spPr>
            <a:xfrm>
              <a:off x="8304785" y="5267257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7" name="爱设计-5-88">
              <a:extLst>
                <a:ext uri="{FF2B5EF4-FFF2-40B4-BE49-F238E27FC236}">
                  <a16:creationId xmlns:a16="http://schemas.microsoft.com/office/drawing/2014/main" id="{39D5CA84-2637-D205-89B8-B89E3CA12210}"/>
                </a:ext>
              </a:extLst>
            </p:cNvPr>
            <p:cNvSpPr/>
            <p:nvPr/>
          </p:nvSpPr>
          <p:spPr>
            <a:xfrm>
              <a:off x="8407036" y="5267257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8" name="爱设计-5-89">
              <a:extLst>
                <a:ext uri="{FF2B5EF4-FFF2-40B4-BE49-F238E27FC236}">
                  <a16:creationId xmlns:a16="http://schemas.microsoft.com/office/drawing/2014/main" id="{D1E662C3-CCF7-38CF-F5A1-BF0935511505}"/>
                </a:ext>
              </a:extLst>
            </p:cNvPr>
            <p:cNvSpPr/>
            <p:nvPr/>
          </p:nvSpPr>
          <p:spPr>
            <a:xfrm>
              <a:off x="8509288" y="5267257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9" name="爱设计-5-90">
              <a:extLst>
                <a:ext uri="{FF2B5EF4-FFF2-40B4-BE49-F238E27FC236}">
                  <a16:creationId xmlns:a16="http://schemas.microsoft.com/office/drawing/2014/main" id="{B9E12316-E91B-1165-0598-BF07E9EEA4F1}"/>
                </a:ext>
              </a:extLst>
            </p:cNvPr>
            <p:cNvSpPr/>
            <p:nvPr/>
          </p:nvSpPr>
          <p:spPr>
            <a:xfrm>
              <a:off x="8611540" y="5267257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0" name="爱设计-5-91">
              <a:extLst>
                <a:ext uri="{FF2B5EF4-FFF2-40B4-BE49-F238E27FC236}">
                  <a16:creationId xmlns:a16="http://schemas.microsoft.com/office/drawing/2014/main" id="{94E76FB2-1D16-7E64-84F7-83F8E0907DE2}"/>
                </a:ext>
              </a:extLst>
            </p:cNvPr>
            <p:cNvSpPr/>
            <p:nvPr/>
          </p:nvSpPr>
          <p:spPr>
            <a:xfrm>
              <a:off x="7691275" y="536950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1" name="爱设计-5-92">
              <a:extLst>
                <a:ext uri="{FF2B5EF4-FFF2-40B4-BE49-F238E27FC236}">
                  <a16:creationId xmlns:a16="http://schemas.microsoft.com/office/drawing/2014/main" id="{DEFB53C0-C8C8-7A03-A148-01342E42AF71}"/>
                </a:ext>
              </a:extLst>
            </p:cNvPr>
            <p:cNvSpPr/>
            <p:nvPr/>
          </p:nvSpPr>
          <p:spPr>
            <a:xfrm>
              <a:off x="7793527" y="536950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2" name="爱设计-5-93">
              <a:extLst>
                <a:ext uri="{FF2B5EF4-FFF2-40B4-BE49-F238E27FC236}">
                  <a16:creationId xmlns:a16="http://schemas.microsoft.com/office/drawing/2014/main" id="{D4999BB2-DD2C-F967-F963-339E6354C79D}"/>
                </a:ext>
              </a:extLst>
            </p:cNvPr>
            <p:cNvSpPr/>
            <p:nvPr/>
          </p:nvSpPr>
          <p:spPr>
            <a:xfrm>
              <a:off x="7895778" y="536950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3" name="爱设计-5-94">
              <a:extLst>
                <a:ext uri="{FF2B5EF4-FFF2-40B4-BE49-F238E27FC236}">
                  <a16:creationId xmlns:a16="http://schemas.microsoft.com/office/drawing/2014/main" id="{734E0A39-D4B9-C154-E2CE-5C5B05045B31}"/>
                </a:ext>
              </a:extLst>
            </p:cNvPr>
            <p:cNvSpPr/>
            <p:nvPr/>
          </p:nvSpPr>
          <p:spPr>
            <a:xfrm>
              <a:off x="7998030" y="536950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4" name="爱设计-5-95">
              <a:extLst>
                <a:ext uri="{FF2B5EF4-FFF2-40B4-BE49-F238E27FC236}">
                  <a16:creationId xmlns:a16="http://schemas.microsoft.com/office/drawing/2014/main" id="{DEC61E24-3459-F3C7-2812-857140113D63}"/>
                </a:ext>
              </a:extLst>
            </p:cNvPr>
            <p:cNvSpPr/>
            <p:nvPr/>
          </p:nvSpPr>
          <p:spPr>
            <a:xfrm>
              <a:off x="8100281" y="536950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5" name="爱设计-5-96">
              <a:extLst>
                <a:ext uri="{FF2B5EF4-FFF2-40B4-BE49-F238E27FC236}">
                  <a16:creationId xmlns:a16="http://schemas.microsoft.com/office/drawing/2014/main" id="{EE787E10-BDE7-AAFC-17A3-F10E12DFCF28}"/>
                </a:ext>
              </a:extLst>
            </p:cNvPr>
            <p:cNvSpPr/>
            <p:nvPr/>
          </p:nvSpPr>
          <p:spPr>
            <a:xfrm>
              <a:off x="8202533" y="536950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6" name="爱设计-5-97">
              <a:extLst>
                <a:ext uri="{FF2B5EF4-FFF2-40B4-BE49-F238E27FC236}">
                  <a16:creationId xmlns:a16="http://schemas.microsoft.com/office/drawing/2014/main" id="{EF00EF78-A9FE-1AB9-4CA0-A4148F6991D3}"/>
                </a:ext>
              </a:extLst>
            </p:cNvPr>
            <p:cNvSpPr/>
            <p:nvPr/>
          </p:nvSpPr>
          <p:spPr>
            <a:xfrm>
              <a:off x="8304785" y="536950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7" name="爱设计-5-98">
              <a:extLst>
                <a:ext uri="{FF2B5EF4-FFF2-40B4-BE49-F238E27FC236}">
                  <a16:creationId xmlns:a16="http://schemas.microsoft.com/office/drawing/2014/main" id="{F6FB7E1B-3BC5-11AD-9733-49950548939E}"/>
                </a:ext>
              </a:extLst>
            </p:cNvPr>
            <p:cNvSpPr/>
            <p:nvPr/>
          </p:nvSpPr>
          <p:spPr>
            <a:xfrm>
              <a:off x="8407036" y="536950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8" name="爱设计-5-99">
              <a:extLst>
                <a:ext uri="{FF2B5EF4-FFF2-40B4-BE49-F238E27FC236}">
                  <a16:creationId xmlns:a16="http://schemas.microsoft.com/office/drawing/2014/main" id="{79AC2B81-282D-01A0-82B1-161274300317}"/>
                </a:ext>
              </a:extLst>
            </p:cNvPr>
            <p:cNvSpPr/>
            <p:nvPr/>
          </p:nvSpPr>
          <p:spPr>
            <a:xfrm>
              <a:off x="8509288" y="536950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9" name="爱设计-5-100">
              <a:extLst>
                <a:ext uri="{FF2B5EF4-FFF2-40B4-BE49-F238E27FC236}">
                  <a16:creationId xmlns:a16="http://schemas.microsoft.com/office/drawing/2014/main" id="{566C73D8-A867-6496-1929-D4E1E86588D6}"/>
                </a:ext>
              </a:extLst>
            </p:cNvPr>
            <p:cNvSpPr/>
            <p:nvPr/>
          </p:nvSpPr>
          <p:spPr>
            <a:xfrm>
              <a:off x="8611540" y="536950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80" name="爱设计-6">
            <a:extLst>
              <a:ext uri="{FF2B5EF4-FFF2-40B4-BE49-F238E27FC236}">
                <a16:creationId xmlns:a16="http://schemas.microsoft.com/office/drawing/2014/main" id="{CF09EC4B-0C0B-3880-4B94-5C27FD6C84E7}"/>
              </a:ext>
            </a:extLst>
          </p:cNvPr>
          <p:cNvGrpSpPr/>
          <p:nvPr/>
        </p:nvGrpSpPr>
        <p:grpSpPr>
          <a:xfrm>
            <a:off x="10783546" y="6121259"/>
            <a:ext cx="798854" cy="271869"/>
            <a:chOff x="15568076" y="4386430"/>
            <a:chExt cx="798854" cy="271869"/>
          </a:xfrm>
        </p:grpSpPr>
        <p:sp>
          <p:nvSpPr>
            <p:cNvPr id="281" name="爱设计-6-1">
              <a:extLst>
                <a:ext uri="{FF2B5EF4-FFF2-40B4-BE49-F238E27FC236}">
                  <a16:creationId xmlns:a16="http://schemas.microsoft.com/office/drawing/2014/main" id="{C9FBD6BB-816A-A181-8DF7-B73AEBF6EFA2}"/>
                </a:ext>
              </a:extLst>
            </p:cNvPr>
            <p:cNvSpPr/>
            <p:nvPr/>
          </p:nvSpPr>
          <p:spPr>
            <a:xfrm rot="10800000" flipH="1">
              <a:off x="16147759" y="4443942"/>
              <a:ext cx="219171" cy="13831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706" y="0"/>
                  </a:moveTo>
                  <a:lnTo>
                    <a:pt x="12163" y="4029"/>
                  </a:lnTo>
                  <a:lnTo>
                    <a:pt x="14549" y="7809"/>
                  </a:lnTo>
                  <a:lnTo>
                    <a:pt x="0" y="7809"/>
                  </a:lnTo>
                  <a:lnTo>
                    <a:pt x="0" y="13500"/>
                  </a:lnTo>
                  <a:lnTo>
                    <a:pt x="14732" y="13500"/>
                  </a:lnTo>
                  <a:lnTo>
                    <a:pt x="12163" y="17571"/>
                  </a:lnTo>
                  <a:lnTo>
                    <a:pt x="14706" y="21600"/>
                  </a:lnTo>
                  <a:lnTo>
                    <a:pt x="18979" y="14829"/>
                  </a:lnTo>
                  <a:lnTo>
                    <a:pt x="19057" y="14954"/>
                  </a:lnTo>
                  <a:lnTo>
                    <a:pt x="21600" y="10925"/>
                  </a:lnTo>
                  <a:lnTo>
                    <a:pt x="21521" y="10800"/>
                  </a:lnTo>
                  <a:lnTo>
                    <a:pt x="21600" y="10675"/>
                  </a:lnTo>
                  <a:lnTo>
                    <a:pt x="19057" y="6646"/>
                  </a:lnTo>
                  <a:lnTo>
                    <a:pt x="18979" y="6771"/>
                  </a:lnTo>
                  <a:lnTo>
                    <a:pt x="14706" y="0"/>
                  </a:lnTo>
                  <a:close/>
                </a:path>
              </a:pathLst>
            </a:custGeom>
            <a:solidFill>
              <a:schemeClr val="accent1"/>
            </a:solidFill>
            <a:ln w="12700">
              <a:miter lim="400000"/>
            </a:ln>
          </p:spPr>
          <p:txBody>
            <a:bodyPr lIns="50800" tIns="50800" rIns="50800" bIns="50800" anchor="ctr"/>
            <a:lstStyle/>
            <a:p>
              <a:pPr defTabSz="825500">
                <a:defRPr sz="3200">
                  <a:solidFill>
                    <a:srgbClr val="00FF94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282" name="爱设计-6-2">
              <a:extLst>
                <a:ext uri="{FF2B5EF4-FFF2-40B4-BE49-F238E27FC236}">
                  <a16:creationId xmlns:a16="http://schemas.microsoft.com/office/drawing/2014/main" id="{90BE8BF3-0167-E4C0-2230-58ACA447EB3B}"/>
                </a:ext>
              </a:extLst>
            </p:cNvPr>
            <p:cNvSpPr txBox="1"/>
            <p:nvPr/>
          </p:nvSpPr>
          <p:spPr>
            <a:xfrm>
              <a:off x="15568076" y="4386430"/>
              <a:ext cx="583493" cy="271869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50800" tIns="50800" rIns="50800" bIns="50800">
              <a:spAutoFit/>
            </a:bodyPr>
            <a:lstStyle>
              <a:lvl1pPr algn="l">
                <a:lnSpc>
                  <a:spcPct val="80000"/>
                </a:lnSpc>
                <a:defRPr sz="5000">
                  <a:solidFill>
                    <a:srgbClr val="FFFFFF"/>
                  </a:solidFill>
                  <a:latin typeface="Avenir Black"/>
                  <a:ea typeface="Avenir Black"/>
                  <a:cs typeface="Avenir Black"/>
                  <a:sym typeface="Avenir Black"/>
                </a:defRPr>
              </a:lvl1pPr>
            </a:lstStyle>
            <a:p>
              <a:pPr>
                <a:lnSpc>
                  <a:spcPct val="100000"/>
                </a:lnSpc>
              </a:pPr>
              <a:r>
                <a:rPr lang="en-US" sz="1100" dirty="0">
                  <a:latin typeface="+mj-ea"/>
                  <a:ea typeface="+mj-ea"/>
                </a:rPr>
                <a:t>ISHEJI</a:t>
              </a:r>
              <a:endParaRPr sz="1100" dirty="0">
                <a:latin typeface="+mj-ea"/>
                <a:ea typeface="+mj-ea"/>
              </a:endParaRPr>
            </a:p>
          </p:txBody>
        </p:sp>
      </p:grpSp>
      <p:grpSp>
        <p:nvGrpSpPr>
          <p:cNvPr id="11" name="爱设计-7">
            <a:extLst>
              <a:ext uri="{FF2B5EF4-FFF2-40B4-BE49-F238E27FC236}">
                <a16:creationId xmlns:a16="http://schemas.microsoft.com/office/drawing/2014/main" id="{CAB34CCB-A8DF-B8B3-F039-1BE09EBCCA1C}"/>
              </a:ext>
            </a:extLst>
          </p:cNvPr>
          <p:cNvGrpSpPr/>
          <p:nvPr/>
        </p:nvGrpSpPr>
        <p:grpSpPr>
          <a:xfrm>
            <a:off x="540516" y="1875638"/>
            <a:ext cx="11110968" cy="3760901"/>
            <a:chOff x="574429" y="1835312"/>
            <a:chExt cx="11110968" cy="3760901"/>
          </a:xfrm>
        </p:grpSpPr>
        <p:graphicFrame>
          <p:nvGraphicFramePr>
            <p:cNvPr id="326" name="爱设计-7-1">
              <a:extLst>
                <a:ext uri="{FF2B5EF4-FFF2-40B4-BE49-F238E27FC236}">
                  <a16:creationId xmlns:a16="http://schemas.microsoft.com/office/drawing/2014/main" id="{E46862F3-CE12-14EC-A46C-12751676FA9C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169534903"/>
                </p:ext>
              </p:extLst>
            </p:nvPr>
          </p:nvGraphicFramePr>
          <p:xfrm>
            <a:off x="574429" y="2278864"/>
            <a:ext cx="11110968" cy="3317349"/>
          </p:xfrm>
          <a:graphic>
            <a:graphicData uri="http://schemas.openxmlformats.org/drawingml/2006/table">
              <a:tbl>
                <a:tblPr bandRow="1"/>
                <a:tblGrid>
                  <a:gridCol w="501896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720912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  <a:gridCol w="740680">
                    <a:extLst>
                      <a:ext uri="{9D8B030D-6E8A-4147-A177-3AD203B41FA5}">
                        <a16:colId xmlns:a16="http://schemas.microsoft.com/office/drawing/2014/main" val="20002"/>
                      </a:ext>
                    </a:extLst>
                  </a:gridCol>
                  <a:gridCol w="740680">
                    <a:extLst>
                      <a:ext uri="{9D8B030D-6E8A-4147-A177-3AD203B41FA5}">
                        <a16:colId xmlns:a16="http://schemas.microsoft.com/office/drawing/2014/main" val="20003"/>
                      </a:ext>
                    </a:extLst>
                  </a:gridCol>
                  <a:gridCol w="740680">
                    <a:extLst>
                      <a:ext uri="{9D8B030D-6E8A-4147-A177-3AD203B41FA5}">
                        <a16:colId xmlns:a16="http://schemas.microsoft.com/office/drawing/2014/main" val="20004"/>
                      </a:ext>
                    </a:extLst>
                  </a:gridCol>
                  <a:gridCol w="740680">
                    <a:extLst>
                      <a:ext uri="{9D8B030D-6E8A-4147-A177-3AD203B41FA5}">
                        <a16:colId xmlns:a16="http://schemas.microsoft.com/office/drawing/2014/main" val="20005"/>
                      </a:ext>
                    </a:extLst>
                  </a:gridCol>
                  <a:gridCol w="740680">
                    <a:extLst>
                      <a:ext uri="{9D8B030D-6E8A-4147-A177-3AD203B41FA5}">
                        <a16:colId xmlns:a16="http://schemas.microsoft.com/office/drawing/2014/main" val="20006"/>
                      </a:ext>
                    </a:extLst>
                  </a:gridCol>
                  <a:gridCol w="740680">
                    <a:extLst>
                      <a:ext uri="{9D8B030D-6E8A-4147-A177-3AD203B41FA5}">
                        <a16:colId xmlns:a16="http://schemas.microsoft.com/office/drawing/2014/main" val="20007"/>
                      </a:ext>
                    </a:extLst>
                  </a:gridCol>
                  <a:gridCol w="740680">
                    <a:extLst>
                      <a:ext uri="{9D8B030D-6E8A-4147-A177-3AD203B41FA5}">
                        <a16:colId xmlns:a16="http://schemas.microsoft.com/office/drawing/2014/main" val="20008"/>
                      </a:ext>
                    </a:extLst>
                  </a:gridCol>
                  <a:gridCol w="740680">
                    <a:extLst>
                      <a:ext uri="{9D8B030D-6E8A-4147-A177-3AD203B41FA5}">
                        <a16:colId xmlns:a16="http://schemas.microsoft.com/office/drawing/2014/main" val="20009"/>
                      </a:ext>
                    </a:extLst>
                  </a:gridCol>
                  <a:gridCol w="740680">
                    <a:extLst>
                      <a:ext uri="{9D8B030D-6E8A-4147-A177-3AD203B41FA5}">
                        <a16:colId xmlns:a16="http://schemas.microsoft.com/office/drawing/2014/main" val="20010"/>
                      </a:ext>
                    </a:extLst>
                  </a:gridCol>
                  <a:gridCol w="740680">
                    <a:extLst>
                      <a:ext uri="{9D8B030D-6E8A-4147-A177-3AD203B41FA5}">
                        <a16:colId xmlns:a16="http://schemas.microsoft.com/office/drawing/2014/main" val="20011"/>
                      </a:ext>
                    </a:extLst>
                  </a:gridCol>
                  <a:gridCol w="740680">
                    <a:extLst>
                      <a:ext uri="{9D8B030D-6E8A-4147-A177-3AD203B41FA5}">
                        <a16:colId xmlns:a16="http://schemas.microsoft.com/office/drawing/2014/main" val="20012"/>
                      </a:ext>
                    </a:extLst>
                  </a:gridCol>
                  <a:gridCol w="740680">
                    <a:extLst>
                      <a:ext uri="{9D8B030D-6E8A-4147-A177-3AD203B41FA5}">
                        <a16:colId xmlns:a16="http://schemas.microsoft.com/office/drawing/2014/main" val="20013"/>
                      </a:ext>
                    </a:extLst>
                  </a:gridCol>
                </a:tblGrid>
                <a:tr h="473907">
                  <a:tc gridSpan="2">
                    <a:txBody>
                      <a:bodyPr/>
                      <a:lstStyle/>
                      <a:p>
                        <a:pPr>
                          <a:defRPr sz="3600"/>
                        </a:pPr>
                        <a:endParaRPr sz="1900" dirty="0">
                          <a:solidFill>
                            <a:schemeClr val="accent1"/>
                          </a:solidFill>
                          <a:latin typeface="+mj-ea"/>
                          <a:ea typeface="+mj-ea"/>
                        </a:endParaRPr>
                      </a:p>
                    </a:txBody>
                    <a:tcPr marL="48804" marR="48804" marT="24402" marB="24402" horzOverflow="overflow">
                      <a:lnL w="12700" cap="flat" cmpd="sng" algn="ctr">
                        <a:solidFill>
                          <a:schemeClr val="bg1">
                            <a:lumMod val="50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solidFill>
                          <a:schemeClr val="bg1">
                            <a:lumMod val="50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solidFill>
                          <a:schemeClr val="bg1">
                            <a:lumMod val="50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solidFill>
                          <a:schemeClr val="bg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lnTlToBr w="12700" cmpd="sng">
                        <a:noFill/>
                        <a:prstDash val="solid"/>
                      </a:lnTlToBr>
                      <a:lnBlToTr w="12700" cmpd="sng">
                        <a:noFill/>
                        <a:prstDash val="solid"/>
                      </a:lnBlToTr>
                      <a:solidFill>
                        <a:schemeClr val="bg1"/>
                      </a:solidFill>
                    </a:tcPr>
                  </a:tc>
                  <a:tc hMerge="1">
                    <a:txBody>
                      <a:bodyPr/>
                      <a:lstStyle/>
                      <a:p>
                        <a:endParaRPr lang="en-RU"/>
                      </a:p>
                    </a:txBody>
                    <a:tcPr/>
                  </a:tc>
                  <a:tc>
                    <a:txBody>
                      <a:bodyPr/>
                      <a:lstStyle/>
                      <a:p>
                        <a:pPr algn="ctr">
                          <a:defRPr sz="1800">
                            <a:solidFill>
                              <a:srgbClr val="000000"/>
                            </a:solidFill>
                          </a:defRPr>
                        </a:pPr>
                        <a:r>
                          <a:rPr sz="1500" b="1" dirty="0">
                            <a:solidFill>
                              <a:schemeClr val="accent1"/>
                            </a:solidFill>
                            <a:latin typeface="+mj-ea"/>
                            <a:ea typeface="+mj-ea"/>
                          </a:rPr>
                          <a:t>JAN</a:t>
                        </a:r>
                      </a:p>
                    </a:txBody>
                    <a:tcPr marL="0" marR="0" marT="0" marB="0" anchor="ctr" horzOverflow="overflow">
                      <a:lnL w="12700" cap="flat" cmpd="sng" algn="ctr">
                        <a:solidFill>
                          <a:schemeClr val="bg1">
                            <a:lumMod val="50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solidFill>
                          <a:schemeClr val="bg1">
                            <a:lumMod val="50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solidFill>
                          <a:schemeClr val="bg1">
                            <a:lumMod val="50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solidFill>
                          <a:schemeClr val="bg1">
                            <a:lumMod val="50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lnTlToBr w="12700" cmpd="sng">
                        <a:noFill/>
                        <a:prstDash val="solid"/>
                      </a:lnTlToBr>
                      <a:lnBlToTr w="12700" cmpd="sng">
                        <a:noFill/>
                        <a:prstDash val="solid"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pPr algn="ctr">
                          <a:defRPr sz="1800">
                            <a:solidFill>
                              <a:srgbClr val="000000"/>
                            </a:solidFill>
                          </a:defRPr>
                        </a:pPr>
                        <a:r>
                          <a:rPr sz="1500" b="1" dirty="0">
                            <a:solidFill>
                              <a:schemeClr val="accent1"/>
                            </a:solidFill>
                            <a:latin typeface="+mj-ea"/>
                            <a:ea typeface="+mj-ea"/>
                          </a:rPr>
                          <a:t>FEB</a:t>
                        </a:r>
                      </a:p>
                    </a:txBody>
                    <a:tcPr marL="0" marR="0" marT="0" marB="0" anchor="ctr" horzOverflow="overflow">
                      <a:lnL w="12700" cap="flat" cmpd="sng" algn="ctr">
                        <a:solidFill>
                          <a:schemeClr val="bg1">
                            <a:lumMod val="50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solidFill>
                          <a:schemeClr val="bg1">
                            <a:lumMod val="50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solidFill>
                          <a:schemeClr val="bg1">
                            <a:lumMod val="50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solidFill>
                          <a:schemeClr val="bg1">
                            <a:lumMod val="50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lnTlToBr w="12700" cmpd="sng">
                        <a:noFill/>
                        <a:prstDash val="solid"/>
                      </a:lnTlToBr>
                      <a:lnBlToTr w="12700" cmpd="sng">
                        <a:noFill/>
                        <a:prstDash val="solid"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pPr algn="ctr">
                          <a:defRPr sz="1800">
                            <a:solidFill>
                              <a:srgbClr val="000000"/>
                            </a:solidFill>
                          </a:defRPr>
                        </a:pPr>
                        <a:r>
                          <a:rPr sz="1500" b="1" dirty="0">
                            <a:solidFill>
                              <a:schemeClr val="accent1"/>
                            </a:solidFill>
                            <a:latin typeface="+mj-ea"/>
                            <a:ea typeface="+mj-ea"/>
                          </a:rPr>
                          <a:t>MAR</a:t>
                        </a:r>
                      </a:p>
                    </a:txBody>
                    <a:tcPr marL="0" marR="0" marT="0" marB="0" anchor="ctr" horzOverflow="overflow">
                      <a:lnL w="12700" cap="flat" cmpd="sng" algn="ctr">
                        <a:solidFill>
                          <a:schemeClr val="bg1">
                            <a:lumMod val="50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solidFill>
                          <a:schemeClr val="bg1">
                            <a:lumMod val="50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solidFill>
                          <a:schemeClr val="bg1">
                            <a:lumMod val="50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solidFill>
                          <a:schemeClr val="bg1">
                            <a:lumMod val="50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lnTlToBr w="12700" cmpd="sng">
                        <a:noFill/>
                        <a:prstDash val="solid"/>
                      </a:lnTlToBr>
                      <a:lnBlToTr w="12700" cmpd="sng">
                        <a:noFill/>
                        <a:prstDash val="solid"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pPr algn="ctr">
                          <a:defRPr sz="1800">
                            <a:solidFill>
                              <a:srgbClr val="000000"/>
                            </a:solidFill>
                          </a:defRPr>
                        </a:pPr>
                        <a:r>
                          <a:rPr sz="1500" b="1" dirty="0">
                            <a:solidFill>
                              <a:schemeClr val="accent1"/>
                            </a:solidFill>
                            <a:latin typeface="+mj-ea"/>
                            <a:ea typeface="+mj-ea"/>
                          </a:rPr>
                          <a:t>APR</a:t>
                        </a:r>
                      </a:p>
                    </a:txBody>
                    <a:tcPr marL="0" marR="0" marT="0" marB="0" anchor="ctr" horzOverflow="overflow">
                      <a:lnL w="12700" cap="flat" cmpd="sng" algn="ctr">
                        <a:solidFill>
                          <a:schemeClr val="bg1">
                            <a:lumMod val="50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solidFill>
                          <a:schemeClr val="bg1">
                            <a:lumMod val="50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solidFill>
                          <a:schemeClr val="bg1">
                            <a:lumMod val="50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solidFill>
                          <a:schemeClr val="bg1">
                            <a:lumMod val="50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lnTlToBr w="12700" cmpd="sng">
                        <a:noFill/>
                        <a:prstDash val="solid"/>
                      </a:lnTlToBr>
                      <a:lnBlToTr w="12700" cmpd="sng">
                        <a:noFill/>
                        <a:prstDash val="solid"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pPr algn="ctr">
                          <a:defRPr sz="1800">
                            <a:solidFill>
                              <a:srgbClr val="000000"/>
                            </a:solidFill>
                          </a:defRPr>
                        </a:pPr>
                        <a:r>
                          <a:rPr sz="1500" b="1" dirty="0">
                            <a:solidFill>
                              <a:schemeClr val="accent1"/>
                            </a:solidFill>
                            <a:latin typeface="+mj-ea"/>
                            <a:ea typeface="+mj-ea"/>
                          </a:rPr>
                          <a:t>MAY</a:t>
                        </a:r>
                      </a:p>
                    </a:txBody>
                    <a:tcPr marL="0" marR="0" marT="0" marB="0" anchor="ctr" horzOverflow="overflow">
                      <a:lnL w="12700" cap="flat" cmpd="sng" algn="ctr">
                        <a:solidFill>
                          <a:schemeClr val="bg1">
                            <a:lumMod val="50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solidFill>
                          <a:schemeClr val="bg1">
                            <a:lumMod val="50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solidFill>
                          <a:schemeClr val="bg1">
                            <a:lumMod val="50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solidFill>
                          <a:schemeClr val="bg1">
                            <a:lumMod val="50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lnTlToBr w="12700" cmpd="sng">
                        <a:noFill/>
                        <a:prstDash val="solid"/>
                      </a:lnTlToBr>
                      <a:lnBlToTr w="12700" cmpd="sng">
                        <a:noFill/>
                        <a:prstDash val="solid"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pPr algn="ctr">
                          <a:defRPr sz="1800">
                            <a:solidFill>
                              <a:srgbClr val="000000"/>
                            </a:solidFill>
                          </a:defRPr>
                        </a:pPr>
                        <a:r>
                          <a:rPr sz="1500" b="1" dirty="0">
                            <a:solidFill>
                              <a:schemeClr val="accent1"/>
                            </a:solidFill>
                            <a:latin typeface="+mj-ea"/>
                            <a:ea typeface="+mj-ea"/>
                          </a:rPr>
                          <a:t>JUN</a:t>
                        </a:r>
                      </a:p>
                    </a:txBody>
                    <a:tcPr marL="0" marR="0" marT="0" marB="0" anchor="ctr" horzOverflow="overflow">
                      <a:lnL w="12700" cap="flat" cmpd="sng" algn="ctr">
                        <a:solidFill>
                          <a:schemeClr val="bg1">
                            <a:lumMod val="50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solidFill>
                          <a:schemeClr val="bg1">
                            <a:lumMod val="50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solidFill>
                          <a:schemeClr val="bg1">
                            <a:lumMod val="50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solidFill>
                          <a:schemeClr val="bg1">
                            <a:lumMod val="50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lnTlToBr w="12700" cmpd="sng">
                        <a:noFill/>
                        <a:prstDash val="solid"/>
                      </a:lnTlToBr>
                      <a:lnBlToTr w="12700" cmpd="sng">
                        <a:noFill/>
                        <a:prstDash val="solid"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pPr algn="ctr">
                          <a:defRPr sz="1800">
                            <a:solidFill>
                              <a:srgbClr val="000000"/>
                            </a:solidFill>
                          </a:defRPr>
                        </a:pPr>
                        <a:r>
                          <a:rPr sz="1500" b="1" dirty="0">
                            <a:solidFill>
                              <a:schemeClr val="accent1"/>
                            </a:solidFill>
                            <a:latin typeface="+mj-ea"/>
                            <a:ea typeface="+mj-ea"/>
                          </a:rPr>
                          <a:t>JUL</a:t>
                        </a:r>
                      </a:p>
                    </a:txBody>
                    <a:tcPr marL="0" marR="0" marT="0" marB="0" anchor="ctr" horzOverflow="overflow">
                      <a:lnL w="12700" cap="flat" cmpd="sng" algn="ctr">
                        <a:solidFill>
                          <a:schemeClr val="bg1">
                            <a:lumMod val="50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solidFill>
                          <a:schemeClr val="bg1">
                            <a:lumMod val="50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solidFill>
                          <a:schemeClr val="bg1">
                            <a:lumMod val="50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solidFill>
                          <a:schemeClr val="bg1">
                            <a:lumMod val="50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lnTlToBr w="12700" cmpd="sng">
                        <a:noFill/>
                        <a:prstDash val="solid"/>
                      </a:lnTlToBr>
                      <a:lnBlToTr w="12700" cmpd="sng">
                        <a:noFill/>
                        <a:prstDash val="solid"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pPr algn="ctr">
                          <a:defRPr sz="1800">
                            <a:solidFill>
                              <a:srgbClr val="000000"/>
                            </a:solidFill>
                          </a:defRPr>
                        </a:pPr>
                        <a:r>
                          <a:rPr sz="1500" b="1" dirty="0">
                            <a:solidFill>
                              <a:schemeClr val="accent1"/>
                            </a:solidFill>
                            <a:latin typeface="+mj-ea"/>
                            <a:ea typeface="+mj-ea"/>
                          </a:rPr>
                          <a:t>AUG</a:t>
                        </a:r>
                      </a:p>
                    </a:txBody>
                    <a:tcPr marL="0" marR="0" marT="0" marB="0" anchor="ctr" horzOverflow="overflow">
                      <a:lnL w="12700" cap="flat" cmpd="sng" algn="ctr">
                        <a:solidFill>
                          <a:schemeClr val="bg1">
                            <a:lumMod val="50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solidFill>
                          <a:schemeClr val="bg1">
                            <a:lumMod val="50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solidFill>
                          <a:schemeClr val="bg1">
                            <a:lumMod val="50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solidFill>
                          <a:schemeClr val="bg1">
                            <a:lumMod val="50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lnTlToBr w="12700" cmpd="sng">
                        <a:noFill/>
                        <a:prstDash val="solid"/>
                      </a:lnTlToBr>
                      <a:lnBlToTr w="12700" cmpd="sng">
                        <a:noFill/>
                        <a:prstDash val="solid"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pPr algn="ctr">
                          <a:defRPr sz="1800">
                            <a:solidFill>
                              <a:srgbClr val="000000"/>
                            </a:solidFill>
                          </a:defRPr>
                        </a:pPr>
                        <a:r>
                          <a:rPr sz="1500" b="1" dirty="0">
                            <a:solidFill>
                              <a:schemeClr val="accent1"/>
                            </a:solidFill>
                            <a:latin typeface="+mj-ea"/>
                            <a:ea typeface="+mj-ea"/>
                          </a:rPr>
                          <a:t>SEP</a:t>
                        </a:r>
                      </a:p>
                    </a:txBody>
                    <a:tcPr marL="0" marR="0" marT="0" marB="0" anchor="ctr" horzOverflow="overflow">
                      <a:lnL w="12700" cap="flat" cmpd="sng" algn="ctr">
                        <a:solidFill>
                          <a:schemeClr val="bg1">
                            <a:lumMod val="50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solidFill>
                          <a:schemeClr val="bg1">
                            <a:lumMod val="50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solidFill>
                          <a:schemeClr val="bg1">
                            <a:lumMod val="50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solidFill>
                          <a:schemeClr val="bg1">
                            <a:lumMod val="50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lnTlToBr w="12700" cmpd="sng">
                        <a:noFill/>
                        <a:prstDash val="solid"/>
                      </a:lnTlToBr>
                      <a:lnBlToTr w="12700" cmpd="sng">
                        <a:noFill/>
                        <a:prstDash val="solid"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pPr algn="ctr">
                          <a:defRPr sz="1800">
                            <a:solidFill>
                              <a:srgbClr val="000000"/>
                            </a:solidFill>
                          </a:defRPr>
                        </a:pPr>
                        <a:r>
                          <a:rPr sz="1500" b="1" dirty="0">
                            <a:solidFill>
                              <a:schemeClr val="accent1"/>
                            </a:solidFill>
                            <a:latin typeface="+mj-ea"/>
                            <a:ea typeface="+mj-ea"/>
                          </a:rPr>
                          <a:t>OCT</a:t>
                        </a:r>
                      </a:p>
                    </a:txBody>
                    <a:tcPr marL="0" marR="0" marT="0" marB="0" anchor="ctr" horzOverflow="overflow">
                      <a:lnL w="12700" cap="flat" cmpd="sng" algn="ctr">
                        <a:solidFill>
                          <a:schemeClr val="bg1">
                            <a:lumMod val="50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solidFill>
                          <a:schemeClr val="bg1">
                            <a:lumMod val="50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solidFill>
                          <a:schemeClr val="bg1">
                            <a:lumMod val="50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solidFill>
                          <a:schemeClr val="bg1">
                            <a:lumMod val="50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lnTlToBr w="12700" cmpd="sng">
                        <a:noFill/>
                        <a:prstDash val="solid"/>
                      </a:lnTlToBr>
                      <a:lnBlToTr w="12700" cmpd="sng">
                        <a:noFill/>
                        <a:prstDash val="solid"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pPr algn="ctr">
                          <a:defRPr sz="1800">
                            <a:solidFill>
                              <a:srgbClr val="000000"/>
                            </a:solidFill>
                          </a:defRPr>
                        </a:pPr>
                        <a:r>
                          <a:rPr sz="1500" b="1" dirty="0">
                            <a:solidFill>
                              <a:schemeClr val="accent1"/>
                            </a:solidFill>
                            <a:latin typeface="+mj-ea"/>
                            <a:ea typeface="+mj-ea"/>
                          </a:rPr>
                          <a:t>NOV</a:t>
                        </a:r>
                      </a:p>
                    </a:txBody>
                    <a:tcPr marL="0" marR="0" marT="0" marB="0" anchor="ctr" horzOverflow="overflow">
                      <a:lnL w="12700" cap="flat" cmpd="sng" algn="ctr">
                        <a:solidFill>
                          <a:schemeClr val="bg1">
                            <a:lumMod val="50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solidFill>
                          <a:schemeClr val="bg1">
                            <a:lumMod val="50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solidFill>
                          <a:schemeClr val="bg1">
                            <a:lumMod val="50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solidFill>
                          <a:schemeClr val="bg1">
                            <a:lumMod val="50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lnTlToBr w="12700" cmpd="sng">
                        <a:noFill/>
                        <a:prstDash val="solid"/>
                      </a:lnTlToBr>
                      <a:lnBlToTr w="12700" cmpd="sng">
                        <a:noFill/>
                        <a:prstDash val="solid"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pPr algn="ctr">
                          <a:defRPr sz="1800">
                            <a:solidFill>
                              <a:srgbClr val="000000"/>
                            </a:solidFill>
                          </a:defRPr>
                        </a:pPr>
                        <a:r>
                          <a:rPr sz="1500" b="1" dirty="0">
                            <a:solidFill>
                              <a:schemeClr val="accent1"/>
                            </a:solidFill>
                            <a:latin typeface="+mj-ea"/>
                            <a:ea typeface="+mj-ea"/>
                          </a:rPr>
                          <a:t>DEC</a:t>
                        </a:r>
                      </a:p>
                    </a:txBody>
                    <a:tcPr marL="0" marR="0" marT="0" marB="0" anchor="ctr" horzOverflow="overflow">
                      <a:lnL w="12700" cap="flat" cmpd="sng" algn="ctr">
                        <a:solidFill>
                          <a:schemeClr val="bg1">
                            <a:lumMod val="50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solidFill>
                          <a:schemeClr val="bg1">
                            <a:lumMod val="50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solidFill>
                          <a:schemeClr val="bg1">
                            <a:lumMod val="50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solidFill>
                          <a:schemeClr val="bg1">
                            <a:lumMod val="50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lnTlToBr w="12700" cmpd="sng">
                        <a:noFill/>
                        <a:prstDash val="solid"/>
                      </a:lnTlToBr>
                      <a:lnBlToTr w="12700" cmpd="sng">
                        <a:noFill/>
                        <a:prstDash val="solid"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473907">
                  <a:tc rowSpan="3">
                    <a:txBody>
                      <a:bodyPr/>
                      <a:lstStyle/>
                      <a:p>
                        <a:pPr algn="ctr">
                          <a:defRPr sz="1800">
                            <a:solidFill>
                              <a:srgbClr val="000000"/>
                            </a:solidFill>
                          </a:defRPr>
                        </a:pPr>
                        <a:r>
                          <a:rPr sz="1300" dirty="0">
                            <a:solidFill>
                              <a:schemeClr val="bg1"/>
                            </a:solidFill>
                          </a:rPr>
                          <a:t>I
Part</a:t>
                        </a:r>
                      </a:p>
                    </a:txBody>
                    <a:tcPr marL="48804" marR="48804" marT="24402" marB="24402" anchor="ctr" horzOverflow="overflow">
                      <a:lnL w="12700" cap="flat" cmpd="sng" algn="ctr">
                        <a:solidFill>
                          <a:schemeClr val="bg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solidFill>
                          <a:schemeClr val="bg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solidFill>
                          <a:schemeClr val="bg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solidFill>
                          <a:schemeClr val="bg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lnTlToBr w="12700" cmpd="sng">
                        <a:noFill/>
                        <a:prstDash val="solid"/>
                      </a:lnTlToBr>
                      <a:lnBlToTr w="12700" cmpd="sng">
                        <a:noFill/>
                        <a:prstDash val="solid"/>
                      </a:lnBlToTr>
                      <a:solidFill>
                        <a:schemeClr val="accent1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algn="ctr">
                          <a:defRPr sz="1800">
                            <a:solidFill>
                              <a:srgbClr val="000000"/>
                            </a:solidFill>
                          </a:defRPr>
                        </a:pPr>
                        <a:r>
                          <a:rPr lang="zh-CN" altLang="en-US" sz="1400" dirty="0">
                            <a:solidFill>
                              <a:schemeClr val="bg1"/>
                            </a:solidFill>
                            <a:latin typeface="+mn-ea"/>
                            <a:ea typeface="+mn-ea"/>
                          </a:rPr>
                          <a:t>内容智能流转</a:t>
                        </a:r>
                      </a:p>
                    </a:txBody>
                    <a:tcPr marL="0" marR="0" marT="0" marB="0" anchor="ctr" horzOverflow="overflow">
                      <a:lnL w="12700" cap="flat" cmpd="sng" algn="ctr">
                        <a:solidFill>
                          <a:schemeClr val="bg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solidFill>
                          <a:schemeClr val="bg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solidFill>
                          <a:schemeClr val="bg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solidFill>
                          <a:schemeClr val="bg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lnTlToBr w="12700" cmpd="sng">
                        <a:noFill/>
                        <a:prstDash val="solid"/>
                      </a:lnTlToBr>
                      <a:lnBlToTr w="12700" cmpd="sng">
                        <a:noFill/>
                        <a:prstDash val="solid"/>
                      </a:lnBlToTr>
                      <a:solidFill>
                        <a:schemeClr val="accent1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>
                          <a:defRPr sz="2400">
                            <a:solidFill>
                              <a:srgbClr val="8C9097"/>
                            </a:solidFill>
                          </a:defRPr>
                        </a:pPr>
                        <a:endParaRPr sz="1300" dirty="0"/>
                      </a:p>
                    </a:txBody>
                    <a:tcPr marL="0" marR="0" marT="0" marB="0" horzOverflow="overflow">
                      <a:lnL w="12700" cap="flat" cmpd="sng" algn="ctr">
                        <a:solidFill>
                          <a:schemeClr val="bg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solidFill>
                          <a:schemeClr val="bg1">
                            <a:lumMod val="50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solidFill>
                          <a:schemeClr val="bg1">
                            <a:lumMod val="50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solidFill>
                          <a:schemeClr val="bg1">
                            <a:lumMod val="50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lnTlToBr w="12700" cmpd="sng">
                        <a:noFill/>
                        <a:prstDash val="solid"/>
                      </a:lnTlToBr>
                      <a:lnBlToTr w="12700" cmpd="sng">
                        <a:noFill/>
                        <a:prstDash val="solid"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pPr>
                          <a:defRPr sz="2400">
                            <a:solidFill>
                              <a:srgbClr val="8C9097"/>
                            </a:solidFill>
                          </a:defRPr>
                        </a:pPr>
                        <a:endParaRPr sz="1300"/>
                      </a:p>
                    </a:txBody>
                    <a:tcPr marL="0" marR="0" marT="0" marB="0" horzOverflow="overflow">
                      <a:lnL w="12700" cap="flat" cmpd="sng" algn="ctr">
                        <a:solidFill>
                          <a:schemeClr val="bg1">
                            <a:lumMod val="50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solidFill>
                          <a:schemeClr val="bg1">
                            <a:lumMod val="50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solidFill>
                          <a:schemeClr val="bg1">
                            <a:lumMod val="50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solidFill>
                          <a:schemeClr val="bg1">
                            <a:lumMod val="50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lnTlToBr w="12700" cmpd="sng">
                        <a:noFill/>
                        <a:prstDash val="solid"/>
                      </a:lnTlToBr>
                      <a:lnBlToTr w="12700" cmpd="sng">
                        <a:noFill/>
                        <a:prstDash val="solid"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pPr>
                          <a:defRPr sz="2400">
                            <a:solidFill>
                              <a:srgbClr val="8C9097"/>
                            </a:solidFill>
                          </a:defRPr>
                        </a:pPr>
                        <a:endParaRPr sz="1300"/>
                      </a:p>
                    </a:txBody>
                    <a:tcPr marL="0" marR="0" marT="0" marB="0" horzOverflow="overflow">
                      <a:lnL w="12700" cap="flat" cmpd="sng" algn="ctr">
                        <a:solidFill>
                          <a:schemeClr val="bg1">
                            <a:lumMod val="50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solidFill>
                          <a:schemeClr val="bg1">
                            <a:lumMod val="50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solidFill>
                          <a:schemeClr val="bg1">
                            <a:lumMod val="50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solidFill>
                          <a:schemeClr val="bg1">
                            <a:lumMod val="50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lnTlToBr w="12700" cmpd="sng">
                        <a:noFill/>
                        <a:prstDash val="solid"/>
                      </a:lnTlToBr>
                      <a:lnBlToTr w="12700" cmpd="sng">
                        <a:noFill/>
                        <a:prstDash val="solid"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pPr>
                          <a:defRPr sz="2400">
                            <a:solidFill>
                              <a:srgbClr val="8C9097"/>
                            </a:solidFill>
                          </a:defRPr>
                        </a:pPr>
                        <a:endParaRPr sz="1300" dirty="0"/>
                      </a:p>
                    </a:txBody>
                    <a:tcPr marL="0" marR="0" marT="0" marB="0" horzOverflow="overflow">
                      <a:lnL w="12700" cap="flat" cmpd="sng" algn="ctr">
                        <a:solidFill>
                          <a:schemeClr val="bg1">
                            <a:lumMod val="50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solidFill>
                          <a:schemeClr val="bg1">
                            <a:lumMod val="50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solidFill>
                          <a:schemeClr val="bg1">
                            <a:lumMod val="50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solidFill>
                          <a:schemeClr val="bg1">
                            <a:lumMod val="50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lnTlToBr w="12700" cmpd="sng">
                        <a:noFill/>
                        <a:prstDash val="solid"/>
                      </a:lnTlToBr>
                      <a:lnBlToTr w="12700" cmpd="sng">
                        <a:noFill/>
                        <a:prstDash val="solid"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pPr>
                          <a:defRPr sz="2400">
                            <a:solidFill>
                              <a:srgbClr val="8C9097"/>
                            </a:solidFill>
                          </a:defRPr>
                        </a:pPr>
                        <a:endParaRPr sz="1300" dirty="0"/>
                      </a:p>
                    </a:txBody>
                    <a:tcPr marL="0" marR="0" marT="0" marB="0" horzOverflow="overflow">
                      <a:lnL w="12700" cap="flat" cmpd="sng" algn="ctr">
                        <a:solidFill>
                          <a:schemeClr val="bg1">
                            <a:lumMod val="50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solidFill>
                          <a:schemeClr val="bg1">
                            <a:lumMod val="50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solidFill>
                          <a:schemeClr val="bg1">
                            <a:lumMod val="50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solidFill>
                          <a:schemeClr val="bg1">
                            <a:lumMod val="50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lnTlToBr w="12700" cmpd="sng">
                        <a:noFill/>
                        <a:prstDash val="solid"/>
                      </a:lnTlToBr>
                      <a:lnBlToTr w="12700" cmpd="sng">
                        <a:noFill/>
                        <a:prstDash val="solid"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pPr>
                          <a:defRPr sz="2400">
                            <a:solidFill>
                              <a:srgbClr val="8C9097"/>
                            </a:solidFill>
                          </a:defRPr>
                        </a:pPr>
                        <a:endParaRPr sz="1300"/>
                      </a:p>
                    </a:txBody>
                    <a:tcPr marL="0" marR="0" marT="0" marB="0" horzOverflow="overflow">
                      <a:lnL w="12700" cap="flat" cmpd="sng" algn="ctr">
                        <a:solidFill>
                          <a:schemeClr val="bg1">
                            <a:lumMod val="50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solidFill>
                          <a:schemeClr val="bg1">
                            <a:lumMod val="50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solidFill>
                          <a:schemeClr val="bg1">
                            <a:lumMod val="50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solidFill>
                          <a:schemeClr val="bg1">
                            <a:lumMod val="50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lnTlToBr w="12700" cmpd="sng">
                        <a:noFill/>
                        <a:prstDash val="solid"/>
                      </a:lnTlToBr>
                      <a:lnBlToTr w="12700" cmpd="sng">
                        <a:noFill/>
                        <a:prstDash val="solid"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pPr>
                          <a:defRPr sz="2400">
                            <a:solidFill>
                              <a:srgbClr val="8C9097"/>
                            </a:solidFill>
                          </a:defRPr>
                        </a:pPr>
                        <a:endParaRPr sz="1300"/>
                      </a:p>
                    </a:txBody>
                    <a:tcPr marL="0" marR="0" marT="0" marB="0" horzOverflow="overflow">
                      <a:lnL w="12700" cap="flat" cmpd="sng" algn="ctr">
                        <a:solidFill>
                          <a:schemeClr val="bg1">
                            <a:lumMod val="50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solidFill>
                          <a:schemeClr val="bg1">
                            <a:lumMod val="50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solidFill>
                          <a:schemeClr val="bg1">
                            <a:lumMod val="50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solidFill>
                          <a:schemeClr val="bg1">
                            <a:lumMod val="50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lnTlToBr w="12700" cmpd="sng">
                        <a:noFill/>
                        <a:prstDash val="solid"/>
                      </a:lnTlToBr>
                      <a:lnBlToTr w="12700" cmpd="sng">
                        <a:noFill/>
                        <a:prstDash val="solid"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pPr>
                          <a:defRPr sz="2400">
                            <a:solidFill>
                              <a:srgbClr val="8C9097"/>
                            </a:solidFill>
                          </a:defRPr>
                        </a:pPr>
                        <a:endParaRPr sz="1300"/>
                      </a:p>
                    </a:txBody>
                    <a:tcPr marL="0" marR="0" marT="0" marB="0" horzOverflow="overflow">
                      <a:lnL w="12700" cap="flat" cmpd="sng" algn="ctr">
                        <a:solidFill>
                          <a:schemeClr val="bg1">
                            <a:lumMod val="50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solidFill>
                          <a:schemeClr val="bg1">
                            <a:lumMod val="50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solidFill>
                          <a:schemeClr val="bg1">
                            <a:lumMod val="50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solidFill>
                          <a:schemeClr val="bg1">
                            <a:lumMod val="50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lnTlToBr w="12700" cmpd="sng">
                        <a:noFill/>
                        <a:prstDash val="solid"/>
                      </a:lnTlToBr>
                      <a:lnBlToTr w="12700" cmpd="sng">
                        <a:noFill/>
                        <a:prstDash val="solid"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pPr>
                          <a:defRPr sz="2400">
                            <a:solidFill>
                              <a:srgbClr val="8C9097"/>
                            </a:solidFill>
                          </a:defRPr>
                        </a:pPr>
                        <a:endParaRPr sz="1300"/>
                      </a:p>
                    </a:txBody>
                    <a:tcPr marL="0" marR="0" marT="0" marB="0" horzOverflow="overflow">
                      <a:lnL w="12700" cap="flat" cmpd="sng" algn="ctr">
                        <a:solidFill>
                          <a:schemeClr val="bg1">
                            <a:lumMod val="50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solidFill>
                          <a:schemeClr val="bg1">
                            <a:lumMod val="50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solidFill>
                          <a:schemeClr val="bg1">
                            <a:lumMod val="50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solidFill>
                          <a:schemeClr val="bg1">
                            <a:lumMod val="50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lnTlToBr w="12700" cmpd="sng">
                        <a:noFill/>
                        <a:prstDash val="solid"/>
                      </a:lnTlToBr>
                      <a:lnBlToTr w="12700" cmpd="sng">
                        <a:noFill/>
                        <a:prstDash val="solid"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pPr>
                          <a:defRPr sz="2400">
                            <a:solidFill>
                              <a:srgbClr val="8C9097"/>
                            </a:solidFill>
                          </a:defRPr>
                        </a:pPr>
                        <a:endParaRPr sz="1300"/>
                      </a:p>
                    </a:txBody>
                    <a:tcPr marL="0" marR="0" marT="0" marB="0" horzOverflow="overflow">
                      <a:lnL w="12700" cap="flat" cmpd="sng" algn="ctr">
                        <a:solidFill>
                          <a:schemeClr val="bg1">
                            <a:lumMod val="50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solidFill>
                          <a:schemeClr val="bg1">
                            <a:lumMod val="50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solidFill>
                          <a:schemeClr val="bg1">
                            <a:lumMod val="50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solidFill>
                          <a:schemeClr val="bg1">
                            <a:lumMod val="50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lnTlToBr w="12700" cmpd="sng">
                        <a:noFill/>
                        <a:prstDash val="solid"/>
                      </a:lnTlToBr>
                      <a:lnBlToTr w="12700" cmpd="sng">
                        <a:noFill/>
                        <a:prstDash val="solid"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pPr>
                          <a:defRPr sz="2400">
                            <a:solidFill>
                              <a:srgbClr val="8C9097"/>
                            </a:solidFill>
                          </a:defRPr>
                        </a:pPr>
                        <a:endParaRPr sz="1300"/>
                      </a:p>
                    </a:txBody>
                    <a:tcPr marL="0" marR="0" marT="0" marB="0" horzOverflow="overflow">
                      <a:lnL w="12700" cap="flat" cmpd="sng" algn="ctr">
                        <a:solidFill>
                          <a:schemeClr val="bg1">
                            <a:lumMod val="50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solidFill>
                          <a:schemeClr val="bg1">
                            <a:lumMod val="50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solidFill>
                          <a:schemeClr val="bg1">
                            <a:lumMod val="50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solidFill>
                          <a:schemeClr val="bg1">
                            <a:lumMod val="50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lnTlToBr w="12700" cmpd="sng">
                        <a:noFill/>
                        <a:prstDash val="solid"/>
                      </a:lnTlToBr>
                      <a:lnBlToTr w="12700" cmpd="sng">
                        <a:noFill/>
                        <a:prstDash val="solid"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pPr>
                          <a:defRPr sz="2400">
                            <a:solidFill>
                              <a:srgbClr val="8C9097"/>
                            </a:solidFill>
                          </a:defRPr>
                        </a:pPr>
                        <a:endParaRPr sz="1300"/>
                      </a:p>
                    </a:txBody>
                    <a:tcPr marL="0" marR="0" marT="0" marB="0" horzOverflow="overflow">
                      <a:lnL w="12700" cap="flat" cmpd="sng" algn="ctr">
                        <a:solidFill>
                          <a:schemeClr val="bg1">
                            <a:lumMod val="50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solidFill>
                          <a:schemeClr val="bg1">
                            <a:lumMod val="50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solidFill>
                          <a:schemeClr val="bg1">
                            <a:lumMod val="50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solidFill>
                          <a:schemeClr val="bg1">
                            <a:lumMod val="50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lnTlToBr w="12700" cmpd="sng">
                        <a:noFill/>
                        <a:prstDash val="solid"/>
                      </a:lnTlToBr>
                      <a:lnBlToTr w="12700" cmpd="sng">
                        <a:noFill/>
                        <a:prstDash val="solid"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  <a:tr h="473907">
                  <a:tc vMerge="1">
                    <a:txBody>
                      <a:bodyPr/>
                      <a:lstStyle/>
                      <a:p>
                        <a:endParaRPr lang="en-RU"/>
                      </a:p>
                    </a:txBody>
                    <a:tcPr/>
                  </a:tc>
                  <a:tc>
                    <a:txBody>
                      <a:bodyPr/>
                      <a:lstStyle/>
                      <a:p>
                        <a:pPr algn="ctr">
                          <a:defRPr sz="1800">
                            <a:solidFill>
                              <a:srgbClr val="000000"/>
                            </a:solidFill>
                          </a:defRPr>
                        </a:pPr>
                        <a:r>
                          <a:rPr kumimoji="0" lang="zh-CN" altLang="en-US" sz="14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chemeClr val="bg1"/>
                            </a:solidFill>
                            <a:effectLst/>
                            <a:uLnTx/>
                            <a:uFillTx/>
                            <a:latin typeface="+mn-ea"/>
                            <a:ea typeface="+mn-ea"/>
                            <a:cs typeface="OPPOSans R"/>
                            <a:sym typeface="+mn-lt"/>
                          </a:rPr>
                          <a:t>品牌塑造传播</a:t>
                        </a:r>
                      </a:p>
                    </a:txBody>
                    <a:tcPr marL="0" marR="0" marT="0" marB="0" anchor="ctr" horzOverflow="overflow">
                      <a:lnL w="12700" cap="flat" cmpd="sng" algn="ctr">
                        <a:solidFill>
                          <a:schemeClr val="bg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solidFill>
                          <a:schemeClr val="bg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solidFill>
                          <a:schemeClr val="bg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solidFill>
                          <a:schemeClr val="bg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lnTlToBr w="12700" cmpd="sng">
                        <a:noFill/>
                        <a:prstDash val="solid"/>
                      </a:lnTlToBr>
                      <a:lnBlToTr w="12700" cmpd="sng">
                        <a:noFill/>
                        <a:prstDash val="solid"/>
                      </a:lnBlToTr>
                      <a:solidFill>
                        <a:schemeClr val="accent1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>
                          <a:defRPr sz="2400">
                            <a:solidFill>
                              <a:srgbClr val="8C9097"/>
                            </a:solidFill>
                          </a:defRPr>
                        </a:pPr>
                        <a:endParaRPr sz="1300" dirty="0"/>
                      </a:p>
                    </a:txBody>
                    <a:tcPr marL="0" marR="0" marT="0" marB="0" horzOverflow="overflow">
                      <a:lnL w="12700" cap="flat" cmpd="sng" algn="ctr">
                        <a:solidFill>
                          <a:schemeClr val="bg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solidFill>
                          <a:schemeClr val="bg1">
                            <a:lumMod val="50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solidFill>
                          <a:schemeClr val="bg1">
                            <a:lumMod val="50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solidFill>
                          <a:schemeClr val="bg1">
                            <a:lumMod val="50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lnTlToBr w="12700" cmpd="sng">
                        <a:noFill/>
                        <a:prstDash val="solid"/>
                      </a:lnTlToBr>
                      <a:lnBlToTr w="12700" cmpd="sng">
                        <a:noFill/>
                        <a:prstDash val="solid"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pPr>
                          <a:defRPr sz="2400">
                            <a:solidFill>
                              <a:srgbClr val="8C9097"/>
                            </a:solidFill>
                          </a:defRPr>
                        </a:pPr>
                        <a:endParaRPr sz="1300"/>
                      </a:p>
                    </a:txBody>
                    <a:tcPr marL="0" marR="0" marT="0" marB="0" horzOverflow="overflow">
                      <a:lnL w="12700" cap="flat" cmpd="sng" algn="ctr">
                        <a:solidFill>
                          <a:schemeClr val="bg1">
                            <a:lumMod val="50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solidFill>
                          <a:schemeClr val="bg1">
                            <a:lumMod val="50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solidFill>
                          <a:schemeClr val="bg1">
                            <a:lumMod val="50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solidFill>
                          <a:schemeClr val="bg1">
                            <a:lumMod val="50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lnTlToBr w="12700" cmpd="sng">
                        <a:noFill/>
                        <a:prstDash val="solid"/>
                      </a:lnTlToBr>
                      <a:lnBlToTr w="12700" cmpd="sng">
                        <a:noFill/>
                        <a:prstDash val="solid"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pPr>
                          <a:defRPr sz="2400">
                            <a:solidFill>
                              <a:srgbClr val="8C9097"/>
                            </a:solidFill>
                          </a:defRPr>
                        </a:pPr>
                        <a:endParaRPr sz="1300"/>
                      </a:p>
                    </a:txBody>
                    <a:tcPr marL="0" marR="0" marT="0" marB="0" horzOverflow="overflow">
                      <a:lnL w="12700" cap="flat" cmpd="sng" algn="ctr">
                        <a:solidFill>
                          <a:schemeClr val="bg1">
                            <a:lumMod val="50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solidFill>
                          <a:schemeClr val="bg1">
                            <a:lumMod val="50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solidFill>
                          <a:schemeClr val="bg1">
                            <a:lumMod val="50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solidFill>
                          <a:schemeClr val="bg1">
                            <a:lumMod val="50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lnTlToBr w="12700" cmpd="sng">
                        <a:noFill/>
                        <a:prstDash val="solid"/>
                      </a:lnTlToBr>
                      <a:lnBlToTr w="12700" cmpd="sng">
                        <a:noFill/>
                        <a:prstDash val="solid"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pPr>
                          <a:defRPr sz="2400">
                            <a:solidFill>
                              <a:srgbClr val="8C9097"/>
                            </a:solidFill>
                          </a:defRPr>
                        </a:pPr>
                        <a:endParaRPr sz="1300"/>
                      </a:p>
                    </a:txBody>
                    <a:tcPr marL="0" marR="0" marT="0" marB="0" horzOverflow="overflow">
                      <a:lnL w="12700" cap="flat" cmpd="sng" algn="ctr">
                        <a:solidFill>
                          <a:schemeClr val="bg1">
                            <a:lumMod val="50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solidFill>
                          <a:schemeClr val="bg1">
                            <a:lumMod val="50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solidFill>
                          <a:schemeClr val="bg1">
                            <a:lumMod val="50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solidFill>
                          <a:schemeClr val="bg1">
                            <a:lumMod val="50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lnTlToBr w="12700" cmpd="sng">
                        <a:noFill/>
                        <a:prstDash val="solid"/>
                      </a:lnTlToBr>
                      <a:lnBlToTr w="12700" cmpd="sng">
                        <a:noFill/>
                        <a:prstDash val="solid"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pPr>
                          <a:defRPr sz="2400">
                            <a:solidFill>
                              <a:srgbClr val="8C9097"/>
                            </a:solidFill>
                          </a:defRPr>
                        </a:pPr>
                        <a:endParaRPr sz="1300"/>
                      </a:p>
                    </a:txBody>
                    <a:tcPr marL="0" marR="0" marT="0" marB="0" horzOverflow="overflow">
                      <a:lnL w="12700" cap="flat" cmpd="sng" algn="ctr">
                        <a:solidFill>
                          <a:schemeClr val="bg1">
                            <a:lumMod val="50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solidFill>
                          <a:schemeClr val="bg1">
                            <a:lumMod val="50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solidFill>
                          <a:schemeClr val="bg1">
                            <a:lumMod val="50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solidFill>
                          <a:schemeClr val="bg1">
                            <a:lumMod val="50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lnTlToBr w="12700" cmpd="sng">
                        <a:noFill/>
                        <a:prstDash val="solid"/>
                      </a:lnTlToBr>
                      <a:lnBlToTr w="12700" cmpd="sng">
                        <a:noFill/>
                        <a:prstDash val="solid"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pPr>
                          <a:defRPr sz="2400">
                            <a:solidFill>
                              <a:srgbClr val="8C9097"/>
                            </a:solidFill>
                          </a:defRPr>
                        </a:pPr>
                        <a:endParaRPr sz="1300" dirty="0"/>
                      </a:p>
                    </a:txBody>
                    <a:tcPr marL="0" marR="0" marT="0" marB="0" horzOverflow="overflow">
                      <a:lnL w="12700" cap="flat" cmpd="sng" algn="ctr">
                        <a:solidFill>
                          <a:schemeClr val="bg1">
                            <a:lumMod val="50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solidFill>
                          <a:schemeClr val="bg1">
                            <a:lumMod val="50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solidFill>
                          <a:schemeClr val="bg1">
                            <a:lumMod val="50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solidFill>
                          <a:schemeClr val="bg1">
                            <a:lumMod val="50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lnTlToBr w="12700" cmpd="sng">
                        <a:noFill/>
                        <a:prstDash val="solid"/>
                      </a:lnTlToBr>
                      <a:lnBlToTr w="12700" cmpd="sng">
                        <a:noFill/>
                        <a:prstDash val="solid"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pPr>
                          <a:defRPr sz="2400">
                            <a:solidFill>
                              <a:srgbClr val="8C9097"/>
                            </a:solidFill>
                          </a:defRPr>
                        </a:pPr>
                        <a:endParaRPr sz="1300"/>
                      </a:p>
                    </a:txBody>
                    <a:tcPr marL="0" marR="0" marT="0" marB="0" horzOverflow="overflow">
                      <a:lnL w="12700" cap="flat" cmpd="sng" algn="ctr">
                        <a:solidFill>
                          <a:schemeClr val="bg1">
                            <a:lumMod val="50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solidFill>
                          <a:schemeClr val="bg1">
                            <a:lumMod val="50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solidFill>
                          <a:schemeClr val="bg1">
                            <a:lumMod val="50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solidFill>
                          <a:schemeClr val="bg1">
                            <a:lumMod val="50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lnTlToBr w="12700" cmpd="sng">
                        <a:noFill/>
                        <a:prstDash val="solid"/>
                      </a:lnTlToBr>
                      <a:lnBlToTr w="12700" cmpd="sng">
                        <a:noFill/>
                        <a:prstDash val="solid"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pPr>
                          <a:defRPr sz="2400">
                            <a:solidFill>
                              <a:srgbClr val="8C9097"/>
                            </a:solidFill>
                          </a:defRPr>
                        </a:pPr>
                        <a:endParaRPr sz="1300"/>
                      </a:p>
                    </a:txBody>
                    <a:tcPr marL="0" marR="0" marT="0" marB="0" horzOverflow="overflow">
                      <a:lnL w="12700" cap="flat" cmpd="sng" algn="ctr">
                        <a:solidFill>
                          <a:schemeClr val="bg1">
                            <a:lumMod val="50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solidFill>
                          <a:schemeClr val="bg1">
                            <a:lumMod val="50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solidFill>
                          <a:schemeClr val="bg1">
                            <a:lumMod val="50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solidFill>
                          <a:schemeClr val="bg1">
                            <a:lumMod val="50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lnTlToBr w="12700" cmpd="sng">
                        <a:noFill/>
                        <a:prstDash val="solid"/>
                      </a:lnTlToBr>
                      <a:lnBlToTr w="12700" cmpd="sng">
                        <a:noFill/>
                        <a:prstDash val="solid"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pPr>
                          <a:defRPr sz="2400">
                            <a:solidFill>
                              <a:srgbClr val="8C9097"/>
                            </a:solidFill>
                          </a:defRPr>
                        </a:pPr>
                        <a:endParaRPr sz="1300"/>
                      </a:p>
                    </a:txBody>
                    <a:tcPr marL="0" marR="0" marT="0" marB="0" horzOverflow="overflow">
                      <a:lnL w="12700" cap="flat" cmpd="sng" algn="ctr">
                        <a:solidFill>
                          <a:schemeClr val="bg1">
                            <a:lumMod val="50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solidFill>
                          <a:schemeClr val="bg1">
                            <a:lumMod val="50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solidFill>
                          <a:schemeClr val="bg1">
                            <a:lumMod val="50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solidFill>
                          <a:schemeClr val="bg1">
                            <a:lumMod val="50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lnTlToBr w="12700" cmpd="sng">
                        <a:noFill/>
                        <a:prstDash val="solid"/>
                      </a:lnTlToBr>
                      <a:lnBlToTr w="12700" cmpd="sng">
                        <a:noFill/>
                        <a:prstDash val="solid"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pPr>
                          <a:defRPr sz="2400">
                            <a:solidFill>
                              <a:srgbClr val="8C9097"/>
                            </a:solidFill>
                          </a:defRPr>
                        </a:pPr>
                        <a:endParaRPr sz="1300"/>
                      </a:p>
                    </a:txBody>
                    <a:tcPr marL="0" marR="0" marT="0" marB="0" horzOverflow="overflow">
                      <a:lnL w="12700" cap="flat" cmpd="sng" algn="ctr">
                        <a:solidFill>
                          <a:schemeClr val="bg1">
                            <a:lumMod val="50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solidFill>
                          <a:schemeClr val="bg1">
                            <a:lumMod val="50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solidFill>
                          <a:schemeClr val="bg1">
                            <a:lumMod val="50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solidFill>
                          <a:schemeClr val="bg1">
                            <a:lumMod val="50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lnTlToBr w="12700" cmpd="sng">
                        <a:noFill/>
                        <a:prstDash val="solid"/>
                      </a:lnTlToBr>
                      <a:lnBlToTr w="12700" cmpd="sng">
                        <a:noFill/>
                        <a:prstDash val="solid"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pPr>
                          <a:defRPr sz="2400">
                            <a:solidFill>
                              <a:srgbClr val="8C9097"/>
                            </a:solidFill>
                          </a:defRPr>
                        </a:pPr>
                        <a:endParaRPr sz="1300"/>
                      </a:p>
                    </a:txBody>
                    <a:tcPr marL="0" marR="0" marT="0" marB="0" horzOverflow="overflow">
                      <a:lnL w="12700" cap="flat" cmpd="sng" algn="ctr">
                        <a:solidFill>
                          <a:schemeClr val="bg1">
                            <a:lumMod val="50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solidFill>
                          <a:schemeClr val="bg1">
                            <a:lumMod val="50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solidFill>
                          <a:schemeClr val="bg1">
                            <a:lumMod val="50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solidFill>
                          <a:schemeClr val="bg1">
                            <a:lumMod val="50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lnTlToBr w="12700" cmpd="sng">
                        <a:noFill/>
                        <a:prstDash val="solid"/>
                      </a:lnTlToBr>
                      <a:lnBlToTr w="12700" cmpd="sng">
                        <a:noFill/>
                        <a:prstDash val="solid"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pPr>
                          <a:defRPr sz="2400">
                            <a:solidFill>
                              <a:srgbClr val="8C9097"/>
                            </a:solidFill>
                          </a:defRPr>
                        </a:pPr>
                        <a:endParaRPr sz="1300"/>
                      </a:p>
                    </a:txBody>
                    <a:tcPr marL="0" marR="0" marT="0" marB="0" horzOverflow="overflow">
                      <a:lnL w="12700" cap="flat" cmpd="sng" algn="ctr">
                        <a:solidFill>
                          <a:schemeClr val="bg1">
                            <a:lumMod val="50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solidFill>
                          <a:schemeClr val="bg1">
                            <a:lumMod val="50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solidFill>
                          <a:schemeClr val="bg1">
                            <a:lumMod val="50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solidFill>
                          <a:schemeClr val="bg1">
                            <a:lumMod val="50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lnTlToBr w="12700" cmpd="sng">
                        <a:noFill/>
                        <a:prstDash val="solid"/>
                      </a:lnTlToBr>
                      <a:lnBlToTr w="12700" cmpd="sng">
                        <a:noFill/>
                        <a:prstDash val="solid"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2"/>
                    </a:ext>
                  </a:extLst>
                </a:tr>
                <a:tr h="473907">
                  <a:tc vMerge="1">
                    <a:txBody>
                      <a:bodyPr/>
                      <a:lstStyle/>
                      <a:p>
                        <a:endParaRPr lang="en-RU"/>
                      </a:p>
                    </a:txBody>
                    <a:tcPr/>
                  </a:tc>
                  <a:tc>
                    <a:txBody>
                      <a:bodyPr/>
                      <a:lstStyle/>
                      <a:p>
                        <a:pPr algn="ctr">
                          <a:defRPr sz="1800">
                            <a:solidFill>
                              <a:srgbClr val="000000"/>
                            </a:solidFill>
                          </a:defRPr>
                        </a:pPr>
                        <a:r>
                          <a:rPr kumimoji="0" lang="zh-CN" altLang="en-US" sz="14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chemeClr val="bg1"/>
                            </a:solidFill>
                            <a:effectLst/>
                            <a:uLnTx/>
                            <a:uFillTx/>
                            <a:latin typeface="+mn-ea"/>
                            <a:ea typeface="+mn-ea"/>
                            <a:cs typeface="OPPOSans R"/>
                            <a:sym typeface="+mn-lt"/>
                          </a:rPr>
                          <a:t>内容智能流转</a:t>
                        </a:r>
                      </a:p>
                    </a:txBody>
                    <a:tcPr marL="0" marR="0" marT="0" marB="0" anchor="ctr" horzOverflow="overflow">
                      <a:lnL w="12700" cap="flat" cmpd="sng" algn="ctr">
                        <a:solidFill>
                          <a:schemeClr val="bg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solidFill>
                          <a:schemeClr val="bg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solidFill>
                          <a:schemeClr val="bg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solidFill>
                          <a:schemeClr val="bg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lnTlToBr w="12700" cmpd="sng">
                        <a:noFill/>
                        <a:prstDash val="solid"/>
                      </a:lnTlToBr>
                      <a:lnBlToTr w="12700" cmpd="sng">
                        <a:noFill/>
                        <a:prstDash val="solid"/>
                      </a:lnBlToTr>
                      <a:solidFill>
                        <a:schemeClr val="accent1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>
                          <a:defRPr sz="2400">
                            <a:solidFill>
                              <a:srgbClr val="8C9097"/>
                            </a:solidFill>
                          </a:defRPr>
                        </a:pPr>
                        <a:endParaRPr sz="1300"/>
                      </a:p>
                    </a:txBody>
                    <a:tcPr marL="0" marR="0" marT="0" marB="0" horzOverflow="overflow">
                      <a:lnL w="12700" cap="flat" cmpd="sng" algn="ctr">
                        <a:solidFill>
                          <a:schemeClr val="bg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solidFill>
                          <a:schemeClr val="bg1">
                            <a:lumMod val="50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solidFill>
                          <a:schemeClr val="bg1">
                            <a:lumMod val="50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solidFill>
                          <a:schemeClr val="bg1">
                            <a:lumMod val="50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lnTlToBr w="12700" cmpd="sng">
                        <a:noFill/>
                        <a:prstDash val="solid"/>
                      </a:lnTlToBr>
                      <a:lnBlToTr w="12700" cmpd="sng">
                        <a:noFill/>
                        <a:prstDash val="solid"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pPr>
                          <a:defRPr sz="2400">
                            <a:solidFill>
                              <a:srgbClr val="8C9097"/>
                            </a:solidFill>
                          </a:defRPr>
                        </a:pPr>
                        <a:endParaRPr sz="1300" dirty="0"/>
                      </a:p>
                    </a:txBody>
                    <a:tcPr marL="0" marR="0" marT="0" marB="0" horzOverflow="overflow">
                      <a:lnL w="12700" cap="flat" cmpd="sng" algn="ctr">
                        <a:solidFill>
                          <a:schemeClr val="bg1">
                            <a:lumMod val="50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solidFill>
                          <a:schemeClr val="bg1">
                            <a:lumMod val="50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solidFill>
                          <a:schemeClr val="bg1">
                            <a:lumMod val="50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solidFill>
                          <a:schemeClr val="bg1">
                            <a:lumMod val="50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lnTlToBr w="12700" cmpd="sng">
                        <a:noFill/>
                        <a:prstDash val="solid"/>
                      </a:lnTlToBr>
                      <a:lnBlToTr w="12700" cmpd="sng">
                        <a:noFill/>
                        <a:prstDash val="solid"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pPr>
                          <a:defRPr sz="2400">
                            <a:solidFill>
                              <a:srgbClr val="8C9097"/>
                            </a:solidFill>
                          </a:defRPr>
                        </a:pPr>
                        <a:endParaRPr sz="1300" dirty="0"/>
                      </a:p>
                    </a:txBody>
                    <a:tcPr marL="0" marR="0" marT="0" marB="0" horzOverflow="overflow">
                      <a:lnL w="12700" cap="flat" cmpd="sng" algn="ctr">
                        <a:solidFill>
                          <a:schemeClr val="bg1">
                            <a:lumMod val="50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solidFill>
                          <a:schemeClr val="bg1">
                            <a:lumMod val="50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solidFill>
                          <a:schemeClr val="bg1">
                            <a:lumMod val="50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solidFill>
                          <a:schemeClr val="bg1">
                            <a:lumMod val="50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lnTlToBr w="12700" cmpd="sng">
                        <a:noFill/>
                        <a:prstDash val="solid"/>
                      </a:lnTlToBr>
                      <a:lnBlToTr w="12700" cmpd="sng">
                        <a:noFill/>
                        <a:prstDash val="solid"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pPr>
                          <a:defRPr sz="2400">
                            <a:solidFill>
                              <a:srgbClr val="8C9097"/>
                            </a:solidFill>
                          </a:defRPr>
                        </a:pPr>
                        <a:endParaRPr sz="1300" dirty="0"/>
                      </a:p>
                    </a:txBody>
                    <a:tcPr marL="0" marR="0" marT="0" marB="0" horzOverflow="overflow">
                      <a:lnL w="12700" cap="flat" cmpd="sng" algn="ctr">
                        <a:solidFill>
                          <a:schemeClr val="bg1">
                            <a:lumMod val="50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solidFill>
                          <a:schemeClr val="bg1">
                            <a:lumMod val="50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solidFill>
                          <a:schemeClr val="bg1">
                            <a:lumMod val="50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solidFill>
                          <a:schemeClr val="bg1">
                            <a:lumMod val="50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lnTlToBr w="12700" cmpd="sng">
                        <a:noFill/>
                        <a:prstDash val="solid"/>
                      </a:lnTlToBr>
                      <a:lnBlToTr w="12700" cmpd="sng">
                        <a:noFill/>
                        <a:prstDash val="solid"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pPr>
                          <a:defRPr sz="2400">
                            <a:solidFill>
                              <a:srgbClr val="8C9097"/>
                            </a:solidFill>
                          </a:defRPr>
                        </a:pPr>
                        <a:endParaRPr sz="1300"/>
                      </a:p>
                    </a:txBody>
                    <a:tcPr marL="0" marR="0" marT="0" marB="0" horzOverflow="overflow">
                      <a:lnL w="12700" cap="flat" cmpd="sng" algn="ctr">
                        <a:solidFill>
                          <a:schemeClr val="bg1">
                            <a:lumMod val="50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solidFill>
                          <a:schemeClr val="bg1">
                            <a:lumMod val="50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solidFill>
                          <a:schemeClr val="bg1">
                            <a:lumMod val="50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solidFill>
                          <a:schemeClr val="bg1">
                            <a:lumMod val="50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lnTlToBr w="12700" cmpd="sng">
                        <a:noFill/>
                        <a:prstDash val="solid"/>
                      </a:lnTlToBr>
                      <a:lnBlToTr w="12700" cmpd="sng">
                        <a:noFill/>
                        <a:prstDash val="solid"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pPr>
                          <a:defRPr sz="2400">
                            <a:solidFill>
                              <a:srgbClr val="8C9097"/>
                            </a:solidFill>
                          </a:defRPr>
                        </a:pPr>
                        <a:endParaRPr sz="1300"/>
                      </a:p>
                    </a:txBody>
                    <a:tcPr marL="0" marR="0" marT="0" marB="0" horzOverflow="overflow">
                      <a:lnL w="12700" cap="flat" cmpd="sng" algn="ctr">
                        <a:solidFill>
                          <a:schemeClr val="bg1">
                            <a:lumMod val="50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solidFill>
                          <a:schemeClr val="bg1">
                            <a:lumMod val="50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solidFill>
                          <a:schemeClr val="bg1">
                            <a:lumMod val="50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solidFill>
                          <a:schemeClr val="bg1">
                            <a:lumMod val="50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lnTlToBr w="12700" cmpd="sng">
                        <a:noFill/>
                        <a:prstDash val="solid"/>
                      </a:lnTlToBr>
                      <a:lnBlToTr w="12700" cmpd="sng">
                        <a:noFill/>
                        <a:prstDash val="solid"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pPr>
                          <a:defRPr sz="2400">
                            <a:solidFill>
                              <a:srgbClr val="8C9097"/>
                            </a:solidFill>
                          </a:defRPr>
                        </a:pPr>
                        <a:endParaRPr sz="1300"/>
                      </a:p>
                    </a:txBody>
                    <a:tcPr marL="0" marR="0" marT="0" marB="0" horzOverflow="overflow">
                      <a:lnL w="12700" cap="flat" cmpd="sng" algn="ctr">
                        <a:solidFill>
                          <a:schemeClr val="bg1">
                            <a:lumMod val="50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solidFill>
                          <a:schemeClr val="bg1">
                            <a:lumMod val="50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solidFill>
                          <a:schemeClr val="bg1">
                            <a:lumMod val="50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solidFill>
                          <a:schemeClr val="bg1">
                            <a:lumMod val="50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lnTlToBr w="12700" cmpd="sng">
                        <a:noFill/>
                        <a:prstDash val="solid"/>
                      </a:lnTlToBr>
                      <a:lnBlToTr w="12700" cmpd="sng">
                        <a:noFill/>
                        <a:prstDash val="solid"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pPr>
                          <a:defRPr sz="2400">
                            <a:solidFill>
                              <a:srgbClr val="8C9097"/>
                            </a:solidFill>
                          </a:defRPr>
                        </a:pPr>
                        <a:endParaRPr sz="1300" dirty="0"/>
                      </a:p>
                    </a:txBody>
                    <a:tcPr marL="0" marR="0" marT="0" marB="0" horzOverflow="overflow">
                      <a:lnL w="12700" cap="flat" cmpd="sng" algn="ctr">
                        <a:solidFill>
                          <a:schemeClr val="bg1">
                            <a:lumMod val="50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solidFill>
                          <a:schemeClr val="bg1">
                            <a:lumMod val="50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solidFill>
                          <a:schemeClr val="bg1">
                            <a:lumMod val="50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solidFill>
                          <a:schemeClr val="bg1">
                            <a:lumMod val="50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lnTlToBr w="12700" cmpd="sng">
                        <a:noFill/>
                        <a:prstDash val="solid"/>
                      </a:lnTlToBr>
                      <a:lnBlToTr w="12700" cmpd="sng">
                        <a:noFill/>
                        <a:prstDash val="solid"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pPr>
                          <a:defRPr sz="2400">
                            <a:solidFill>
                              <a:srgbClr val="8C9097"/>
                            </a:solidFill>
                          </a:defRPr>
                        </a:pPr>
                        <a:endParaRPr sz="1300"/>
                      </a:p>
                    </a:txBody>
                    <a:tcPr marL="0" marR="0" marT="0" marB="0" horzOverflow="overflow">
                      <a:lnL w="12700" cap="flat" cmpd="sng" algn="ctr">
                        <a:solidFill>
                          <a:schemeClr val="bg1">
                            <a:lumMod val="50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solidFill>
                          <a:schemeClr val="bg1">
                            <a:lumMod val="50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solidFill>
                          <a:schemeClr val="bg1">
                            <a:lumMod val="50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solidFill>
                          <a:schemeClr val="bg1">
                            <a:lumMod val="50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lnTlToBr w="12700" cmpd="sng">
                        <a:noFill/>
                        <a:prstDash val="solid"/>
                      </a:lnTlToBr>
                      <a:lnBlToTr w="12700" cmpd="sng">
                        <a:noFill/>
                        <a:prstDash val="solid"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pPr>
                          <a:defRPr sz="2400">
                            <a:solidFill>
                              <a:srgbClr val="8C9097"/>
                            </a:solidFill>
                          </a:defRPr>
                        </a:pPr>
                        <a:endParaRPr sz="1300"/>
                      </a:p>
                    </a:txBody>
                    <a:tcPr marL="0" marR="0" marT="0" marB="0" horzOverflow="overflow">
                      <a:lnL w="12700" cap="flat" cmpd="sng" algn="ctr">
                        <a:solidFill>
                          <a:schemeClr val="bg1">
                            <a:lumMod val="50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solidFill>
                          <a:schemeClr val="bg1">
                            <a:lumMod val="50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solidFill>
                          <a:schemeClr val="bg1">
                            <a:lumMod val="50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solidFill>
                          <a:schemeClr val="bg1">
                            <a:lumMod val="50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lnTlToBr w="12700" cmpd="sng">
                        <a:noFill/>
                        <a:prstDash val="solid"/>
                      </a:lnTlToBr>
                      <a:lnBlToTr w="12700" cmpd="sng">
                        <a:noFill/>
                        <a:prstDash val="solid"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pPr>
                          <a:defRPr sz="2400">
                            <a:solidFill>
                              <a:srgbClr val="8C9097"/>
                            </a:solidFill>
                          </a:defRPr>
                        </a:pPr>
                        <a:endParaRPr sz="1300"/>
                      </a:p>
                    </a:txBody>
                    <a:tcPr marL="0" marR="0" marT="0" marB="0" horzOverflow="overflow">
                      <a:lnL w="12700" cap="flat" cmpd="sng" algn="ctr">
                        <a:solidFill>
                          <a:schemeClr val="bg1">
                            <a:lumMod val="50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solidFill>
                          <a:schemeClr val="bg1">
                            <a:lumMod val="50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solidFill>
                          <a:schemeClr val="bg1">
                            <a:lumMod val="50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solidFill>
                          <a:schemeClr val="bg1">
                            <a:lumMod val="50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lnTlToBr w="12700" cmpd="sng">
                        <a:noFill/>
                        <a:prstDash val="solid"/>
                      </a:lnTlToBr>
                      <a:lnBlToTr w="12700" cmpd="sng">
                        <a:noFill/>
                        <a:prstDash val="solid"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pPr>
                          <a:defRPr sz="2400">
                            <a:solidFill>
                              <a:srgbClr val="8C9097"/>
                            </a:solidFill>
                          </a:defRPr>
                        </a:pPr>
                        <a:endParaRPr sz="1300"/>
                      </a:p>
                    </a:txBody>
                    <a:tcPr marL="0" marR="0" marT="0" marB="0" horzOverflow="overflow">
                      <a:lnL w="12700" cap="flat" cmpd="sng" algn="ctr">
                        <a:solidFill>
                          <a:schemeClr val="bg1">
                            <a:lumMod val="50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solidFill>
                          <a:schemeClr val="bg1">
                            <a:lumMod val="50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solidFill>
                          <a:schemeClr val="bg1">
                            <a:lumMod val="50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solidFill>
                          <a:schemeClr val="bg1">
                            <a:lumMod val="50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lnTlToBr w="12700" cmpd="sng">
                        <a:noFill/>
                        <a:prstDash val="solid"/>
                      </a:lnTlToBr>
                      <a:lnBlToTr w="12700" cmpd="sng">
                        <a:noFill/>
                        <a:prstDash val="solid"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3"/>
                    </a:ext>
                  </a:extLst>
                </a:tr>
                <a:tr h="473907">
                  <a:tc rowSpan="3">
                    <a:txBody>
                      <a:bodyPr/>
                      <a:lstStyle/>
                      <a:p>
                        <a:pPr algn="ctr">
                          <a:defRPr sz="1800">
                            <a:solidFill>
                              <a:srgbClr val="000000"/>
                            </a:solidFill>
                          </a:defRPr>
                        </a:pPr>
                        <a:r>
                          <a:rPr sz="1300" dirty="0">
                            <a:solidFill>
                              <a:schemeClr val="bg1"/>
                            </a:solidFill>
                          </a:rPr>
                          <a:t>II Part</a:t>
                        </a:r>
                      </a:p>
                    </a:txBody>
                    <a:tcPr marL="48804" marR="48804" marT="24402" marB="24402" anchor="ctr" horzOverflow="overflow">
                      <a:lnL w="12700" cap="flat" cmpd="sng" algn="ctr">
                        <a:solidFill>
                          <a:schemeClr val="bg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solidFill>
                          <a:schemeClr val="bg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solidFill>
                          <a:schemeClr val="bg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solidFill>
                          <a:schemeClr val="bg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lnTlToBr w="12700" cmpd="sng">
                        <a:noFill/>
                        <a:prstDash val="solid"/>
                      </a:lnTlToBr>
                      <a:lnBlToTr w="12700" cmpd="sng">
                        <a:noFill/>
                        <a:prstDash val="solid"/>
                      </a:lnBlToTr>
                      <a:solidFill>
                        <a:schemeClr val="accent1">
                          <a:lumMod val="75000"/>
                        </a:schemeClr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algn="ctr">
                          <a:defRPr sz="1800">
                            <a:solidFill>
                              <a:srgbClr val="000000"/>
                            </a:solidFill>
                          </a:defRPr>
                        </a:pPr>
                        <a:r>
                          <a:rPr kumimoji="0" lang="zh-CN" altLang="en-US" sz="14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chemeClr val="bg1"/>
                            </a:solidFill>
                            <a:effectLst/>
                            <a:uLnTx/>
                            <a:uFillTx/>
                            <a:latin typeface="+mn-ea"/>
                            <a:ea typeface="+mn-ea"/>
                            <a:cs typeface="OPPOSans R"/>
                            <a:sym typeface="+mn-lt"/>
                          </a:rPr>
                          <a:t>品牌塑造传播</a:t>
                        </a:r>
                      </a:p>
                    </a:txBody>
                    <a:tcPr marL="0" marR="0" marT="0" marB="0" anchor="ctr" horzOverflow="overflow">
                      <a:lnL w="12700" cap="flat" cmpd="sng" algn="ctr">
                        <a:solidFill>
                          <a:schemeClr val="bg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solidFill>
                          <a:schemeClr val="bg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solidFill>
                          <a:schemeClr val="bg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solidFill>
                          <a:schemeClr val="bg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lnTlToBr w="12700" cmpd="sng">
                        <a:noFill/>
                        <a:prstDash val="solid"/>
                      </a:lnTlToBr>
                      <a:lnBlToTr w="12700" cmpd="sng">
                        <a:noFill/>
                        <a:prstDash val="solid"/>
                      </a:lnBlToTr>
                      <a:solidFill>
                        <a:schemeClr val="accent1">
                          <a:lumMod val="75000"/>
                        </a:schemeClr>
                      </a:solidFill>
                    </a:tcPr>
                  </a:tc>
                  <a:tc>
                    <a:txBody>
                      <a:bodyPr/>
                      <a:lstStyle/>
                      <a:p>
                        <a:pPr>
                          <a:defRPr sz="2400">
                            <a:solidFill>
                              <a:srgbClr val="8C9097"/>
                            </a:solidFill>
                          </a:defRPr>
                        </a:pPr>
                        <a:endParaRPr sz="1300"/>
                      </a:p>
                    </a:txBody>
                    <a:tcPr marL="0" marR="0" marT="0" marB="0" horzOverflow="overflow">
                      <a:lnL w="12700" cap="flat" cmpd="sng" algn="ctr">
                        <a:solidFill>
                          <a:schemeClr val="bg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solidFill>
                          <a:schemeClr val="bg1">
                            <a:lumMod val="50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solidFill>
                          <a:schemeClr val="bg1">
                            <a:lumMod val="50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solidFill>
                          <a:schemeClr val="bg1">
                            <a:lumMod val="50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lnTlToBr w="12700" cmpd="sng">
                        <a:noFill/>
                        <a:prstDash val="solid"/>
                      </a:lnTlToBr>
                      <a:lnBlToTr w="12700" cmpd="sng">
                        <a:noFill/>
                        <a:prstDash val="solid"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pPr>
                          <a:defRPr sz="2400">
                            <a:solidFill>
                              <a:srgbClr val="8C9097"/>
                            </a:solidFill>
                          </a:defRPr>
                        </a:pPr>
                        <a:endParaRPr sz="1300"/>
                      </a:p>
                    </a:txBody>
                    <a:tcPr marL="0" marR="0" marT="0" marB="0" horzOverflow="overflow">
                      <a:lnL w="12700" cap="flat" cmpd="sng" algn="ctr">
                        <a:solidFill>
                          <a:schemeClr val="bg1">
                            <a:lumMod val="50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solidFill>
                          <a:schemeClr val="bg1">
                            <a:lumMod val="50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solidFill>
                          <a:schemeClr val="bg1">
                            <a:lumMod val="50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solidFill>
                          <a:schemeClr val="bg1">
                            <a:lumMod val="50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lnTlToBr w="12700" cmpd="sng">
                        <a:noFill/>
                        <a:prstDash val="solid"/>
                      </a:lnTlToBr>
                      <a:lnBlToTr w="12700" cmpd="sng">
                        <a:noFill/>
                        <a:prstDash val="solid"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pPr>
                          <a:defRPr sz="2400">
                            <a:solidFill>
                              <a:srgbClr val="8C9097"/>
                            </a:solidFill>
                          </a:defRPr>
                        </a:pPr>
                        <a:endParaRPr sz="1300" dirty="0"/>
                      </a:p>
                    </a:txBody>
                    <a:tcPr marL="0" marR="0" marT="0" marB="0" horzOverflow="overflow">
                      <a:lnL w="12700" cap="flat" cmpd="sng" algn="ctr">
                        <a:solidFill>
                          <a:schemeClr val="bg1">
                            <a:lumMod val="50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solidFill>
                          <a:schemeClr val="bg1">
                            <a:lumMod val="50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solidFill>
                          <a:schemeClr val="bg1">
                            <a:lumMod val="50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solidFill>
                          <a:schemeClr val="bg1">
                            <a:lumMod val="50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lnTlToBr w="12700" cmpd="sng">
                        <a:noFill/>
                        <a:prstDash val="solid"/>
                      </a:lnTlToBr>
                      <a:lnBlToTr w="12700" cmpd="sng">
                        <a:noFill/>
                        <a:prstDash val="solid"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pPr>
                          <a:defRPr sz="2400">
                            <a:solidFill>
                              <a:srgbClr val="8C9097"/>
                            </a:solidFill>
                          </a:defRPr>
                        </a:pPr>
                        <a:endParaRPr sz="1300" dirty="0"/>
                      </a:p>
                    </a:txBody>
                    <a:tcPr marL="0" marR="0" marT="0" marB="0" horzOverflow="overflow">
                      <a:lnL w="12700" cap="flat" cmpd="sng" algn="ctr">
                        <a:solidFill>
                          <a:schemeClr val="bg1">
                            <a:lumMod val="50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solidFill>
                          <a:schemeClr val="bg1">
                            <a:lumMod val="50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solidFill>
                          <a:schemeClr val="bg1">
                            <a:lumMod val="50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solidFill>
                          <a:schemeClr val="bg1">
                            <a:lumMod val="50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lnTlToBr w="12700" cmpd="sng">
                        <a:noFill/>
                        <a:prstDash val="solid"/>
                      </a:lnTlToBr>
                      <a:lnBlToTr w="12700" cmpd="sng">
                        <a:noFill/>
                        <a:prstDash val="solid"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pPr>
                          <a:defRPr sz="2400">
                            <a:solidFill>
                              <a:srgbClr val="8C9097"/>
                            </a:solidFill>
                          </a:defRPr>
                        </a:pPr>
                        <a:endParaRPr sz="1300" dirty="0"/>
                      </a:p>
                    </a:txBody>
                    <a:tcPr marL="0" marR="0" marT="0" marB="0" horzOverflow="overflow">
                      <a:lnL w="12700" cap="flat" cmpd="sng" algn="ctr">
                        <a:solidFill>
                          <a:schemeClr val="bg1">
                            <a:lumMod val="50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solidFill>
                          <a:schemeClr val="bg1">
                            <a:lumMod val="50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solidFill>
                          <a:schemeClr val="bg1">
                            <a:lumMod val="50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solidFill>
                          <a:schemeClr val="bg1">
                            <a:lumMod val="50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lnTlToBr w="12700" cmpd="sng">
                        <a:noFill/>
                        <a:prstDash val="solid"/>
                      </a:lnTlToBr>
                      <a:lnBlToTr w="12700" cmpd="sng">
                        <a:noFill/>
                        <a:prstDash val="solid"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pPr>
                          <a:defRPr sz="2400">
                            <a:solidFill>
                              <a:srgbClr val="8C9097"/>
                            </a:solidFill>
                          </a:defRPr>
                        </a:pPr>
                        <a:endParaRPr sz="1300"/>
                      </a:p>
                    </a:txBody>
                    <a:tcPr marL="0" marR="0" marT="0" marB="0" horzOverflow="overflow">
                      <a:lnL w="12700" cap="flat" cmpd="sng" algn="ctr">
                        <a:solidFill>
                          <a:schemeClr val="bg1">
                            <a:lumMod val="50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solidFill>
                          <a:schemeClr val="bg1">
                            <a:lumMod val="50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solidFill>
                          <a:schemeClr val="bg1">
                            <a:lumMod val="50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solidFill>
                          <a:schemeClr val="bg1">
                            <a:lumMod val="50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lnTlToBr w="12700" cmpd="sng">
                        <a:noFill/>
                        <a:prstDash val="solid"/>
                      </a:lnTlToBr>
                      <a:lnBlToTr w="12700" cmpd="sng">
                        <a:noFill/>
                        <a:prstDash val="solid"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pPr>
                          <a:defRPr sz="2400">
                            <a:solidFill>
                              <a:srgbClr val="8C9097"/>
                            </a:solidFill>
                          </a:defRPr>
                        </a:pPr>
                        <a:endParaRPr sz="1300"/>
                      </a:p>
                    </a:txBody>
                    <a:tcPr marL="0" marR="0" marT="0" marB="0" horzOverflow="overflow">
                      <a:lnL w="12700" cap="flat" cmpd="sng" algn="ctr">
                        <a:solidFill>
                          <a:schemeClr val="bg1">
                            <a:lumMod val="50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solidFill>
                          <a:schemeClr val="bg1">
                            <a:lumMod val="50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solidFill>
                          <a:schemeClr val="bg1">
                            <a:lumMod val="50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solidFill>
                          <a:schemeClr val="bg1">
                            <a:lumMod val="50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lnTlToBr w="12700" cmpd="sng">
                        <a:noFill/>
                        <a:prstDash val="solid"/>
                      </a:lnTlToBr>
                      <a:lnBlToTr w="12700" cmpd="sng">
                        <a:noFill/>
                        <a:prstDash val="solid"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pPr>
                          <a:defRPr sz="2400">
                            <a:solidFill>
                              <a:srgbClr val="8C9097"/>
                            </a:solidFill>
                          </a:defRPr>
                        </a:pPr>
                        <a:endParaRPr sz="1300"/>
                      </a:p>
                    </a:txBody>
                    <a:tcPr marL="0" marR="0" marT="0" marB="0" horzOverflow="overflow">
                      <a:lnL w="12700" cap="flat" cmpd="sng" algn="ctr">
                        <a:solidFill>
                          <a:schemeClr val="bg1">
                            <a:lumMod val="50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solidFill>
                          <a:schemeClr val="bg1">
                            <a:lumMod val="50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solidFill>
                          <a:schemeClr val="bg1">
                            <a:lumMod val="50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solidFill>
                          <a:schemeClr val="bg1">
                            <a:lumMod val="50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lnTlToBr w="12700" cmpd="sng">
                        <a:noFill/>
                        <a:prstDash val="solid"/>
                      </a:lnTlToBr>
                      <a:lnBlToTr w="12700" cmpd="sng">
                        <a:noFill/>
                        <a:prstDash val="solid"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pPr>
                          <a:defRPr sz="2400">
                            <a:solidFill>
                              <a:srgbClr val="8C9097"/>
                            </a:solidFill>
                          </a:defRPr>
                        </a:pPr>
                        <a:endParaRPr sz="1300" dirty="0"/>
                      </a:p>
                    </a:txBody>
                    <a:tcPr marL="0" marR="0" marT="0" marB="0" horzOverflow="overflow">
                      <a:lnL w="12700" cap="flat" cmpd="sng" algn="ctr">
                        <a:solidFill>
                          <a:schemeClr val="bg1">
                            <a:lumMod val="50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solidFill>
                          <a:schemeClr val="bg1">
                            <a:lumMod val="50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solidFill>
                          <a:schemeClr val="bg1">
                            <a:lumMod val="50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solidFill>
                          <a:schemeClr val="bg1">
                            <a:lumMod val="50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lnTlToBr w="12700" cmpd="sng">
                        <a:noFill/>
                        <a:prstDash val="solid"/>
                      </a:lnTlToBr>
                      <a:lnBlToTr w="12700" cmpd="sng">
                        <a:noFill/>
                        <a:prstDash val="solid"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pPr>
                          <a:defRPr sz="2400">
                            <a:solidFill>
                              <a:srgbClr val="8C9097"/>
                            </a:solidFill>
                          </a:defRPr>
                        </a:pPr>
                        <a:endParaRPr sz="1300"/>
                      </a:p>
                    </a:txBody>
                    <a:tcPr marL="0" marR="0" marT="0" marB="0" horzOverflow="overflow">
                      <a:lnL w="12700" cap="flat" cmpd="sng" algn="ctr">
                        <a:solidFill>
                          <a:schemeClr val="bg1">
                            <a:lumMod val="50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solidFill>
                          <a:schemeClr val="bg1">
                            <a:lumMod val="50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solidFill>
                          <a:schemeClr val="bg1">
                            <a:lumMod val="50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solidFill>
                          <a:schemeClr val="bg1">
                            <a:lumMod val="50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lnTlToBr w="12700" cmpd="sng">
                        <a:noFill/>
                        <a:prstDash val="solid"/>
                      </a:lnTlToBr>
                      <a:lnBlToTr w="12700" cmpd="sng">
                        <a:noFill/>
                        <a:prstDash val="solid"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pPr>
                          <a:defRPr sz="2400">
                            <a:solidFill>
                              <a:srgbClr val="8C9097"/>
                            </a:solidFill>
                          </a:defRPr>
                        </a:pPr>
                        <a:endParaRPr sz="1300"/>
                      </a:p>
                    </a:txBody>
                    <a:tcPr marL="0" marR="0" marT="0" marB="0" horzOverflow="overflow">
                      <a:lnL w="12700" cap="flat" cmpd="sng" algn="ctr">
                        <a:solidFill>
                          <a:schemeClr val="bg1">
                            <a:lumMod val="50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solidFill>
                          <a:schemeClr val="bg1">
                            <a:lumMod val="50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solidFill>
                          <a:schemeClr val="bg1">
                            <a:lumMod val="50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solidFill>
                          <a:schemeClr val="bg1">
                            <a:lumMod val="50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lnTlToBr w="12700" cmpd="sng">
                        <a:noFill/>
                        <a:prstDash val="solid"/>
                      </a:lnTlToBr>
                      <a:lnBlToTr w="12700" cmpd="sng">
                        <a:noFill/>
                        <a:prstDash val="solid"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pPr>
                          <a:defRPr sz="2400">
                            <a:solidFill>
                              <a:srgbClr val="8C9097"/>
                            </a:solidFill>
                          </a:defRPr>
                        </a:pPr>
                        <a:endParaRPr sz="1300"/>
                      </a:p>
                    </a:txBody>
                    <a:tcPr marL="0" marR="0" marT="0" marB="0" horzOverflow="overflow">
                      <a:lnL w="12700" cap="flat" cmpd="sng" algn="ctr">
                        <a:solidFill>
                          <a:schemeClr val="bg1">
                            <a:lumMod val="50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solidFill>
                          <a:schemeClr val="bg1">
                            <a:lumMod val="50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solidFill>
                          <a:schemeClr val="bg1">
                            <a:lumMod val="50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solidFill>
                          <a:schemeClr val="bg1">
                            <a:lumMod val="50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lnTlToBr w="12700" cmpd="sng">
                        <a:noFill/>
                        <a:prstDash val="solid"/>
                      </a:lnTlToBr>
                      <a:lnBlToTr w="12700" cmpd="sng">
                        <a:noFill/>
                        <a:prstDash val="solid"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4"/>
                    </a:ext>
                  </a:extLst>
                </a:tr>
                <a:tr h="473907">
                  <a:tc vMerge="1">
                    <a:txBody>
                      <a:bodyPr/>
                      <a:lstStyle/>
                      <a:p>
                        <a:endParaRPr lang="en-RU"/>
                      </a:p>
                    </a:txBody>
                    <a:tcPr/>
                  </a:tc>
                  <a:tc>
                    <a:txBody>
                      <a:bodyPr/>
                      <a:lstStyle/>
                      <a:p>
                        <a:pPr algn="ctr">
                          <a:defRPr sz="1800">
                            <a:solidFill>
                              <a:srgbClr val="000000"/>
                            </a:solidFill>
                          </a:defRPr>
                        </a:pPr>
                        <a:r>
                          <a:rPr kumimoji="0" lang="zh-CN" altLang="en-US" sz="14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chemeClr val="bg1"/>
                            </a:solidFill>
                            <a:effectLst/>
                            <a:uLnTx/>
                            <a:uFillTx/>
                            <a:latin typeface="+mn-ea"/>
                            <a:ea typeface="+mn-ea"/>
                            <a:cs typeface="OPPOSans R"/>
                            <a:sym typeface="+mn-lt"/>
                          </a:rPr>
                          <a:t>内容智能流转</a:t>
                        </a:r>
                      </a:p>
                    </a:txBody>
                    <a:tcPr marL="0" marR="0" marT="0" marB="0" anchor="ctr" horzOverflow="overflow">
                      <a:lnL w="12700" cap="flat" cmpd="sng" algn="ctr">
                        <a:solidFill>
                          <a:schemeClr val="bg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solidFill>
                          <a:schemeClr val="bg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solidFill>
                          <a:schemeClr val="bg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solidFill>
                          <a:schemeClr val="bg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lnTlToBr w="12700" cmpd="sng">
                        <a:noFill/>
                        <a:prstDash val="solid"/>
                      </a:lnTlToBr>
                      <a:lnBlToTr w="12700" cmpd="sng">
                        <a:noFill/>
                        <a:prstDash val="solid"/>
                      </a:lnBlToTr>
                      <a:solidFill>
                        <a:schemeClr val="accent1">
                          <a:lumMod val="75000"/>
                        </a:schemeClr>
                      </a:solidFill>
                    </a:tcPr>
                  </a:tc>
                  <a:tc>
                    <a:txBody>
                      <a:bodyPr/>
                      <a:lstStyle/>
                      <a:p>
                        <a:pPr>
                          <a:defRPr sz="2400">
                            <a:solidFill>
                              <a:srgbClr val="8C9097"/>
                            </a:solidFill>
                          </a:defRPr>
                        </a:pPr>
                        <a:endParaRPr sz="1300"/>
                      </a:p>
                    </a:txBody>
                    <a:tcPr marL="0" marR="0" marT="0" marB="0" horzOverflow="overflow">
                      <a:lnL w="12700" cap="flat" cmpd="sng" algn="ctr">
                        <a:solidFill>
                          <a:schemeClr val="bg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solidFill>
                          <a:schemeClr val="bg1">
                            <a:lumMod val="50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solidFill>
                          <a:schemeClr val="bg1">
                            <a:lumMod val="50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solidFill>
                          <a:schemeClr val="bg1">
                            <a:lumMod val="50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lnTlToBr w="12700" cmpd="sng">
                        <a:noFill/>
                        <a:prstDash val="solid"/>
                      </a:lnTlToBr>
                      <a:lnBlToTr w="12700" cmpd="sng">
                        <a:noFill/>
                        <a:prstDash val="solid"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pPr>
                          <a:defRPr sz="2400">
                            <a:solidFill>
                              <a:srgbClr val="8C9097"/>
                            </a:solidFill>
                          </a:defRPr>
                        </a:pPr>
                        <a:endParaRPr sz="1300"/>
                      </a:p>
                    </a:txBody>
                    <a:tcPr marL="0" marR="0" marT="0" marB="0" horzOverflow="overflow">
                      <a:lnL w="12700" cap="flat" cmpd="sng" algn="ctr">
                        <a:solidFill>
                          <a:schemeClr val="bg1">
                            <a:lumMod val="50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solidFill>
                          <a:schemeClr val="bg1">
                            <a:lumMod val="50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solidFill>
                          <a:schemeClr val="bg1">
                            <a:lumMod val="50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solidFill>
                          <a:schemeClr val="bg1">
                            <a:lumMod val="50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lnTlToBr w="12700" cmpd="sng">
                        <a:noFill/>
                        <a:prstDash val="solid"/>
                      </a:lnTlToBr>
                      <a:lnBlToTr w="12700" cmpd="sng">
                        <a:noFill/>
                        <a:prstDash val="solid"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pPr>
                          <a:defRPr sz="2400">
                            <a:solidFill>
                              <a:srgbClr val="8C9097"/>
                            </a:solidFill>
                          </a:defRPr>
                        </a:pPr>
                        <a:endParaRPr sz="1300"/>
                      </a:p>
                    </a:txBody>
                    <a:tcPr marL="0" marR="0" marT="0" marB="0" horzOverflow="overflow">
                      <a:lnL w="12700" cap="flat" cmpd="sng" algn="ctr">
                        <a:solidFill>
                          <a:schemeClr val="bg1">
                            <a:lumMod val="50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solidFill>
                          <a:schemeClr val="bg1">
                            <a:lumMod val="50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solidFill>
                          <a:schemeClr val="bg1">
                            <a:lumMod val="50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solidFill>
                          <a:schemeClr val="bg1">
                            <a:lumMod val="50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lnTlToBr w="12700" cmpd="sng">
                        <a:noFill/>
                        <a:prstDash val="solid"/>
                      </a:lnTlToBr>
                      <a:lnBlToTr w="12700" cmpd="sng">
                        <a:noFill/>
                        <a:prstDash val="solid"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pPr>
                          <a:defRPr sz="2400">
                            <a:solidFill>
                              <a:srgbClr val="8C9097"/>
                            </a:solidFill>
                          </a:defRPr>
                        </a:pPr>
                        <a:endParaRPr sz="1300"/>
                      </a:p>
                    </a:txBody>
                    <a:tcPr marL="0" marR="0" marT="0" marB="0" horzOverflow="overflow">
                      <a:lnL w="12700" cap="flat" cmpd="sng" algn="ctr">
                        <a:solidFill>
                          <a:schemeClr val="bg1">
                            <a:lumMod val="50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solidFill>
                          <a:schemeClr val="bg1">
                            <a:lumMod val="50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solidFill>
                          <a:schemeClr val="bg1">
                            <a:lumMod val="50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solidFill>
                          <a:schemeClr val="bg1">
                            <a:lumMod val="50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lnTlToBr w="12700" cmpd="sng">
                        <a:noFill/>
                        <a:prstDash val="solid"/>
                      </a:lnTlToBr>
                      <a:lnBlToTr w="12700" cmpd="sng">
                        <a:noFill/>
                        <a:prstDash val="solid"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pPr>
                          <a:defRPr sz="2400">
                            <a:solidFill>
                              <a:srgbClr val="8C9097"/>
                            </a:solidFill>
                          </a:defRPr>
                        </a:pPr>
                        <a:endParaRPr sz="1300" dirty="0"/>
                      </a:p>
                    </a:txBody>
                    <a:tcPr marL="0" marR="0" marT="0" marB="0" horzOverflow="overflow">
                      <a:lnL w="12700" cap="flat" cmpd="sng" algn="ctr">
                        <a:solidFill>
                          <a:schemeClr val="bg1">
                            <a:lumMod val="50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solidFill>
                          <a:schemeClr val="bg1">
                            <a:lumMod val="50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solidFill>
                          <a:schemeClr val="bg1">
                            <a:lumMod val="50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solidFill>
                          <a:schemeClr val="bg1">
                            <a:lumMod val="50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lnTlToBr w="12700" cmpd="sng">
                        <a:noFill/>
                        <a:prstDash val="solid"/>
                      </a:lnTlToBr>
                      <a:lnBlToTr w="12700" cmpd="sng">
                        <a:noFill/>
                        <a:prstDash val="solid"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pPr>
                          <a:defRPr sz="2400">
                            <a:solidFill>
                              <a:srgbClr val="8C9097"/>
                            </a:solidFill>
                          </a:defRPr>
                        </a:pPr>
                        <a:endParaRPr sz="1300"/>
                      </a:p>
                    </a:txBody>
                    <a:tcPr marL="0" marR="0" marT="0" marB="0" horzOverflow="overflow">
                      <a:lnL w="12700" cap="flat" cmpd="sng" algn="ctr">
                        <a:solidFill>
                          <a:schemeClr val="bg1">
                            <a:lumMod val="50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solidFill>
                          <a:schemeClr val="bg1">
                            <a:lumMod val="50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solidFill>
                          <a:schemeClr val="bg1">
                            <a:lumMod val="50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solidFill>
                          <a:schemeClr val="bg1">
                            <a:lumMod val="50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lnTlToBr w="12700" cmpd="sng">
                        <a:noFill/>
                        <a:prstDash val="solid"/>
                      </a:lnTlToBr>
                      <a:lnBlToTr w="12700" cmpd="sng">
                        <a:noFill/>
                        <a:prstDash val="solid"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pPr>
                          <a:defRPr sz="2400">
                            <a:solidFill>
                              <a:srgbClr val="8C9097"/>
                            </a:solidFill>
                          </a:defRPr>
                        </a:pPr>
                        <a:endParaRPr sz="1300"/>
                      </a:p>
                    </a:txBody>
                    <a:tcPr marL="0" marR="0" marT="0" marB="0" horzOverflow="overflow">
                      <a:lnL w="12700" cap="flat" cmpd="sng" algn="ctr">
                        <a:solidFill>
                          <a:schemeClr val="bg1">
                            <a:lumMod val="50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solidFill>
                          <a:schemeClr val="bg1">
                            <a:lumMod val="50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solidFill>
                          <a:schemeClr val="bg1">
                            <a:lumMod val="50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solidFill>
                          <a:schemeClr val="bg1">
                            <a:lumMod val="50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lnTlToBr w="12700" cmpd="sng">
                        <a:noFill/>
                        <a:prstDash val="solid"/>
                      </a:lnTlToBr>
                      <a:lnBlToTr w="12700" cmpd="sng">
                        <a:noFill/>
                        <a:prstDash val="solid"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pPr>
                          <a:defRPr sz="2400">
                            <a:solidFill>
                              <a:srgbClr val="8C9097"/>
                            </a:solidFill>
                          </a:defRPr>
                        </a:pPr>
                        <a:endParaRPr sz="1300"/>
                      </a:p>
                    </a:txBody>
                    <a:tcPr marL="0" marR="0" marT="0" marB="0" horzOverflow="overflow">
                      <a:lnL w="12700" cap="flat" cmpd="sng" algn="ctr">
                        <a:solidFill>
                          <a:schemeClr val="bg1">
                            <a:lumMod val="50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solidFill>
                          <a:schemeClr val="bg1">
                            <a:lumMod val="50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solidFill>
                          <a:schemeClr val="bg1">
                            <a:lumMod val="50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solidFill>
                          <a:schemeClr val="bg1">
                            <a:lumMod val="50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lnTlToBr w="12700" cmpd="sng">
                        <a:noFill/>
                        <a:prstDash val="solid"/>
                      </a:lnTlToBr>
                      <a:lnBlToTr w="12700" cmpd="sng">
                        <a:noFill/>
                        <a:prstDash val="solid"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pPr>
                          <a:defRPr sz="2400">
                            <a:solidFill>
                              <a:srgbClr val="8C9097"/>
                            </a:solidFill>
                          </a:defRPr>
                        </a:pPr>
                        <a:endParaRPr sz="1300"/>
                      </a:p>
                    </a:txBody>
                    <a:tcPr marL="0" marR="0" marT="0" marB="0" horzOverflow="overflow">
                      <a:lnL w="12700" cap="flat" cmpd="sng" algn="ctr">
                        <a:solidFill>
                          <a:schemeClr val="bg1">
                            <a:lumMod val="50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solidFill>
                          <a:schemeClr val="bg1">
                            <a:lumMod val="50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solidFill>
                          <a:schemeClr val="bg1">
                            <a:lumMod val="50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solidFill>
                          <a:schemeClr val="bg1">
                            <a:lumMod val="50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lnTlToBr w="12700" cmpd="sng">
                        <a:noFill/>
                        <a:prstDash val="solid"/>
                      </a:lnTlToBr>
                      <a:lnBlToTr w="12700" cmpd="sng">
                        <a:noFill/>
                        <a:prstDash val="solid"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pPr>
                          <a:defRPr sz="2400">
                            <a:solidFill>
                              <a:srgbClr val="8C9097"/>
                            </a:solidFill>
                          </a:defRPr>
                        </a:pPr>
                        <a:endParaRPr sz="1300" dirty="0"/>
                      </a:p>
                    </a:txBody>
                    <a:tcPr marL="0" marR="0" marT="0" marB="0" horzOverflow="overflow">
                      <a:lnL w="12700" cap="flat" cmpd="sng" algn="ctr">
                        <a:solidFill>
                          <a:schemeClr val="bg1">
                            <a:lumMod val="50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solidFill>
                          <a:schemeClr val="bg1">
                            <a:lumMod val="50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solidFill>
                          <a:schemeClr val="bg1">
                            <a:lumMod val="50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solidFill>
                          <a:schemeClr val="bg1">
                            <a:lumMod val="50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lnTlToBr w="12700" cmpd="sng">
                        <a:noFill/>
                        <a:prstDash val="solid"/>
                      </a:lnTlToBr>
                      <a:lnBlToTr w="12700" cmpd="sng">
                        <a:noFill/>
                        <a:prstDash val="solid"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pPr>
                          <a:defRPr sz="2400">
                            <a:solidFill>
                              <a:srgbClr val="8C9097"/>
                            </a:solidFill>
                          </a:defRPr>
                        </a:pPr>
                        <a:endParaRPr sz="1300"/>
                      </a:p>
                    </a:txBody>
                    <a:tcPr marL="0" marR="0" marT="0" marB="0" horzOverflow="overflow">
                      <a:lnL w="12700" cap="flat" cmpd="sng" algn="ctr">
                        <a:solidFill>
                          <a:schemeClr val="bg1">
                            <a:lumMod val="50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solidFill>
                          <a:schemeClr val="bg1">
                            <a:lumMod val="50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solidFill>
                          <a:schemeClr val="bg1">
                            <a:lumMod val="50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solidFill>
                          <a:schemeClr val="bg1">
                            <a:lumMod val="50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lnTlToBr w="12700" cmpd="sng">
                        <a:noFill/>
                        <a:prstDash val="solid"/>
                      </a:lnTlToBr>
                      <a:lnBlToTr w="12700" cmpd="sng">
                        <a:noFill/>
                        <a:prstDash val="solid"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pPr>
                          <a:defRPr sz="2400">
                            <a:solidFill>
                              <a:srgbClr val="8C9097"/>
                            </a:solidFill>
                          </a:defRPr>
                        </a:pPr>
                        <a:endParaRPr sz="1300"/>
                      </a:p>
                    </a:txBody>
                    <a:tcPr marL="0" marR="0" marT="0" marB="0" horzOverflow="overflow">
                      <a:lnL w="12700" cap="flat" cmpd="sng" algn="ctr">
                        <a:solidFill>
                          <a:schemeClr val="bg1">
                            <a:lumMod val="50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solidFill>
                          <a:schemeClr val="bg1">
                            <a:lumMod val="50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solidFill>
                          <a:schemeClr val="bg1">
                            <a:lumMod val="50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solidFill>
                          <a:schemeClr val="bg1">
                            <a:lumMod val="50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lnTlToBr w="12700" cmpd="sng">
                        <a:noFill/>
                        <a:prstDash val="solid"/>
                      </a:lnTlToBr>
                      <a:lnBlToTr w="12700" cmpd="sng">
                        <a:noFill/>
                        <a:prstDash val="solid"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5"/>
                    </a:ext>
                  </a:extLst>
                </a:tr>
                <a:tr h="473907">
                  <a:tc vMerge="1">
                    <a:txBody>
                      <a:bodyPr/>
                      <a:lstStyle/>
                      <a:p>
                        <a:endParaRPr lang="en-RU"/>
                      </a:p>
                    </a:txBody>
                    <a:tcPr/>
                  </a:tc>
                  <a:tc>
                    <a:txBody>
                      <a:bodyPr/>
                      <a:lstStyle/>
                      <a:p>
                        <a:pPr algn="ctr">
                          <a:defRPr sz="1800">
                            <a:solidFill>
                              <a:srgbClr val="000000"/>
                            </a:solidFill>
                          </a:defRPr>
                        </a:pPr>
                        <a:r>
                          <a:rPr kumimoji="0" lang="zh-CN" altLang="en-US" sz="14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chemeClr val="bg1"/>
                            </a:solidFill>
                            <a:effectLst/>
                            <a:uLnTx/>
                            <a:uFillTx/>
                            <a:latin typeface="+mn-ea"/>
                            <a:ea typeface="+mn-ea"/>
                            <a:cs typeface="OPPOSans R"/>
                            <a:sym typeface="+mn-lt"/>
                          </a:rPr>
                          <a:t>品牌塑造传播</a:t>
                        </a:r>
                      </a:p>
                    </a:txBody>
                    <a:tcPr marL="0" marR="0" marT="0" marB="0" anchor="ctr" horzOverflow="overflow">
                      <a:lnL w="12700" cap="flat" cmpd="sng" algn="ctr">
                        <a:solidFill>
                          <a:schemeClr val="bg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solidFill>
                          <a:schemeClr val="bg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solidFill>
                          <a:schemeClr val="bg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solidFill>
                          <a:schemeClr val="bg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lnTlToBr w="12700" cmpd="sng">
                        <a:noFill/>
                        <a:prstDash val="solid"/>
                      </a:lnTlToBr>
                      <a:lnBlToTr w="12700" cmpd="sng">
                        <a:noFill/>
                        <a:prstDash val="solid"/>
                      </a:lnBlToTr>
                      <a:solidFill>
                        <a:schemeClr val="accent1">
                          <a:lumMod val="75000"/>
                        </a:schemeClr>
                      </a:solidFill>
                    </a:tcPr>
                  </a:tc>
                  <a:tc>
                    <a:txBody>
                      <a:bodyPr/>
                      <a:lstStyle/>
                      <a:p>
                        <a:pPr>
                          <a:defRPr sz="2400">
                            <a:solidFill>
                              <a:srgbClr val="8C9097"/>
                            </a:solidFill>
                          </a:defRPr>
                        </a:pPr>
                        <a:endParaRPr sz="1300"/>
                      </a:p>
                    </a:txBody>
                    <a:tcPr marL="0" marR="0" marT="0" marB="0" horzOverflow="overflow">
                      <a:lnL w="12700" cap="flat" cmpd="sng" algn="ctr">
                        <a:solidFill>
                          <a:schemeClr val="bg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solidFill>
                          <a:schemeClr val="bg1">
                            <a:lumMod val="50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solidFill>
                          <a:schemeClr val="bg1">
                            <a:lumMod val="50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solidFill>
                          <a:schemeClr val="bg1">
                            <a:lumMod val="50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lnTlToBr w="12700" cmpd="sng">
                        <a:noFill/>
                        <a:prstDash val="solid"/>
                      </a:lnTlToBr>
                      <a:lnBlToTr w="12700" cmpd="sng">
                        <a:noFill/>
                        <a:prstDash val="solid"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pPr>
                          <a:defRPr sz="2400">
                            <a:solidFill>
                              <a:srgbClr val="8C9097"/>
                            </a:solidFill>
                          </a:defRPr>
                        </a:pPr>
                        <a:endParaRPr sz="1300" dirty="0"/>
                      </a:p>
                    </a:txBody>
                    <a:tcPr marL="0" marR="0" marT="0" marB="0" horzOverflow="overflow">
                      <a:lnL w="12700" cap="flat" cmpd="sng" algn="ctr">
                        <a:solidFill>
                          <a:schemeClr val="bg1">
                            <a:lumMod val="50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solidFill>
                          <a:schemeClr val="bg1">
                            <a:lumMod val="50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solidFill>
                          <a:schemeClr val="bg1">
                            <a:lumMod val="50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solidFill>
                          <a:schemeClr val="bg1">
                            <a:lumMod val="50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lnTlToBr w="12700" cmpd="sng">
                        <a:noFill/>
                        <a:prstDash val="solid"/>
                      </a:lnTlToBr>
                      <a:lnBlToTr w="12700" cmpd="sng">
                        <a:noFill/>
                        <a:prstDash val="solid"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pPr>
                          <a:defRPr sz="2400">
                            <a:solidFill>
                              <a:srgbClr val="8C9097"/>
                            </a:solidFill>
                          </a:defRPr>
                        </a:pPr>
                        <a:endParaRPr sz="1300"/>
                      </a:p>
                    </a:txBody>
                    <a:tcPr marL="0" marR="0" marT="0" marB="0" horzOverflow="overflow">
                      <a:lnL w="12700" cap="flat" cmpd="sng" algn="ctr">
                        <a:solidFill>
                          <a:schemeClr val="bg1">
                            <a:lumMod val="50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solidFill>
                          <a:schemeClr val="bg1">
                            <a:lumMod val="50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solidFill>
                          <a:schemeClr val="bg1">
                            <a:lumMod val="50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solidFill>
                          <a:schemeClr val="bg1">
                            <a:lumMod val="50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lnTlToBr w="12700" cmpd="sng">
                        <a:noFill/>
                        <a:prstDash val="solid"/>
                      </a:lnTlToBr>
                      <a:lnBlToTr w="12700" cmpd="sng">
                        <a:noFill/>
                        <a:prstDash val="solid"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pPr>
                          <a:defRPr sz="2400">
                            <a:solidFill>
                              <a:srgbClr val="8C9097"/>
                            </a:solidFill>
                          </a:defRPr>
                        </a:pPr>
                        <a:endParaRPr sz="1300"/>
                      </a:p>
                    </a:txBody>
                    <a:tcPr marL="0" marR="0" marT="0" marB="0" horzOverflow="overflow">
                      <a:lnL w="12700" cap="flat" cmpd="sng" algn="ctr">
                        <a:solidFill>
                          <a:schemeClr val="bg1">
                            <a:lumMod val="50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solidFill>
                          <a:schemeClr val="bg1">
                            <a:lumMod val="50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solidFill>
                          <a:schemeClr val="bg1">
                            <a:lumMod val="50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solidFill>
                          <a:schemeClr val="bg1">
                            <a:lumMod val="50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lnTlToBr w="12700" cmpd="sng">
                        <a:noFill/>
                        <a:prstDash val="solid"/>
                      </a:lnTlToBr>
                      <a:lnBlToTr w="12700" cmpd="sng">
                        <a:noFill/>
                        <a:prstDash val="solid"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pPr>
                          <a:defRPr sz="2400">
                            <a:solidFill>
                              <a:srgbClr val="8C9097"/>
                            </a:solidFill>
                          </a:defRPr>
                        </a:pPr>
                        <a:endParaRPr sz="1300"/>
                      </a:p>
                    </a:txBody>
                    <a:tcPr marL="0" marR="0" marT="0" marB="0" horzOverflow="overflow">
                      <a:lnL w="12700" cap="flat" cmpd="sng" algn="ctr">
                        <a:solidFill>
                          <a:schemeClr val="bg1">
                            <a:lumMod val="50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solidFill>
                          <a:schemeClr val="bg1">
                            <a:lumMod val="50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solidFill>
                          <a:schemeClr val="bg1">
                            <a:lumMod val="50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solidFill>
                          <a:schemeClr val="bg1">
                            <a:lumMod val="50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lnTlToBr w="12700" cmpd="sng">
                        <a:noFill/>
                        <a:prstDash val="solid"/>
                      </a:lnTlToBr>
                      <a:lnBlToTr w="12700" cmpd="sng">
                        <a:noFill/>
                        <a:prstDash val="solid"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pPr>
                          <a:defRPr sz="2400">
                            <a:solidFill>
                              <a:srgbClr val="8C9097"/>
                            </a:solidFill>
                          </a:defRPr>
                        </a:pPr>
                        <a:endParaRPr sz="1300"/>
                      </a:p>
                    </a:txBody>
                    <a:tcPr marL="0" marR="0" marT="0" marB="0" horzOverflow="overflow">
                      <a:lnL w="12700" cap="flat" cmpd="sng" algn="ctr">
                        <a:solidFill>
                          <a:schemeClr val="bg1">
                            <a:lumMod val="50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solidFill>
                          <a:schemeClr val="bg1">
                            <a:lumMod val="50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solidFill>
                          <a:schemeClr val="bg1">
                            <a:lumMod val="50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solidFill>
                          <a:schemeClr val="bg1">
                            <a:lumMod val="50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lnTlToBr w="12700" cmpd="sng">
                        <a:noFill/>
                        <a:prstDash val="solid"/>
                      </a:lnTlToBr>
                      <a:lnBlToTr w="12700" cmpd="sng">
                        <a:noFill/>
                        <a:prstDash val="solid"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pPr>
                          <a:defRPr sz="2400">
                            <a:solidFill>
                              <a:srgbClr val="8C9097"/>
                            </a:solidFill>
                          </a:defRPr>
                        </a:pPr>
                        <a:endParaRPr sz="1300" dirty="0"/>
                      </a:p>
                    </a:txBody>
                    <a:tcPr marL="0" marR="0" marT="0" marB="0" horzOverflow="overflow">
                      <a:lnL w="12700" cap="flat" cmpd="sng" algn="ctr">
                        <a:solidFill>
                          <a:schemeClr val="bg1">
                            <a:lumMod val="50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solidFill>
                          <a:schemeClr val="bg1">
                            <a:lumMod val="50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solidFill>
                          <a:schemeClr val="bg1">
                            <a:lumMod val="50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solidFill>
                          <a:schemeClr val="bg1">
                            <a:lumMod val="50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lnTlToBr w="12700" cmpd="sng">
                        <a:noFill/>
                        <a:prstDash val="solid"/>
                      </a:lnTlToBr>
                      <a:lnBlToTr w="12700" cmpd="sng">
                        <a:noFill/>
                        <a:prstDash val="solid"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pPr>
                          <a:defRPr sz="2400">
                            <a:solidFill>
                              <a:srgbClr val="8C9097"/>
                            </a:solidFill>
                          </a:defRPr>
                        </a:pPr>
                        <a:endParaRPr sz="1300" dirty="0"/>
                      </a:p>
                    </a:txBody>
                    <a:tcPr marL="0" marR="0" marT="0" marB="0" horzOverflow="overflow">
                      <a:lnL w="12700" cap="flat" cmpd="sng" algn="ctr">
                        <a:solidFill>
                          <a:schemeClr val="bg1">
                            <a:lumMod val="50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solidFill>
                          <a:schemeClr val="bg1">
                            <a:lumMod val="50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solidFill>
                          <a:schemeClr val="bg1">
                            <a:lumMod val="50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solidFill>
                          <a:schemeClr val="bg1">
                            <a:lumMod val="50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lnTlToBr w="12700" cmpd="sng">
                        <a:noFill/>
                        <a:prstDash val="solid"/>
                      </a:lnTlToBr>
                      <a:lnBlToTr w="12700" cmpd="sng">
                        <a:noFill/>
                        <a:prstDash val="solid"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pPr>
                          <a:defRPr sz="2400">
                            <a:solidFill>
                              <a:srgbClr val="8C9097"/>
                            </a:solidFill>
                          </a:defRPr>
                        </a:pPr>
                        <a:endParaRPr sz="1300" dirty="0"/>
                      </a:p>
                    </a:txBody>
                    <a:tcPr marL="0" marR="0" marT="0" marB="0" horzOverflow="overflow">
                      <a:lnL w="12700" cap="flat" cmpd="sng" algn="ctr">
                        <a:solidFill>
                          <a:schemeClr val="bg1">
                            <a:lumMod val="50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solidFill>
                          <a:schemeClr val="bg1">
                            <a:lumMod val="50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solidFill>
                          <a:schemeClr val="bg1">
                            <a:lumMod val="50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solidFill>
                          <a:schemeClr val="bg1">
                            <a:lumMod val="50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lnTlToBr w="12700" cmpd="sng">
                        <a:noFill/>
                        <a:prstDash val="solid"/>
                      </a:lnTlToBr>
                      <a:lnBlToTr w="12700" cmpd="sng">
                        <a:noFill/>
                        <a:prstDash val="solid"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pPr>
                          <a:defRPr sz="2400">
                            <a:solidFill>
                              <a:srgbClr val="8C9097"/>
                            </a:solidFill>
                          </a:defRPr>
                        </a:pPr>
                        <a:endParaRPr sz="1300" dirty="0"/>
                      </a:p>
                    </a:txBody>
                    <a:tcPr marL="0" marR="0" marT="0" marB="0" horzOverflow="overflow">
                      <a:lnL w="12700" cap="flat" cmpd="sng" algn="ctr">
                        <a:solidFill>
                          <a:schemeClr val="bg1">
                            <a:lumMod val="50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solidFill>
                          <a:schemeClr val="bg1">
                            <a:lumMod val="50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solidFill>
                          <a:schemeClr val="bg1">
                            <a:lumMod val="50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solidFill>
                          <a:schemeClr val="bg1">
                            <a:lumMod val="50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lnTlToBr w="12700" cmpd="sng">
                        <a:noFill/>
                        <a:prstDash val="solid"/>
                      </a:lnTlToBr>
                      <a:lnBlToTr w="12700" cmpd="sng">
                        <a:noFill/>
                        <a:prstDash val="solid"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pPr>
                          <a:defRPr sz="2400">
                            <a:solidFill>
                              <a:srgbClr val="8C9097"/>
                            </a:solidFill>
                          </a:defRPr>
                        </a:pPr>
                        <a:endParaRPr sz="1300" dirty="0"/>
                      </a:p>
                    </a:txBody>
                    <a:tcPr marL="0" marR="0" marT="0" marB="0" horzOverflow="overflow">
                      <a:lnL w="12700" cap="flat" cmpd="sng" algn="ctr">
                        <a:solidFill>
                          <a:schemeClr val="bg1">
                            <a:lumMod val="50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solidFill>
                          <a:schemeClr val="bg1">
                            <a:lumMod val="50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solidFill>
                          <a:schemeClr val="bg1">
                            <a:lumMod val="50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solidFill>
                          <a:schemeClr val="bg1">
                            <a:lumMod val="50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lnTlToBr w="12700" cmpd="sng">
                        <a:noFill/>
                        <a:prstDash val="solid"/>
                      </a:lnTlToBr>
                      <a:lnBlToTr w="12700" cmpd="sng">
                        <a:noFill/>
                        <a:prstDash val="solid"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pPr>
                          <a:defRPr sz="2400">
                            <a:solidFill>
                              <a:srgbClr val="8C9097"/>
                            </a:solidFill>
                          </a:defRPr>
                        </a:pPr>
                        <a:endParaRPr sz="1300" dirty="0"/>
                      </a:p>
                    </a:txBody>
                    <a:tcPr marL="0" marR="0" marT="0" marB="0" horzOverflow="overflow">
                      <a:lnL w="12700" cap="flat" cmpd="sng" algn="ctr">
                        <a:solidFill>
                          <a:schemeClr val="bg1">
                            <a:lumMod val="50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solidFill>
                          <a:schemeClr val="bg1">
                            <a:lumMod val="50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solidFill>
                          <a:schemeClr val="bg1">
                            <a:lumMod val="50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solidFill>
                          <a:schemeClr val="bg1">
                            <a:lumMod val="50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lnTlToBr w="12700" cmpd="sng">
                        <a:noFill/>
                        <a:prstDash val="solid"/>
                      </a:lnTlToBr>
                      <a:lnBlToTr w="12700" cmpd="sng">
                        <a:noFill/>
                        <a:prstDash val="solid"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6"/>
                    </a:ext>
                  </a:extLst>
                </a:tr>
              </a:tbl>
            </a:graphicData>
          </a:graphic>
        </p:graphicFrame>
        <p:sp>
          <p:nvSpPr>
            <p:cNvPr id="327" name="爱设计-7-2">
              <a:extLst>
                <a:ext uri="{FF2B5EF4-FFF2-40B4-BE49-F238E27FC236}">
                  <a16:creationId xmlns:a16="http://schemas.microsoft.com/office/drawing/2014/main" id="{ABA6E34C-9E92-DA31-9504-6491513DD8CE}"/>
                </a:ext>
              </a:extLst>
            </p:cNvPr>
            <p:cNvSpPr/>
            <p:nvPr/>
          </p:nvSpPr>
          <p:spPr>
            <a:xfrm>
              <a:off x="2776741" y="1976138"/>
              <a:ext cx="8886869" cy="110066"/>
            </a:xfrm>
            <a:prstGeom prst="roundRect">
              <a:avLst/>
            </a:prstGeom>
            <a:solidFill>
              <a:schemeClr val="bg1"/>
            </a:solidFill>
            <a:ln w="12700">
              <a:miter lim="400000"/>
            </a:ln>
          </p:spPr>
          <p:txBody>
            <a:bodyPr tIns="91439" bIns="91439" anchor="ctr"/>
            <a:lstStyle/>
            <a:p>
              <a:pPr>
                <a:defRPr sz="2800">
                  <a:solidFill>
                    <a:srgbClr val="8C9097"/>
                  </a:solidFill>
                </a:defRPr>
              </a:pPr>
              <a:endParaRPr>
                <a:latin typeface="+mn-ea"/>
              </a:endParaRPr>
            </a:p>
          </p:txBody>
        </p:sp>
        <p:sp>
          <p:nvSpPr>
            <p:cNvPr id="328" name="爱设计-7-3">
              <a:extLst>
                <a:ext uri="{FF2B5EF4-FFF2-40B4-BE49-F238E27FC236}">
                  <a16:creationId xmlns:a16="http://schemas.microsoft.com/office/drawing/2014/main" id="{041AB2FF-1ECF-0BC1-102F-BB35DD7DCEEF}"/>
                </a:ext>
              </a:extLst>
            </p:cNvPr>
            <p:cNvSpPr/>
            <p:nvPr/>
          </p:nvSpPr>
          <p:spPr>
            <a:xfrm>
              <a:off x="4993390" y="1975126"/>
              <a:ext cx="4527911" cy="112091"/>
            </a:xfrm>
            <a:prstGeom prst="rect">
              <a:avLst/>
            </a:prstGeom>
            <a:solidFill>
              <a:schemeClr val="accent2"/>
            </a:solidFill>
            <a:ln w="12700">
              <a:miter lim="400000"/>
            </a:ln>
          </p:spPr>
          <p:txBody>
            <a:bodyPr tIns="91439" bIns="91439" anchor="ctr"/>
            <a:lstStyle/>
            <a:p>
              <a:pPr>
                <a:defRPr sz="2800">
                  <a:solidFill>
                    <a:srgbClr val="8C9097"/>
                  </a:solidFill>
                </a:defRPr>
              </a:pPr>
              <a:endParaRPr>
                <a:latin typeface="+mn-ea"/>
              </a:endParaRPr>
            </a:p>
          </p:txBody>
        </p:sp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B00ACC24-1A53-9298-1CE0-BC19617E0C7F}"/>
                </a:ext>
              </a:extLst>
            </p:cNvPr>
            <p:cNvGrpSpPr/>
            <p:nvPr/>
          </p:nvGrpSpPr>
          <p:grpSpPr>
            <a:xfrm>
              <a:off x="9246499" y="1835312"/>
              <a:ext cx="353619" cy="353619"/>
              <a:chOff x="9246499" y="1835312"/>
              <a:chExt cx="353619" cy="353619"/>
            </a:xfrm>
          </p:grpSpPr>
          <p:sp>
            <p:nvSpPr>
              <p:cNvPr id="329" name="爱设计-7-4">
                <a:extLst>
                  <a:ext uri="{FF2B5EF4-FFF2-40B4-BE49-F238E27FC236}">
                    <a16:creationId xmlns:a16="http://schemas.microsoft.com/office/drawing/2014/main" id="{E53658D2-ACA2-2BCD-05D4-F6F7AB06135E}"/>
                  </a:ext>
                </a:extLst>
              </p:cNvPr>
              <p:cNvSpPr/>
              <p:nvPr/>
            </p:nvSpPr>
            <p:spPr>
              <a:xfrm>
                <a:off x="9246499" y="1835312"/>
                <a:ext cx="353619" cy="353619"/>
              </a:xfrm>
              <a:prstGeom prst="ellipse">
                <a:avLst/>
              </a:pr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ctr">
                <a:noAutofit/>
              </a:bodyPr>
              <a:lstStyle/>
              <a:p>
                <a:pPr>
                  <a:defRPr sz="2800">
                    <a:solidFill>
                      <a:srgbClr val="8C9097"/>
                    </a:solidFill>
                  </a:defRPr>
                </a:pPr>
                <a:endParaRPr>
                  <a:latin typeface="+mn-ea"/>
                </a:endParaRPr>
              </a:p>
            </p:txBody>
          </p:sp>
          <p:sp>
            <p:nvSpPr>
              <p:cNvPr id="330" name="爱设计-7-5">
                <a:extLst>
                  <a:ext uri="{FF2B5EF4-FFF2-40B4-BE49-F238E27FC236}">
                    <a16:creationId xmlns:a16="http://schemas.microsoft.com/office/drawing/2014/main" id="{210883D9-C20A-1710-164F-1C44ADB1E2D3}"/>
                  </a:ext>
                </a:extLst>
              </p:cNvPr>
              <p:cNvSpPr/>
              <p:nvPr/>
            </p:nvSpPr>
            <p:spPr>
              <a:xfrm>
                <a:off x="9274253" y="1863064"/>
                <a:ext cx="298110" cy="29811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20595" extrusionOk="0">
                    <a:moveTo>
                      <a:pt x="9839" y="0"/>
                    </a:moveTo>
                    <a:cubicBezTo>
                      <a:pt x="7321" y="0"/>
                      <a:pt x="4803" y="1006"/>
                      <a:pt x="2882" y="3016"/>
                    </a:cubicBezTo>
                    <a:cubicBezTo>
                      <a:pt x="-961" y="7038"/>
                      <a:pt x="-961" y="13557"/>
                      <a:pt x="2882" y="17579"/>
                    </a:cubicBezTo>
                    <a:cubicBezTo>
                      <a:pt x="6724" y="21600"/>
                      <a:pt x="12954" y="21600"/>
                      <a:pt x="16796" y="17579"/>
                    </a:cubicBezTo>
                    <a:cubicBezTo>
                      <a:pt x="20639" y="13557"/>
                      <a:pt x="20639" y="7038"/>
                      <a:pt x="16796" y="3016"/>
                    </a:cubicBezTo>
                    <a:cubicBezTo>
                      <a:pt x="14875" y="1006"/>
                      <a:pt x="12357" y="0"/>
                      <a:pt x="9839" y="0"/>
                    </a:cubicBezTo>
                    <a:close/>
                    <a:moveTo>
                      <a:pt x="13788" y="6371"/>
                    </a:moveTo>
                    <a:cubicBezTo>
                      <a:pt x="13984" y="6371"/>
                      <a:pt x="14180" y="6430"/>
                      <a:pt x="14352" y="6547"/>
                    </a:cubicBezTo>
                    <a:cubicBezTo>
                      <a:pt x="14512" y="6661"/>
                      <a:pt x="14658" y="6814"/>
                      <a:pt x="14755" y="6915"/>
                    </a:cubicBezTo>
                    <a:cubicBezTo>
                      <a:pt x="14851" y="7016"/>
                      <a:pt x="14997" y="7169"/>
                      <a:pt x="15107" y="7336"/>
                    </a:cubicBezTo>
                    <a:cubicBezTo>
                      <a:pt x="15330" y="7696"/>
                      <a:pt x="15330" y="8159"/>
                      <a:pt x="15107" y="8519"/>
                    </a:cubicBezTo>
                    <a:cubicBezTo>
                      <a:pt x="14997" y="8686"/>
                      <a:pt x="14851" y="8838"/>
                      <a:pt x="14755" y="8939"/>
                    </a:cubicBezTo>
                    <a:lnTo>
                      <a:pt x="9620" y="14312"/>
                    </a:lnTo>
                    <a:cubicBezTo>
                      <a:pt x="9524" y="14413"/>
                      <a:pt x="9377" y="14567"/>
                      <a:pt x="9218" y="14682"/>
                    </a:cubicBezTo>
                    <a:cubicBezTo>
                      <a:pt x="9040" y="14803"/>
                      <a:pt x="8836" y="14859"/>
                      <a:pt x="8632" y="14855"/>
                    </a:cubicBezTo>
                    <a:cubicBezTo>
                      <a:pt x="8428" y="14860"/>
                      <a:pt x="8224" y="14803"/>
                      <a:pt x="8045" y="14682"/>
                    </a:cubicBezTo>
                    <a:cubicBezTo>
                      <a:pt x="7886" y="14567"/>
                      <a:pt x="7739" y="14413"/>
                      <a:pt x="7643" y="14312"/>
                    </a:cubicBezTo>
                    <a:lnTo>
                      <a:pt x="4989" y="11536"/>
                    </a:lnTo>
                    <a:cubicBezTo>
                      <a:pt x="4893" y="11436"/>
                      <a:pt x="4747" y="11282"/>
                      <a:pt x="4637" y="11115"/>
                    </a:cubicBezTo>
                    <a:cubicBezTo>
                      <a:pt x="4414" y="10756"/>
                      <a:pt x="4414" y="10291"/>
                      <a:pt x="4637" y="9931"/>
                    </a:cubicBezTo>
                    <a:cubicBezTo>
                      <a:pt x="4747" y="9764"/>
                      <a:pt x="4893" y="9612"/>
                      <a:pt x="4989" y="9511"/>
                    </a:cubicBezTo>
                    <a:cubicBezTo>
                      <a:pt x="5086" y="9411"/>
                      <a:pt x="5232" y="9257"/>
                      <a:pt x="5392" y="9142"/>
                    </a:cubicBezTo>
                    <a:cubicBezTo>
                      <a:pt x="5736" y="8908"/>
                      <a:pt x="6178" y="8908"/>
                      <a:pt x="6522" y="9142"/>
                    </a:cubicBezTo>
                    <a:cubicBezTo>
                      <a:pt x="6682" y="9257"/>
                      <a:pt x="6828" y="9411"/>
                      <a:pt x="6924" y="9511"/>
                    </a:cubicBezTo>
                    <a:lnTo>
                      <a:pt x="8632" y="11298"/>
                    </a:lnTo>
                    <a:lnTo>
                      <a:pt x="12821" y="6915"/>
                    </a:lnTo>
                    <a:cubicBezTo>
                      <a:pt x="12917" y="6814"/>
                      <a:pt x="13062" y="6661"/>
                      <a:pt x="13222" y="6547"/>
                    </a:cubicBezTo>
                    <a:cubicBezTo>
                      <a:pt x="13394" y="6430"/>
                      <a:pt x="13591" y="6371"/>
                      <a:pt x="13788" y="6371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ctr" defTabSz="825500">
                  <a:defRPr sz="3200">
                    <a:solidFill>
                      <a:srgbClr val="FFFFFF"/>
                    </a:solidFill>
                    <a:latin typeface="Helvetica Neue Medium"/>
                    <a:ea typeface="Helvetica Neue Medium"/>
                    <a:cs typeface="Helvetica Neue Medium"/>
                    <a:sym typeface="Helvetica Neue Medium"/>
                  </a:defRPr>
                </a:pPr>
                <a:endParaRPr sz="2400" dirty="0">
                  <a:latin typeface="+mn-ea"/>
                  <a:ea typeface="OPPOSans R" panose="00020600040101010101" pitchFamily="18" charset="-122"/>
                  <a:cs typeface="OPPOSans R" panose="00020600040101010101" pitchFamily="18" charset="-122"/>
                </a:endParaRPr>
              </a:p>
            </p:txBody>
          </p:sp>
        </p:grpSp>
        <p:sp>
          <p:nvSpPr>
            <p:cNvPr id="331" name="爱设计-7-6">
              <a:extLst>
                <a:ext uri="{FF2B5EF4-FFF2-40B4-BE49-F238E27FC236}">
                  <a16:creationId xmlns:a16="http://schemas.microsoft.com/office/drawing/2014/main" id="{53E1E3A0-2E69-79E7-5B8E-0323B4646AB4}"/>
                </a:ext>
              </a:extLst>
            </p:cNvPr>
            <p:cNvSpPr/>
            <p:nvPr/>
          </p:nvSpPr>
          <p:spPr>
            <a:xfrm>
              <a:off x="2911903" y="3026938"/>
              <a:ext cx="2203134" cy="112092"/>
            </a:xfrm>
            <a:prstGeom prst="roundRect">
              <a:avLst/>
            </a:pr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>
                <a:defRPr sz="2800">
                  <a:solidFill>
                    <a:srgbClr val="8C9097"/>
                  </a:solidFill>
                </a:defRPr>
              </a:pPr>
              <a:endParaRPr>
                <a:latin typeface="+mn-ea"/>
              </a:endParaRPr>
            </a:p>
          </p:txBody>
        </p:sp>
        <p:sp>
          <p:nvSpPr>
            <p:cNvPr id="332" name="爱设计-7-7">
              <a:extLst>
                <a:ext uri="{FF2B5EF4-FFF2-40B4-BE49-F238E27FC236}">
                  <a16:creationId xmlns:a16="http://schemas.microsoft.com/office/drawing/2014/main" id="{3CEED7EE-DD52-CC77-B417-696B74051224}"/>
                </a:ext>
              </a:extLst>
            </p:cNvPr>
            <p:cNvSpPr txBox="1"/>
            <p:nvPr/>
          </p:nvSpPr>
          <p:spPr>
            <a:xfrm>
              <a:off x="2871485" y="2741950"/>
              <a:ext cx="1462389" cy="338552"/>
            </a:xfrm>
            <a:prstGeom prst="rect">
              <a:avLst/>
            </a:prstGeom>
            <a:noFill/>
            <a:ln w="254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91439" tIns="91439" rIns="91439" bIns="91439" numCol="1" anchor="t">
              <a:spAutoFit/>
            </a:bodyPr>
            <a:lstStyle>
              <a:lvl1pPr>
                <a:defRPr sz="1800">
                  <a:solidFill>
                    <a:srgbClr val="8C9097"/>
                  </a:solidFill>
                </a:defRPr>
              </a:lvl1pPr>
            </a:lstStyle>
            <a:p>
              <a:r>
                <a:rPr sz="1000" dirty="0">
                  <a:solidFill>
                    <a:schemeClr val="bg1"/>
                  </a:solidFill>
                  <a:latin typeface="+mn-ea"/>
                </a:rPr>
                <a:t>Type you text here</a:t>
              </a:r>
            </a:p>
          </p:txBody>
        </p:sp>
        <p:sp>
          <p:nvSpPr>
            <p:cNvPr id="333" name="爱设计-7-8">
              <a:extLst>
                <a:ext uri="{FF2B5EF4-FFF2-40B4-BE49-F238E27FC236}">
                  <a16:creationId xmlns:a16="http://schemas.microsoft.com/office/drawing/2014/main" id="{FD464D95-3CBA-2B83-292A-758B8E2C4DE3}"/>
                </a:ext>
              </a:extLst>
            </p:cNvPr>
            <p:cNvSpPr/>
            <p:nvPr/>
          </p:nvSpPr>
          <p:spPr>
            <a:xfrm>
              <a:off x="5317778" y="3026938"/>
              <a:ext cx="1169148" cy="112092"/>
            </a:xfrm>
            <a:prstGeom prst="roundRect">
              <a:avLst/>
            </a:pr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>
                <a:defRPr sz="2800">
                  <a:solidFill>
                    <a:srgbClr val="8C9097"/>
                  </a:solidFill>
                </a:defRPr>
              </a:pPr>
              <a:endParaRPr>
                <a:latin typeface="+mn-ea"/>
              </a:endParaRPr>
            </a:p>
          </p:txBody>
        </p:sp>
        <p:sp>
          <p:nvSpPr>
            <p:cNvPr id="334" name="爱设计-7-9">
              <a:extLst>
                <a:ext uri="{FF2B5EF4-FFF2-40B4-BE49-F238E27FC236}">
                  <a16:creationId xmlns:a16="http://schemas.microsoft.com/office/drawing/2014/main" id="{2F4EC1AD-609D-A0E9-A9B2-18065F48D995}"/>
                </a:ext>
              </a:extLst>
            </p:cNvPr>
            <p:cNvSpPr/>
            <p:nvPr/>
          </p:nvSpPr>
          <p:spPr>
            <a:xfrm>
              <a:off x="5277360" y="2741951"/>
              <a:ext cx="1415791" cy="33855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254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91439" tIns="91439" rIns="91439" bIns="91439" numCol="1" anchor="t">
              <a:spAutoFit/>
            </a:bodyPr>
            <a:lstStyle>
              <a:lvl1pPr>
                <a:defRPr sz="1800">
                  <a:solidFill>
                    <a:srgbClr val="8C9097"/>
                  </a:solidFill>
                </a:defRPr>
              </a:lvl1pPr>
            </a:lstStyle>
            <a:p>
              <a:r>
                <a:rPr sz="1000" dirty="0">
                  <a:solidFill>
                    <a:schemeClr val="bg1"/>
                  </a:solidFill>
                  <a:latin typeface="+mn-ea"/>
                </a:rPr>
                <a:t>Type you text here</a:t>
              </a:r>
            </a:p>
          </p:txBody>
        </p:sp>
        <p:sp>
          <p:nvSpPr>
            <p:cNvPr id="335" name="爱设计-7-10">
              <a:extLst>
                <a:ext uri="{FF2B5EF4-FFF2-40B4-BE49-F238E27FC236}">
                  <a16:creationId xmlns:a16="http://schemas.microsoft.com/office/drawing/2014/main" id="{EF2942DA-CE2C-DE38-ED14-A1A969E5DF64}"/>
                </a:ext>
              </a:extLst>
            </p:cNvPr>
            <p:cNvSpPr/>
            <p:nvPr/>
          </p:nvSpPr>
          <p:spPr>
            <a:xfrm>
              <a:off x="7101909" y="3026938"/>
              <a:ext cx="1594907" cy="112092"/>
            </a:xfrm>
            <a:prstGeom prst="roundRect">
              <a:avLst/>
            </a:pr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>
                <a:defRPr sz="2800">
                  <a:solidFill>
                    <a:srgbClr val="8C9097"/>
                  </a:solidFill>
                </a:defRPr>
              </a:pPr>
              <a:endParaRPr>
                <a:latin typeface="+mn-ea"/>
              </a:endParaRPr>
            </a:p>
          </p:txBody>
        </p:sp>
        <p:sp>
          <p:nvSpPr>
            <p:cNvPr id="336" name="爱设计-7-11">
              <a:extLst>
                <a:ext uri="{FF2B5EF4-FFF2-40B4-BE49-F238E27FC236}">
                  <a16:creationId xmlns:a16="http://schemas.microsoft.com/office/drawing/2014/main" id="{E37973D4-6658-6AEE-C4D8-508BFBCBAC41}"/>
                </a:ext>
              </a:extLst>
            </p:cNvPr>
            <p:cNvSpPr/>
            <p:nvPr/>
          </p:nvSpPr>
          <p:spPr>
            <a:xfrm>
              <a:off x="7061492" y="2741951"/>
              <a:ext cx="1445410" cy="33855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254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91439" tIns="91439" rIns="91439" bIns="91439" numCol="1" anchor="t">
              <a:spAutoFit/>
            </a:bodyPr>
            <a:lstStyle>
              <a:lvl1pPr>
                <a:defRPr sz="1800">
                  <a:solidFill>
                    <a:srgbClr val="8C9097"/>
                  </a:solidFill>
                </a:defRPr>
              </a:lvl1pPr>
            </a:lstStyle>
            <a:p>
              <a:r>
                <a:rPr sz="1000" dirty="0">
                  <a:solidFill>
                    <a:schemeClr val="bg1"/>
                  </a:solidFill>
                  <a:latin typeface="+mn-ea"/>
                </a:rPr>
                <a:t>Type you text here</a:t>
              </a:r>
            </a:p>
          </p:txBody>
        </p:sp>
        <p:sp>
          <p:nvSpPr>
            <p:cNvPr id="337" name="爱设计-7-12">
              <a:extLst>
                <a:ext uri="{FF2B5EF4-FFF2-40B4-BE49-F238E27FC236}">
                  <a16:creationId xmlns:a16="http://schemas.microsoft.com/office/drawing/2014/main" id="{7FC44E2F-14BE-444A-EE74-DED98914C0A1}"/>
                </a:ext>
              </a:extLst>
            </p:cNvPr>
            <p:cNvSpPr/>
            <p:nvPr/>
          </p:nvSpPr>
          <p:spPr>
            <a:xfrm>
              <a:off x="10291721" y="3026938"/>
              <a:ext cx="966406" cy="112092"/>
            </a:xfrm>
            <a:prstGeom prst="roundRect">
              <a:avLst/>
            </a:pr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>
                <a:defRPr sz="2800">
                  <a:solidFill>
                    <a:srgbClr val="8C9097"/>
                  </a:solidFill>
                </a:defRPr>
              </a:pPr>
              <a:endParaRPr>
                <a:latin typeface="+mn-ea"/>
              </a:endParaRPr>
            </a:p>
          </p:txBody>
        </p:sp>
        <p:sp>
          <p:nvSpPr>
            <p:cNvPr id="338" name="爱设计-7-13">
              <a:extLst>
                <a:ext uri="{FF2B5EF4-FFF2-40B4-BE49-F238E27FC236}">
                  <a16:creationId xmlns:a16="http://schemas.microsoft.com/office/drawing/2014/main" id="{715951C0-1977-725E-5F3E-5A91951543C5}"/>
                </a:ext>
              </a:extLst>
            </p:cNvPr>
            <p:cNvSpPr/>
            <p:nvPr/>
          </p:nvSpPr>
          <p:spPr>
            <a:xfrm>
              <a:off x="10072878" y="2741951"/>
              <a:ext cx="1445410" cy="33855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254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91439" tIns="91439" rIns="91439" bIns="91439" numCol="1" anchor="t">
              <a:spAutoFit/>
            </a:bodyPr>
            <a:lstStyle>
              <a:lvl1pPr>
                <a:defRPr sz="1800">
                  <a:solidFill>
                    <a:srgbClr val="8C9097"/>
                  </a:solidFill>
                </a:defRPr>
              </a:lvl1pPr>
            </a:lstStyle>
            <a:p>
              <a:r>
                <a:rPr sz="1000" dirty="0">
                  <a:solidFill>
                    <a:schemeClr val="bg1"/>
                  </a:solidFill>
                  <a:latin typeface="+mn-ea"/>
                </a:rPr>
                <a:t>Type you text here</a:t>
              </a:r>
            </a:p>
          </p:txBody>
        </p:sp>
        <p:sp>
          <p:nvSpPr>
            <p:cNvPr id="339" name="爱设计-7-14">
              <a:extLst>
                <a:ext uri="{FF2B5EF4-FFF2-40B4-BE49-F238E27FC236}">
                  <a16:creationId xmlns:a16="http://schemas.microsoft.com/office/drawing/2014/main" id="{6C770E76-AFA3-3DBF-C034-8F7E67C25F5D}"/>
                </a:ext>
              </a:extLst>
            </p:cNvPr>
            <p:cNvSpPr/>
            <p:nvPr/>
          </p:nvSpPr>
          <p:spPr>
            <a:xfrm>
              <a:off x="4006711" y="3500003"/>
              <a:ext cx="2203133" cy="112092"/>
            </a:xfrm>
            <a:prstGeom prst="roundRect">
              <a:avLst/>
            </a:pr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>
                <a:defRPr sz="2800">
                  <a:solidFill>
                    <a:srgbClr val="8C9097"/>
                  </a:solidFill>
                </a:defRPr>
              </a:pPr>
              <a:endParaRPr>
                <a:latin typeface="+mn-ea"/>
              </a:endParaRPr>
            </a:p>
          </p:txBody>
        </p:sp>
        <p:sp>
          <p:nvSpPr>
            <p:cNvPr id="340" name="爱设计-7-15">
              <a:extLst>
                <a:ext uri="{FF2B5EF4-FFF2-40B4-BE49-F238E27FC236}">
                  <a16:creationId xmlns:a16="http://schemas.microsoft.com/office/drawing/2014/main" id="{2B490D10-D29D-17E1-F40C-4FF84AD44D50}"/>
                </a:ext>
              </a:extLst>
            </p:cNvPr>
            <p:cNvSpPr txBox="1"/>
            <p:nvPr/>
          </p:nvSpPr>
          <p:spPr>
            <a:xfrm>
              <a:off x="3966294" y="3215016"/>
              <a:ext cx="1429307" cy="338552"/>
            </a:xfrm>
            <a:prstGeom prst="rect">
              <a:avLst/>
            </a:prstGeom>
            <a:noFill/>
            <a:ln w="254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91439" tIns="91439" rIns="91439" bIns="91439" numCol="1" anchor="t">
              <a:spAutoFit/>
            </a:bodyPr>
            <a:lstStyle>
              <a:lvl1pPr>
                <a:defRPr sz="1800">
                  <a:solidFill>
                    <a:srgbClr val="8C9097"/>
                  </a:solidFill>
                </a:defRPr>
              </a:lvl1pPr>
            </a:lstStyle>
            <a:p>
              <a:r>
                <a:rPr sz="1000" dirty="0">
                  <a:solidFill>
                    <a:schemeClr val="bg1"/>
                  </a:solidFill>
                  <a:latin typeface="+mn-ea"/>
                </a:rPr>
                <a:t>Type you text here</a:t>
              </a:r>
            </a:p>
          </p:txBody>
        </p:sp>
        <p:sp>
          <p:nvSpPr>
            <p:cNvPr id="341" name="爱设计-7-16">
              <a:extLst>
                <a:ext uri="{FF2B5EF4-FFF2-40B4-BE49-F238E27FC236}">
                  <a16:creationId xmlns:a16="http://schemas.microsoft.com/office/drawing/2014/main" id="{FF523E21-B91D-422C-305A-C6E67F291617}"/>
                </a:ext>
              </a:extLst>
            </p:cNvPr>
            <p:cNvSpPr/>
            <p:nvPr/>
          </p:nvSpPr>
          <p:spPr>
            <a:xfrm>
              <a:off x="6412585" y="3500003"/>
              <a:ext cx="1169148" cy="112092"/>
            </a:xfrm>
            <a:prstGeom prst="roundRect">
              <a:avLst/>
            </a:pr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>
                <a:defRPr sz="2800">
                  <a:solidFill>
                    <a:srgbClr val="8C9097"/>
                  </a:solidFill>
                </a:defRPr>
              </a:pPr>
              <a:endParaRPr>
                <a:latin typeface="+mn-ea"/>
              </a:endParaRPr>
            </a:p>
          </p:txBody>
        </p:sp>
        <p:sp>
          <p:nvSpPr>
            <p:cNvPr id="342" name="爱设计-7-17">
              <a:extLst>
                <a:ext uri="{FF2B5EF4-FFF2-40B4-BE49-F238E27FC236}">
                  <a16:creationId xmlns:a16="http://schemas.microsoft.com/office/drawing/2014/main" id="{ACB32EEB-F13C-DA98-EEE4-1FEAE71324DE}"/>
                </a:ext>
              </a:extLst>
            </p:cNvPr>
            <p:cNvSpPr/>
            <p:nvPr/>
          </p:nvSpPr>
          <p:spPr>
            <a:xfrm>
              <a:off x="6372167" y="3215016"/>
              <a:ext cx="1414973" cy="33855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254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91439" tIns="91439" rIns="91439" bIns="91439" numCol="1" anchor="t">
              <a:spAutoFit/>
            </a:bodyPr>
            <a:lstStyle>
              <a:lvl1pPr>
                <a:defRPr sz="1800">
                  <a:solidFill>
                    <a:srgbClr val="8C9097"/>
                  </a:solidFill>
                </a:defRPr>
              </a:lvl1pPr>
            </a:lstStyle>
            <a:p>
              <a:r>
                <a:rPr sz="1000" dirty="0">
                  <a:solidFill>
                    <a:schemeClr val="bg1"/>
                  </a:solidFill>
                  <a:latin typeface="+mn-ea"/>
                </a:rPr>
                <a:t>Type you text here</a:t>
              </a:r>
            </a:p>
          </p:txBody>
        </p:sp>
        <p:sp>
          <p:nvSpPr>
            <p:cNvPr id="343" name="爱设计-7-18">
              <a:extLst>
                <a:ext uri="{FF2B5EF4-FFF2-40B4-BE49-F238E27FC236}">
                  <a16:creationId xmlns:a16="http://schemas.microsoft.com/office/drawing/2014/main" id="{DDBEA86D-46F5-6919-7398-2F645C3E78A3}"/>
                </a:ext>
              </a:extLst>
            </p:cNvPr>
            <p:cNvSpPr/>
            <p:nvPr/>
          </p:nvSpPr>
          <p:spPr>
            <a:xfrm>
              <a:off x="8196717" y="3500003"/>
              <a:ext cx="1594907" cy="112092"/>
            </a:xfrm>
            <a:prstGeom prst="roundRect">
              <a:avLst/>
            </a:pr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>
                <a:defRPr sz="2800">
                  <a:solidFill>
                    <a:srgbClr val="8C9097"/>
                  </a:solidFill>
                </a:defRPr>
              </a:pPr>
              <a:endParaRPr>
                <a:latin typeface="+mn-ea"/>
              </a:endParaRPr>
            </a:p>
          </p:txBody>
        </p:sp>
        <p:sp>
          <p:nvSpPr>
            <p:cNvPr id="344" name="爱设计-7-19">
              <a:extLst>
                <a:ext uri="{FF2B5EF4-FFF2-40B4-BE49-F238E27FC236}">
                  <a16:creationId xmlns:a16="http://schemas.microsoft.com/office/drawing/2014/main" id="{2B0DBACF-507F-F918-BA11-D61614BA93DA}"/>
                </a:ext>
              </a:extLst>
            </p:cNvPr>
            <p:cNvSpPr/>
            <p:nvPr/>
          </p:nvSpPr>
          <p:spPr>
            <a:xfrm>
              <a:off x="8156300" y="3215016"/>
              <a:ext cx="1443818" cy="33855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254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91439" tIns="91439" rIns="91439" bIns="91439" numCol="1" anchor="t">
              <a:spAutoFit/>
            </a:bodyPr>
            <a:lstStyle>
              <a:lvl1pPr>
                <a:defRPr sz="1800">
                  <a:solidFill>
                    <a:srgbClr val="8C9097"/>
                  </a:solidFill>
                </a:defRPr>
              </a:lvl1pPr>
            </a:lstStyle>
            <a:p>
              <a:r>
                <a:rPr sz="1000" dirty="0">
                  <a:solidFill>
                    <a:schemeClr val="bg1"/>
                  </a:solidFill>
                  <a:latin typeface="+mn-ea"/>
                </a:rPr>
                <a:t>Type you text here</a:t>
              </a:r>
            </a:p>
          </p:txBody>
        </p:sp>
        <p:sp>
          <p:nvSpPr>
            <p:cNvPr id="345" name="爱设计-7-20">
              <a:extLst>
                <a:ext uri="{FF2B5EF4-FFF2-40B4-BE49-F238E27FC236}">
                  <a16:creationId xmlns:a16="http://schemas.microsoft.com/office/drawing/2014/main" id="{1F2305AE-BB32-34B9-8148-E84F1AC48E3F}"/>
                </a:ext>
              </a:extLst>
            </p:cNvPr>
            <p:cNvSpPr/>
            <p:nvPr/>
          </p:nvSpPr>
          <p:spPr>
            <a:xfrm>
              <a:off x="3587710" y="3973068"/>
              <a:ext cx="966406" cy="112092"/>
            </a:xfrm>
            <a:prstGeom prst="roundRect">
              <a:avLst/>
            </a:pr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>
                <a:defRPr sz="2800">
                  <a:solidFill>
                    <a:srgbClr val="8C9097"/>
                  </a:solidFill>
                </a:defRPr>
              </a:pPr>
              <a:endParaRPr>
                <a:latin typeface="+mn-ea"/>
              </a:endParaRPr>
            </a:p>
          </p:txBody>
        </p:sp>
        <p:sp>
          <p:nvSpPr>
            <p:cNvPr id="346" name="爱设计-7-21">
              <a:extLst>
                <a:ext uri="{FF2B5EF4-FFF2-40B4-BE49-F238E27FC236}">
                  <a16:creationId xmlns:a16="http://schemas.microsoft.com/office/drawing/2014/main" id="{77459CA4-D655-7D8F-84E0-FCC674206831}"/>
                </a:ext>
              </a:extLst>
            </p:cNvPr>
            <p:cNvSpPr/>
            <p:nvPr/>
          </p:nvSpPr>
          <p:spPr>
            <a:xfrm>
              <a:off x="3376598" y="3678887"/>
              <a:ext cx="1388629" cy="33855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254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91439" tIns="91439" rIns="91439" bIns="91439" numCol="1" anchor="t">
              <a:spAutoFit/>
            </a:bodyPr>
            <a:lstStyle>
              <a:lvl1pPr>
                <a:defRPr sz="1800">
                  <a:solidFill>
                    <a:srgbClr val="8C9097"/>
                  </a:solidFill>
                </a:defRPr>
              </a:lvl1pPr>
            </a:lstStyle>
            <a:p>
              <a:r>
                <a:rPr sz="1000" dirty="0">
                  <a:solidFill>
                    <a:schemeClr val="bg1"/>
                  </a:solidFill>
                  <a:latin typeface="+mn-ea"/>
                </a:rPr>
                <a:t>Type you text here</a:t>
              </a:r>
            </a:p>
          </p:txBody>
        </p:sp>
        <p:sp>
          <p:nvSpPr>
            <p:cNvPr id="347" name="爱设计-7-22">
              <a:extLst>
                <a:ext uri="{FF2B5EF4-FFF2-40B4-BE49-F238E27FC236}">
                  <a16:creationId xmlns:a16="http://schemas.microsoft.com/office/drawing/2014/main" id="{692D8A42-5E10-D8B3-7C66-76BB1049E60F}"/>
                </a:ext>
              </a:extLst>
            </p:cNvPr>
            <p:cNvSpPr/>
            <p:nvPr/>
          </p:nvSpPr>
          <p:spPr>
            <a:xfrm>
              <a:off x="5452939" y="3973068"/>
              <a:ext cx="1169148" cy="112092"/>
            </a:xfrm>
            <a:prstGeom prst="roundRect">
              <a:avLst/>
            </a:pr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>
                <a:defRPr sz="2800">
                  <a:solidFill>
                    <a:srgbClr val="8C9097"/>
                  </a:solidFill>
                </a:defRPr>
              </a:pPr>
              <a:endParaRPr>
                <a:latin typeface="+mn-ea"/>
              </a:endParaRPr>
            </a:p>
          </p:txBody>
        </p:sp>
        <p:sp>
          <p:nvSpPr>
            <p:cNvPr id="348" name="爱设计-7-23">
              <a:extLst>
                <a:ext uri="{FF2B5EF4-FFF2-40B4-BE49-F238E27FC236}">
                  <a16:creationId xmlns:a16="http://schemas.microsoft.com/office/drawing/2014/main" id="{A3F1BCD1-9D91-52CA-FE7B-1503D3685EBF}"/>
                </a:ext>
              </a:extLst>
            </p:cNvPr>
            <p:cNvSpPr/>
            <p:nvPr/>
          </p:nvSpPr>
          <p:spPr>
            <a:xfrm>
              <a:off x="5344485" y="3688081"/>
              <a:ext cx="1348210" cy="33855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254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91439" tIns="91439" rIns="91439" bIns="91439" numCol="1" anchor="t">
              <a:spAutoFit/>
            </a:bodyPr>
            <a:lstStyle>
              <a:lvl1pPr>
                <a:defRPr sz="1800">
                  <a:solidFill>
                    <a:srgbClr val="8C9097"/>
                  </a:solidFill>
                </a:defRPr>
              </a:lvl1pPr>
            </a:lstStyle>
            <a:p>
              <a:r>
                <a:rPr sz="1000" dirty="0">
                  <a:solidFill>
                    <a:schemeClr val="bg1"/>
                  </a:solidFill>
                  <a:latin typeface="+mn-ea"/>
                </a:rPr>
                <a:t>Type you text here</a:t>
              </a:r>
            </a:p>
          </p:txBody>
        </p:sp>
        <p:sp>
          <p:nvSpPr>
            <p:cNvPr id="349" name="爱设计-7-24">
              <a:extLst>
                <a:ext uri="{FF2B5EF4-FFF2-40B4-BE49-F238E27FC236}">
                  <a16:creationId xmlns:a16="http://schemas.microsoft.com/office/drawing/2014/main" id="{57D190F3-4AC2-F478-ABE8-F84C11BDFB41}"/>
                </a:ext>
              </a:extLst>
            </p:cNvPr>
            <p:cNvSpPr/>
            <p:nvPr/>
          </p:nvSpPr>
          <p:spPr>
            <a:xfrm>
              <a:off x="8913073" y="3973068"/>
              <a:ext cx="2203133" cy="112092"/>
            </a:xfrm>
            <a:prstGeom prst="roundRect">
              <a:avLst/>
            </a:pr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>
                <a:defRPr sz="2800">
                  <a:solidFill>
                    <a:srgbClr val="8C9097"/>
                  </a:solidFill>
                </a:defRPr>
              </a:pPr>
              <a:endParaRPr>
                <a:latin typeface="+mn-ea"/>
              </a:endParaRPr>
            </a:p>
          </p:txBody>
        </p:sp>
        <p:sp>
          <p:nvSpPr>
            <p:cNvPr id="350" name="爱设计-7-25">
              <a:extLst>
                <a:ext uri="{FF2B5EF4-FFF2-40B4-BE49-F238E27FC236}">
                  <a16:creationId xmlns:a16="http://schemas.microsoft.com/office/drawing/2014/main" id="{2278B30E-0A82-B973-C446-D22B5A943390}"/>
                </a:ext>
              </a:extLst>
            </p:cNvPr>
            <p:cNvSpPr txBox="1"/>
            <p:nvPr/>
          </p:nvSpPr>
          <p:spPr>
            <a:xfrm>
              <a:off x="8872656" y="3688081"/>
              <a:ext cx="1346699" cy="338552"/>
            </a:xfrm>
            <a:prstGeom prst="rect">
              <a:avLst/>
            </a:prstGeom>
            <a:noFill/>
            <a:ln w="254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91439" tIns="91439" rIns="91439" bIns="91439" numCol="1" anchor="t">
              <a:spAutoFit/>
            </a:bodyPr>
            <a:lstStyle>
              <a:lvl1pPr>
                <a:defRPr sz="1800">
                  <a:solidFill>
                    <a:srgbClr val="8C9097"/>
                  </a:solidFill>
                </a:defRPr>
              </a:lvl1pPr>
            </a:lstStyle>
            <a:p>
              <a:r>
                <a:rPr sz="1000" dirty="0">
                  <a:solidFill>
                    <a:schemeClr val="bg1"/>
                  </a:solidFill>
                  <a:latin typeface="+mn-ea"/>
                </a:rPr>
                <a:t>Type you text here</a:t>
              </a:r>
            </a:p>
          </p:txBody>
        </p:sp>
        <p:sp>
          <p:nvSpPr>
            <p:cNvPr id="351" name="爱设计-7-26">
              <a:extLst>
                <a:ext uri="{FF2B5EF4-FFF2-40B4-BE49-F238E27FC236}">
                  <a16:creationId xmlns:a16="http://schemas.microsoft.com/office/drawing/2014/main" id="{5EBBFFB6-F6DC-3C0F-BDCF-FF118FF47135}"/>
                </a:ext>
              </a:extLst>
            </p:cNvPr>
            <p:cNvSpPr/>
            <p:nvPr/>
          </p:nvSpPr>
          <p:spPr>
            <a:xfrm>
              <a:off x="3952646" y="4432618"/>
              <a:ext cx="2203134" cy="112092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>
                <a:defRPr sz="2800">
                  <a:solidFill>
                    <a:srgbClr val="8C9097"/>
                  </a:solidFill>
                </a:defRPr>
              </a:pPr>
              <a:endParaRPr>
                <a:latin typeface="+mn-ea"/>
              </a:endParaRPr>
            </a:p>
          </p:txBody>
        </p:sp>
        <p:sp>
          <p:nvSpPr>
            <p:cNvPr id="352" name="爱设计-7-27">
              <a:extLst>
                <a:ext uri="{FF2B5EF4-FFF2-40B4-BE49-F238E27FC236}">
                  <a16:creationId xmlns:a16="http://schemas.microsoft.com/office/drawing/2014/main" id="{CF777EBE-DE69-C369-2DB4-88221C6064F1}"/>
                </a:ext>
              </a:extLst>
            </p:cNvPr>
            <p:cNvSpPr/>
            <p:nvPr/>
          </p:nvSpPr>
          <p:spPr>
            <a:xfrm>
              <a:off x="3912228" y="4147630"/>
              <a:ext cx="1405549" cy="33855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254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91439" tIns="91439" rIns="91439" bIns="91439" numCol="1" anchor="t">
              <a:spAutoFit/>
            </a:bodyPr>
            <a:lstStyle>
              <a:lvl1pPr>
                <a:defRPr sz="1800">
                  <a:solidFill>
                    <a:srgbClr val="8C9097"/>
                  </a:solidFill>
                </a:defRPr>
              </a:lvl1pPr>
            </a:lstStyle>
            <a:p>
              <a:r>
                <a:rPr sz="1000" dirty="0">
                  <a:solidFill>
                    <a:schemeClr val="bg1"/>
                  </a:solidFill>
                  <a:latin typeface="+mn-ea"/>
                </a:rPr>
                <a:t>Type you text here</a:t>
              </a:r>
            </a:p>
          </p:txBody>
        </p:sp>
        <p:sp>
          <p:nvSpPr>
            <p:cNvPr id="353" name="爱设计-7-28">
              <a:extLst>
                <a:ext uri="{FF2B5EF4-FFF2-40B4-BE49-F238E27FC236}">
                  <a16:creationId xmlns:a16="http://schemas.microsoft.com/office/drawing/2014/main" id="{2D11862E-1A76-19B3-1DDD-03317E1F05E3}"/>
                </a:ext>
              </a:extLst>
            </p:cNvPr>
            <p:cNvSpPr/>
            <p:nvPr/>
          </p:nvSpPr>
          <p:spPr>
            <a:xfrm>
              <a:off x="7169489" y="4432618"/>
              <a:ext cx="1594907" cy="112092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>
                <a:defRPr sz="2800">
                  <a:solidFill>
                    <a:srgbClr val="8C9097"/>
                  </a:solidFill>
                </a:defRPr>
              </a:pPr>
              <a:endParaRPr>
                <a:latin typeface="+mn-ea"/>
              </a:endParaRPr>
            </a:p>
          </p:txBody>
        </p:sp>
        <p:sp>
          <p:nvSpPr>
            <p:cNvPr id="354" name="爱设计-7-29">
              <a:extLst>
                <a:ext uri="{FF2B5EF4-FFF2-40B4-BE49-F238E27FC236}">
                  <a16:creationId xmlns:a16="http://schemas.microsoft.com/office/drawing/2014/main" id="{C703B204-558D-140B-F72C-488BA5C3A5C1}"/>
                </a:ext>
              </a:extLst>
            </p:cNvPr>
            <p:cNvSpPr/>
            <p:nvPr/>
          </p:nvSpPr>
          <p:spPr>
            <a:xfrm>
              <a:off x="7129072" y="4147630"/>
              <a:ext cx="1365130" cy="33855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254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91439" tIns="91439" rIns="91439" bIns="91439" numCol="1" anchor="t">
              <a:spAutoFit/>
            </a:bodyPr>
            <a:lstStyle>
              <a:lvl1pPr>
                <a:defRPr sz="1800">
                  <a:solidFill>
                    <a:srgbClr val="8C9097"/>
                  </a:solidFill>
                </a:defRPr>
              </a:lvl1pPr>
            </a:lstStyle>
            <a:p>
              <a:r>
                <a:rPr sz="1000" dirty="0">
                  <a:solidFill>
                    <a:schemeClr val="bg1"/>
                  </a:solidFill>
                  <a:latin typeface="+mn-ea"/>
                </a:rPr>
                <a:t>Type you text here</a:t>
              </a:r>
            </a:p>
          </p:txBody>
        </p:sp>
        <p:sp>
          <p:nvSpPr>
            <p:cNvPr id="355" name="爱设计-7-30">
              <a:extLst>
                <a:ext uri="{FF2B5EF4-FFF2-40B4-BE49-F238E27FC236}">
                  <a16:creationId xmlns:a16="http://schemas.microsoft.com/office/drawing/2014/main" id="{152874F4-2D5B-30FD-92B6-40829D04A7BD}"/>
                </a:ext>
              </a:extLst>
            </p:cNvPr>
            <p:cNvSpPr/>
            <p:nvPr/>
          </p:nvSpPr>
          <p:spPr>
            <a:xfrm>
              <a:off x="10359301" y="4432618"/>
              <a:ext cx="966406" cy="112092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>
                <a:defRPr sz="2800">
                  <a:solidFill>
                    <a:srgbClr val="8C9097"/>
                  </a:solidFill>
                </a:defRPr>
              </a:pPr>
              <a:endParaRPr>
                <a:latin typeface="+mn-ea"/>
              </a:endParaRPr>
            </a:p>
          </p:txBody>
        </p:sp>
        <p:sp>
          <p:nvSpPr>
            <p:cNvPr id="356" name="爱设计-7-31">
              <a:extLst>
                <a:ext uri="{FF2B5EF4-FFF2-40B4-BE49-F238E27FC236}">
                  <a16:creationId xmlns:a16="http://schemas.microsoft.com/office/drawing/2014/main" id="{5FE02E3F-EF5F-91F1-33A1-6952AA37F874}"/>
                </a:ext>
              </a:extLst>
            </p:cNvPr>
            <p:cNvSpPr/>
            <p:nvPr/>
          </p:nvSpPr>
          <p:spPr>
            <a:xfrm>
              <a:off x="10219355" y="4147630"/>
              <a:ext cx="1366513" cy="33855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254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91439" tIns="91439" rIns="91439" bIns="91439" numCol="1" anchor="t">
              <a:spAutoFit/>
            </a:bodyPr>
            <a:lstStyle>
              <a:lvl1pPr>
                <a:defRPr sz="1800">
                  <a:solidFill>
                    <a:srgbClr val="8C9097"/>
                  </a:solidFill>
                </a:defRPr>
              </a:lvl1pPr>
            </a:lstStyle>
            <a:p>
              <a:r>
                <a:rPr sz="1000" dirty="0">
                  <a:solidFill>
                    <a:schemeClr val="bg1"/>
                  </a:solidFill>
                  <a:latin typeface="+mn-ea"/>
                </a:rPr>
                <a:t>Type you text here</a:t>
              </a:r>
            </a:p>
          </p:txBody>
        </p:sp>
        <p:sp>
          <p:nvSpPr>
            <p:cNvPr id="357" name="爱设计-7-32">
              <a:extLst>
                <a:ext uri="{FF2B5EF4-FFF2-40B4-BE49-F238E27FC236}">
                  <a16:creationId xmlns:a16="http://schemas.microsoft.com/office/drawing/2014/main" id="{2582E352-FFE0-9094-CE79-175F95E89EC7}"/>
                </a:ext>
              </a:extLst>
            </p:cNvPr>
            <p:cNvSpPr/>
            <p:nvPr/>
          </p:nvSpPr>
          <p:spPr>
            <a:xfrm>
              <a:off x="8994170" y="4897773"/>
              <a:ext cx="2203133" cy="112092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>
                <a:defRPr sz="2800">
                  <a:solidFill>
                    <a:srgbClr val="8C9097"/>
                  </a:solidFill>
                </a:defRPr>
              </a:pPr>
              <a:endParaRPr>
                <a:latin typeface="+mn-ea"/>
              </a:endParaRPr>
            </a:p>
          </p:txBody>
        </p:sp>
        <p:sp>
          <p:nvSpPr>
            <p:cNvPr id="358" name="爱设计-7-33">
              <a:extLst>
                <a:ext uri="{FF2B5EF4-FFF2-40B4-BE49-F238E27FC236}">
                  <a16:creationId xmlns:a16="http://schemas.microsoft.com/office/drawing/2014/main" id="{10DF2F87-8426-E2C2-CF48-53A58D9E19BE}"/>
                </a:ext>
              </a:extLst>
            </p:cNvPr>
            <p:cNvSpPr/>
            <p:nvPr/>
          </p:nvSpPr>
          <p:spPr>
            <a:xfrm>
              <a:off x="8953753" y="4612785"/>
              <a:ext cx="1365131" cy="33855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254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91439" tIns="91439" rIns="91439" bIns="91439" numCol="1" anchor="t">
              <a:spAutoFit/>
            </a:bodyPr>
            <a:lstStyle>
              <a:lvl1pPr>
                <a:defRPr sz="1800">
                  <a:solidFill>
                    <a:srgbClr val="8C9097"/>
                  </a:solidFill>
                </a:defRPr>
              </a:lvl1pPr>
            </a:lstStyle>
            <a:p>
              <a:r>
                <a:rPr sz="1000" dirty="0">
                  <a:solidFill>
                    <a:schemeClr val="bg1"/>
                  </a:solidFill>
                  <a:latin typeface="+mn-ea"/>
                </a:rPr>
                <a:t>Type you text here</a:t>
              </a:r>
            </a:p>
          </p:txBody>
        </p:sp>
        <p:sp>
          <p:nvSpPr>
            <p:cNvPr id="359" name="爱设计-7-34">
              <a:extLst>
                <a:ext uri="{FF2B5EF4-FFF2-40B4-BE49-F238E27FC236}">
                  <a16:creationId xmlns:a16="http://schemas.microsoft.com/office/drawing/2014/main" id="{7A4C20B8-4F46-E8CB-C353-8C8F278ABAA4}"/>
                </a:ext>
              </a:extLst>
            </p:cNvPr>
            <p:cNvSpPr/>
            <p:nvPr/>
          </p:nvSpPr>
          <p:spPr>
            <a:xfrm>
              <a:off x="6696424" y="4897773"/>
              <a:ext cx="1594907" cy="112092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>
                <a:defRPr sz="2800">
                  <a:solidFill>
                    <a:srgbClr val="8C9097"/>
                  </a:solidFill>
                </a:defRPr>
              </a:pPr>
              <a:endParaRPr>
                <a:latin typeface="+mn-ea"/>
              </a:endParaRPr>
            </a:p>
          </p:txBody>
        </p:sp>
        <p:sp>
          <p:nvSpPr>
            <p:cNvPr id="360" name="爱设计-7-35">
              <a:extLst>
                <a:ext uri="{FF2B5EF4-FFF2-40B4-BE49-F238E27FC236}">
                  <a16:creationId xmlns:a16="http://schemas.microsoft.com/office/drawing/2014/main" id="{A0B02DD7-2D52-489D-C3CE-6FD06B6E3923}"/>
                </a:ext>
              </a:extLst>
            </p:cNvPr>
            <p:cNvSpPr/>
            <p:nvPr/>
          </p:nvSpPr>
          <p:spPr>
            <a:xfrm>
              <a:off x="6656006" y="4612785"/>
              <a:ext cx="1388627" cy="33855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254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91439" tIns="91439" rIns="91439" bIns="91439" numCol="1" anchor="t">
              <a:spAutoFit/>
            </a:bodyPr>
            <a:lstStyle>
              <a:lvl1pPr>
                <a:defRPr sz="1800">
                  <a:solidFill>
                    <a:srgbClr val="8C9097"/>
                  </a:solidFill>
                </a:defRPr>
              </a:lvl1pPr>
            </a:lstStyle>
            <a:p>
              <a:r>
                <a:rPr sz="1000" dirty="0">
                  <a:solidFill>
                    <a:schemeClr val="bg1"/>
                  </a:solidFill>
                  <a:latin typeface="+mn-ea"/>
                </a:rPr>
                <a:t>Type you text here</a:t>
              </a:r>
            </a:p>
          </p:txBody>
        </p:sp>
        <p:sp>
          <p:nvSpPr>
            <p:cNvPr id="361" name="爱设计-7-36">
              <a:extLst>
                <a:ext uri="{FF2B5EF4-FFF2-40B4-BE49-F238E27FC236}">
                  <a16:creationId xmlns:a16="http://schemas.microsoft.com/office/drawing/2014/main" id="{690177E8-0DEF-6F1B-ECF7-B5D53C7A14AE}"/>
                </a:ext>
              </a:extLst>
            </p:cNvPr>
            <p:cNvSpPr/>
            <p:nvPr/>
          </p:nvSpPr>
          <p:spPr>
            <a:xfrm>
              <a:off x="2952451" y="4897773"/>
              <a:ext cx="966405" cy="112092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>
                <a:defRPr sz="2800">
                  <a:solidFill>
                    <a:srgbClr val="8C9097"/>
                  </a:solidFill>
                </a:defRPr>
              </a:pPr>
              <a:endParaRPr>
                <a:latin typeface="+mn-ea"/>
              </a:endParaRPr>
            </a:p>
          </p:txBody>
        </p:sp>
        <p:sp>
          <p:nvSpPr>
            <p:cNvPr id="362" name="爱设计-7-37">
              <a:extLst>
                <a:ext uri="{FF2B5EF4-FFF2-40B4-BE49-F238E27FC236}">
                  <a16:creationId xmlns:a16="http://schemas.microsoft.com/office/drawing/2014/main" id="{14659580-CC9B-4FE4-F34A-8CECF0689826}"/>
                </a:ext>
              </a:extLst>
            </p:cNvPr>
            <p:cNvSpPr/>
            <p:nvPr/>
          </p:nvSpPr>
          <p:spPr>
            <a:xfrm>
              <a:off x="2810512" y="4612785"/>
              <a:ext cx="1388627" cy="33855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254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91439" tIns="91439" rIns="91439" bIns="91439" numCol="1" anchor="t">
              <a:spAutoFit/>
            </a:bodyPr>
            <a:lstStyle>
              <a:lvl1pPr>
                <a:defRPr sz="1800">
                  <a:solidFill>
                    <a:srgbClr val="8C9097"/>
                  </a:solidFill>
                </a:defRPr>
              </a:lvl1pPr>
            </a:lstStyle>
            <a:p>
              <a:r>
                <a:rPr sz="1000" dirty="0">
                  <a:solidFill>
                    <a:schemeClr val="bg1"/>
                  </a:solidFill>
                  <a:latin typeface="+mn-ea"/>
                </a:rPr>
                <a:t>Type you text here</a:t>
              </a:r>
            </a:p>
          </p:txBody>
        </p:sp>
        <p:sp>
          <p:nvSpPr>
            <p:cNvPr id="363" name="爱设计-7-38">
              <a:extLst>
                <a:ext uri="{FF2B5EF4-FFF2-40B4-BE49-F238E27FC236}">
                  <a16:creationId xmlns:a16="http://schemas.microsoft.com/office/drawing/2014/main" id="{C67F0180-D84E-0F4E-4A38-27CA40BD40E0}"/>
                </a:ext>
              </a:extLst>
            </p:cNvPr>
            <p:cNvSpPr/>
            <p:nvPr/>
          </p:nvSpPr>
          <p:spPr>
            <a:xfrm>
              <a:off x="3330903" y="5378748"/>
              <a:ext cx="2203134" cy="112092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>
                <a:defRPr sz="2800">
                  <a:solidFill>
                    <a:srgbClr val="8C9097"/>
                  </a:solidFill>
                </a:defRPr>
              </a:pPr>
              <a:endParaRPr>
                <a:latin typeface="+mn-ea"/>
              </a:endParaRPr>
            </a:p>
          </p:txBody>
        </p:sp>
        <p:sp>
          <p:nvSpPr>
            <p:cNvPr id="364" name="爱设计-7-39">
              <a:extLst>
                <a:ext uri="{FF2B5EF4-FFF2-40B4-BE49-F238E27FC236}">
                  <a16:creationId xmlns:a16="http://schemas.microsoft.com/office/drawing/2014/main" id="{9E0863CB-223B-A9E3-CBAC-4A4B4A66D83E}"/>
                </a:ext>
              </a:extLst>
            </p:cNvPr>
            <p:cNvSpPr/>
            <p:nvPr/>
          </p:nvSpPr>
          <p:spPr>
            <a:xfrm>
              <a:off x="3290486" y="5093760"/>
              <a:ext cx="1388626" cy="33855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254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91439" tIns="91439" rIns="91439" bIns="91439" numCol="1" anchor="t">
              <a:spAutoFit/>
            </a:bodyPr>
            <a:lstStyle>
              <a:lvl1pPr>
                <a:defRPr sz="1800">
                  <a:solidFill>
                    <a:srgbClr val="8C9097"/>
                  </a:solidFill>
                </a:defRPr>
              </a:lvl1pPr>
            </a:lstStyle>
            <a:p>
              <a:r>
                <a:rPr sz="1000" dirty="0">
                  <a:solidFill>
                    <a:schemeClr val="bg1"/>
                  </a:solidFill>
                  <a:latin typeface="+mn-ea"/>
                </a:rPr>
                <a:t>Type you text here</a:t>
              </a:r>
            </a:p>
          </p:txBody>
        </p:sp>
        <p:sp>
          <p:nvSpPr>
            <p:cNvPr id="365" name="爱设计-7-40">
              <a:extLst>
                <a:ext uri="{FF2B5EF4-FFF2-40B4-BE49-F238E27FC236}">
                  <a16:creationId xmlns:a16="http://schemas.microsoft.com/office/drawing/2014/main" id="{7C743E41-0FE3-019D-D688-0FA68060DFF7}"/>
                </a:ext>
              </a:extLst>
            </p:cNvPr>
            <p:cNvSpPr/>
            <p:nvPr/>
          </p:nvSpPr>
          <p:spPr>
            <a:xfrm>
              <a:off x="7237070" y="5378748"/>
              <a:ext cx="1594907" cy="112092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>
                <a:defRPr sz="2800">
                  <a:solidFill>
                    <a:srgbClr val="8C9097"/>
                  </a:solidFill>
                </a:defRPr>
              </a:pPr>
              <a:endParaRPr>
                <a:latin typeface="+mn-ea"/>
              </a:endParaRPr>
            </a:p>
          </p:txBody>
        </p:sp>
        <p:sp>
          <p:nvSpPr>
            <p:cNvPr id="366" name="爱设计-7-41">
              <a:extLst>
                <a:ext uri="{FF2B5EF4-FFF2-40B4-BE49-F238E27FC236}">
                  <a16:creationId xmlns:a16="http://schemas.microsoft.com/office/drawing/2014/main" id="{DE82678E-D52B-6DC8-2E22-C63F3DE8D54B}"/>
                </a:ext>
              </a:extLst>
            </p:cNvPr>
            <p:cNvSpPr/>
            <p:nvPr/>
          </p:nvSpPr>
          <p:spPr>
            <a:xfrm>
              <a:off x="7196652" y="5093760"/>
              <a:ext cx="1388625" cy="33855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254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91439" tIns="91439" rIns="91439" bIns="91439" numCol="1" anchor="t">
              <a:spAutoFit/>
            </a:bodyPr>
            <a:lstStyle>
              <a:lvl1pPr>
                <a:defRPr sz="1800">
                  <a:solidFill>
                    <a:srgbClr val="8C9097"/>
                  </a:solidFill>
                </a:defRPr>
              </a:lvl1pPr>
            </a:lstStyle>
            <a:p>
              <a:r>
                <a:rPr sz="1000" dirty="0">
                  <a:solidFill>
                    <a:schemeClr val="bg1"/>
                  </a:solidFill>
                  <a:latin typeface="+mn-ea"/>
                </a:rPr>
                <a:t>Type you text here</a:t>
              </a:r>
            </a:p>
          </p:txBody>
        </p:sp>
        <p:sp>
          <p:nvSpPr>
            <p:cNvPr id="367" name="爱设计-7-42">
              <a:extLst>
                <a:ext uri="{FF2B5EF4-FFF2-40B4-BE49-F238E27FC236}">
                  <a16:creationId xmlns:a16="http://schemas.microsoft.com/office/drawing/2014/main" id="{6CE3E2CA-C930-E2CC-5245-7296BECE7209}"/>
                </a:ext>
              </a:extLst>
            </p:cNvPr>
            <p:cNvSpPr/>
            <p:nvPr/>
          </p:nvSpPr>
          <p:spPr>
            <a:xfrm>
              <a:off x="9291525" y="5378748"/>
              <a:ext cx="966406" cy="112092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>
                <a:defRPr sz="2800">
                  <a:solidFill>
                    <a:srgbClr val="8C9097"/>
                  </a:solidFill>
                </a:defRPr>
              </a:pPr>
              <a:endParaRPr>
                <a:latin typeface="+mn-ea"/>
              </a:endParaRPr>
            </a:p>
          </p:txBody>
        </p:sp>
        <p:sp>
          <p:nvSpPr>
            <p:cNvPr id="368" name="爱设计-7-43">
              <a:extLst>
                <a:ext uri="{FF2B5EF4-FFF2-40B4-BE49-F238E27FC236}">
                  <a16:creationId xmlns:a16="http://schemas.microsoft.com/office/drawing/2014/main" id="{EB877A9B-8611-57B5-E58A-984BEA7A77DC}"/>
                </a:ext>
              </a:extLst>
            </p:cNvPr>
            <p:cNvSpPr/>
            <p:nvPr/>
          </p:nvSpPr>
          <p:spPr>
            <a:xfrm>
              <a:off x="9129168" y="5093760"/>
              <a:ext cx="1388924" cy="33855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254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91439" tIns="91439" rIns="91439" bIns="91439" numCol="1" anchor="t">
              <a:spAutoFit/>
            </a:bodyPr>
            <a:lstStyle>
              <a:lvl1pPr>
                <a:defRPr sz="1800">
                  <a:solidFill>
                    <a:srgbClr val="8C9097"/>
                  </a:solidFill>
                </a:defRPr>
              </a:lvl1pPr>
            </a:lstStyle>
            <a:p>
              <a:r>
                <a:rPr sz="1000" dirty="0">
                  <a:solidFill>
                    <a:schemeClr val="bg1"/>
                  </a:solidFill>
                  <a:latin typeface="+mn-ea"/>
                </a:rPr>
                <a:t>Type you text here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84972012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爱设计-1">
            <a:extLst>
              <a:ext uri="{FF2B5EF4-FFF2-40B4-BE49-F238E27FC236}">
                <a16:creationId xmlns:a16="http://schemas.microsoft.com/office/drawing/2014/main" id="{003BD775-EC3C-7B03-B722-F42C4128B31B}"/>
              </a:ext>
            </a:extLst>
          </p:cNvPr>
          <p:cNvGrpSpPr/>
          <p:nvPr/>
        </p:nvGrpSpPr>
        <p:grpSpPr>
          <a:xfrm>
            <a:off x="-121995" y="-51448"/>
            <a:ext cx="12084928" cy="6780918"/>
            <a:chOff x="0" y="0"/>
            <a:chExt cx="24384000" cy="13681991"/>
          </a:xfrm>
        </p:grpSpPr>
        <p:sp>
          <p:nvSpPr>
            <p:cNvPr id="19" name="爱设计-1-1">
              <a:extLst>
                <a:ext uri="{FF2B5EF4-FFF2-40B4-BE49-F238E27FC236}">
                  <a16:creationId xmlns:a16="http://schemas.microsoft.com/office/drawing/2014/main" id="{3AA08A16-C11E-CD21-C6CB-AEE8A54A6F70}"/>
                </a:ext>
              </a:extLst>
            </p:cNvPr>
            <p:cNvSpPr/>
            <p:nvPr/>
          </p:nvSpPr>
          <p:spPr>
            <a:xfrm>
              <a:off x="-1" y="796558"/>
              <a:ext cx="24384001" cy="1"/>
            </a:xfrm>
            <a:prstGeom prst="line">
              <a:avLst/>
            </a:prstGeom>
            <a:noFill/>
            <a:ln w="12700" cap="flat">
              <a:solidFill>
                <a:schemeClr val="bg1">
                  <a:alpha val="10000"/>
                </a:scheme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  <p:sp>
          <p:nvSpPr>
            <p:cNvPr id="20" name="爱设计-1-2">
              <a:extLst>
                <a:ext uri="{FF2B5EF4-FFF2-40B4-BE49-F238E27FC236}">
                  <a16:creationId xmlns:a16="http://schemas.microsoft.com/office/drawing/2014/main" id="{414AC04D-E9D7-7165-B5CC-F959B606C5B8}"/>
                </a:ext>
              </a:extLst>
            </p:cNvPr>
            <p:cNvSpPr/>
            <p:nvPr/>
          </p:nvSpPr>
          <p:spPr>
            <a:xfrm flipV="1">
              <a:off x="23791977" y="-1"/>
              <a:ext cx="5184" cy="13681992"/>
            </a:xfrm>
            <a:prstGeom prst="line">
              <a:avLst/>
            </a:prstGeom>
            <a:noFill/>
            <a:ln w="12700" cap="flat">
              <a:solidFill>
                <a:schemeClr val="bg1">
                  <a:alpha val="10000"/>
                </a:scheme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  <p:sp>
          <p:nvSpPr>
            <p:cNvPr id="21" name="爱设计-1-3">
              <a:extLst>
                <a:ext uri="{FF2B5EF4-FFF2-40B4-BE49-F238E27FC236}">
                  <a16:creationId xmlns:a16="http://schemas.microsoft.com/office/drawing/2014/main" id="{A1512C9C-450E-EB89-442F-C6D9D478FD79}"/>
                </a:ext>
              </a:extLst>
            </p:cNvPr>
            <p:cNvSpPr/>
            <p:nvPr/>
          </p:nvSpPr>
          <p:spPr>
            <a:xfrm>
              <a:off x="0" y="12929478"/>
              <a:ext cx="24384000" cy="1"/>
            </a:xfrm>
            <a:prstGeom prst="line">
              <a:avLst/>
            </a:prstGeom>
            <a:noFill/>
            <a:ln w="12700" cap="flat">
              <a:solidFill>
                <a:schemeClr val="bg1">
                  <a:alpha val="10000"/>
                </a:scheme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  <p:sp>
          <p:nvSpPr>
            <p:cNvPr id="22" name="爱设计-1-4">
              <a:extLst>
                <a:ext uri="{FF2B5EF4-FFF2-40B4-BE49-F238E27FC236}">
                  <a16:creationId xmlns:a16="http://schemas.microsoft.com/office/drawing/2014/main" id="{3908633D-FD07-A123-77F9-B8940E8FCE3F}"/>
                </a:ext>
              </a:extLst>
            </p:cNvPr>
            <p:cNvSpPr/>
            <p:nvPr/>
          </p:nvSpPr>
          <p:spPr>
            <a:xfrm flipV="1">
              <a:off x="1151488" y="-1"/>
              <a:ext cx="5184" cy="13681992"/>
            </a:xfrm>
            <a:prstGeom prst="line">
              <a:avLst/>
            </a:prstGeom>
            <a:noFill/>
            <a:ln w="12700" cap="flat">
              <a:solidFill>
                <a:schemeClr val="bg1">
                  <a:alpha val="10000"/>
                </a:scheme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</p:grpSp>
      <p:grpSp>
        <p:nvGrpSpPr>
          <p:cNvPr id="5" name="爱设计-2">
            <a:extLst>
              <a:ext uri="{FF2B5EF4-FFF2-40B4-BE49-F238E27FC236}">
                <a16:creationId xmlns:a16="http://schemas.microsoft.com/office/drawing/2014/main" id="{D43012CA-0DC7-7296-BCAF-97814E36C91D}"/>
              </a:ext>
            </a:extLst>
          </p:cNvPr>
          <p:cNvGrpSpPr/>
          <p:nvPr/>
        </p:nvGrpSpPr>
        <p:grpSpPr>
          <a:xfrm flipH="1">
            <a:off x="5603629" y="1160463"/>
            <a:ext cx="7240578" cy="10651898"/>
            <a:chOff x="2302007" y="462509"/>
            <a:chExt cx="8006595" cy="11778816"/>
          </a:xfrm>
        </p:grpSpPr>
        <p:sp>
          <p:nvSpPr>
            <p:cNvPr id="3" name="爱设计-2-1">
              <a:extLst>
                <a:ext uri="{FF2B5EF4-FFF2-40B4-BE49-F238E27FC236}">
                  <a16:creationId xmlns:a16="http://schemas.microsoft.com/office/drawing/2014/main" id="{A655E1C1-317A-5CD8-02DD-C0B17E9E85B2}"/>
                </a:ext>
              </a:extLst>
            </p:cNvPr>
            <p:cNvSpPr/>
            <p:nvPr/>
          </p:nvSpPr>
          <p:spPr>
            <a:xfrm>
              <a:off x="2302007" y="1160464"/>
              <a:ext cx="6963914" cy="6963914"/>
            </a:xfrm>
            <a:prstGeom prst="ellipse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2">
                    <a:lumMod val="90000"/>
                    <a:lumOff val="10000"/>
                  </a:schemeClr>
                </a:gs>
              </a:gsLst>
              <a:path path="circle">
                <a:fillToRect l="37721" t="-19636" r="62278" b="119636"/>
              </a:path>
            </a:gradFill>
            <a:ln w="12700">
              <a:miter lim="400000"/>
            </a:ln>
            <a:effectLst>
              <a:outerShdw blurRad="1270000" dir="5400000" rotWithShape="0">
                <a:schemeClr val="accent1"/>
              </a:outerShdw>
            </a:effectLst>
          </p:spPr>
          <p:txBody>
            <a:bodyPr lIns="50800" tIns="50800" rIns="50800" bIns="50800" anchor="ctr"/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pic>
          <p:nvPicPr>
            <p:cNvPr id="4" name="爱设计-2-2">
              <a:extLst>
                <a:ext uri="{FF2B5EF4-FFF2-40B4-BE49-F238E27FC236}">
                  <a16:creationId xmlns:a16="http://schemas.microsoft.com/office/drawing/2014/main" id="{D7C578D6-BE7A-2A59-3138-CA2B869A932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70910" y="462509"/>
              <a:ext cx="7237692" cy="11778816"/>
            </a:xfrm>
            <a:prstGeom prst="rect">
              <a:avLst/>
            </a:prstGeom>
            <a:effectLst>
              <a:outerShdw blurRad="317500" sx="102000" sy="102000" algn="ctr" rotWithShape="0">
                <a:schemeClr val="accent1">
                  <a:alpha val="15000"/>
                </a:schemeClr>
              </a:outerShdw>
            </a:effectLst>
          </p:spPr>
        </p:pic>
      </p:grpSp>
      <p:grpSp>
        <p:nvGrpSpPr>
          <p:cNvPr id="6" name="爱设计-3">
            <a:extLst>
              <a:ext uri="{FF2B5EF4-FFF2-40B4-BE49-F238E27FC236}">
                <a16:creationId xmlns:a16="http://schemas.microsoft.com/office/drawing/2014/main" id="{C67393C4-5A06-B0ED-AD7A-EC44DDAA5EB9}"/>
              </a:ext>
            </a:extLst>
          </p:cNvPr>
          <p:cNvGrpSpPr/>
          <p:nvPr/>
        </p:nvGrpSpPr>
        <p:grpSpPr>
          <a:xfrm>
            <a:off x="10656268" y="287285"/>
            <a:ext cx="926132" cy="706206"/>
            <a:chOff x="5481970" y="2962274"/>
            <a:chExt cx="1228391" cy="936689"/>
          </a:xfrm>
        </p:grpSpPr>
        <p:sp>
          <p:nvSpPr>
            <p:cNvPr id="7" name="爱设计-3-1">
              <a:extLst>
                <a:ext uri="{FF2B5EF4-FFF2-40B4-BE49-F238E27FC236}">
                  <a16:creationId xmlns:a16="http://schemas.microsoft.com/office/drawing/2014/main" id="{9AC1C065-2962-BDB0-6F19-2540FFD77281}"/>
                </a:ext>
              </a:extLst>
            </p:cNvPr>
            <p:cNvSpPr/>
            <p:nvPr/>
          </p:nvSpPr>
          <p:spPr>
            <a:xfrm>
              <a:off x="5608128" y="3746850"/>
              <a:ext cx="149733" cy="149732"/>
            </a:xfrm>
            <a:custGeom>
              <a:avLst/>
              <a:gdLst>
                <a:gd name="connsiteX0" fmla="*/ 74486 w 149733"/>
                <a:gd name="connsiteY0" fmla="*/ 149732 h 149732"/>
                <a:gd name="connsiteX1" fmla="*/ 1 w 149733"/>
                <a:gd name="connsiteY1" fmla="*/ 74486 h 149732"/>
                <a:gd name="connsiteX2" fmla="*/ 75248 w 149733"/>
                <a:gd name="connsiteY2" fmla="*/ 1 h 149732"/>
                <a:gd name="connsiteX3" fmla="*/ 149733 w 149733"/>
                <a:gd name="connsiteY3" fmla="*/ 74866 h 149732"/>
                <a:gd name="connsiteX4" fmla="*/ 74868 w 149733"/>
                <a:gd name="connsiteY4" fmla="*/ 149733 h 149732"/>
                <a:gd name="connsiteX5" fmla="*/ 74486 w 149733"/>
                <a:gd name="connsiteY5" fmla="*/ 149732 h 149732"/>
                <a:gd name="connsiteX6" fmla="*/ 74486 w 149733"/>
                <a:gd name="connsiteY6" fmla="*/ 25907 h 149732"/>
                <a:gd name="connsiteX7" fmla="*/ 24956 w 149733"/>
                <a:gd name="connsiteY7" fmla="*/ 75247 h 149732"/>
                <a:gd name="connsiteX8" fmla="*/ 74295 w 149733"/>
                <a:gd name="connsiteY8" fmla="*/ 124776 h 149732"/>
                <a:gd name="connsiteX9" fmla="*/ 123825 w 149733"/>
                <a:gd name="connsiteY9" fmla="*/ 75437 h 149732"/>
                <a:gd name="connsiteX10" fmla="*/ 123825 w 149733"/>
                <a:gd name="connsiteY10" fmla="*/ 75247 h 149732"/>
                <a:gd name="connsiteX11" fmla="*/ 74677 w 149733"/>
                <a:gd name="connsiteY11" fmla="*/ 25527 h 149732"/>
                <a:gd name="connsiteX12" fmla="*/ 74486 w 149733"/>
                <a:gd name="connsiteY12" fmla="*/ 25526 h 1497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49733" h="149732">
                  <a:moveTo>
                    <a:pt x="74486" y="149732"/>
                  </a:moveTo>
                  <a:cubicBezTo>
                    <a:pt x="33138" y="149522"/>
                    <a:pt x="-209" y="115833"/>
                    <a:pt x="1" y="74486"/>
                  </a:cubicBezTo>
                  <a:cubicBezTo>
                    <a:pt x="211" y="33138"/>
                    <a:pt x="33900" y="-209"/>
                    <a:pt x="75248" y="1"/>
                  </a:cubicBezTo>
                  <a:cubicBezTo>
                    <a:pt x="116446" y="211"/>
                    <a:pt x="149733" y="33667"/>
                    <a:pt x="149733" y="74866"/>
                  </a:cubicBezTo>
                  <a:cubicBezTo>
                    <a:pt x="149734" y="116213"/>
                    <a:pt x="116215" y="149732"/>
                    <a:pt x="74868" y="149733"/>
                  </a:cubicBezTo>
                  <a:cubicBezTo>
                    <a:pt x="74740" y="149733"/>
                    <a:pt x="74613" y="149733"/>
                    <a:pt x="74486" y="149732"/>
                  </a:cubicBezTo>
                  <a:close/>
                  <a:moveTo>
                    <a:pt x="74486" y="25907"/>
                  </a:moveTo>
                  <a:cubicBezTo>
                    <a:pt x="47184" y="25855"/>
                    <a:pt x="25008" y="47945"/>
                    <a:pt x="24956" y="75247"/>
                  </a:cubicBezTo>
                  <a:cubicBezTo>
                    <a:pt x="24903" y="102549"/>
                    <a:pt x="46993" y="124724"/>
                    <a:pt x="74295" y="124776"/>
                  </a:cubicBezTo>
                  <a:cubicBezTo>
                    <a:pt x="101597" y="124829"/>
                    <a:pt x="123772" y="102739"/>
                    <a:pt x="123825" y="75437"/>
                  </a:cubicBezTo>
                  <a:cubicBezTo>
                    <a:pt x="123825" y="75373"/>
                    <a:pt x="123825" y="75310"/>
                    <a:pt x="123825" y="75247"/>
                  </a:cubicBezTo>
                  <a:cubicBezTo>
                    <a:pt x="123983" y="47945"/>
                    <a:pt x="101979" y="25685"/>
                    <a:pt x="74677" y="25527"/>
                  </a:cubicBezTo>
                  <a:cubicBezTo>
                    <a:pt x="74613" y="25526"/>
                    <a:pt x="74549" y="25526"/>
                    <a:pt x="74486" y="25526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" name="爱设计-3-2">
              <a:extLst>
                <a:ext uri="{FF2B5EF4-FFF2-40B4-BE49-F238E27FC236}">
                  <a16:creationId xmlns:a16="http://schemas.microsoft.com/office/drawing/2014/main" id="{9B9D2950-D135-6BA1-271F-A34BEA531F09}"/>
                </a:ext>
              </a:extLst>
            </p:cNvPr>
            <p:cNvSpPr/>
            <p:nvPr/>
          </p:nvSpPr>
          <p:spPr>
            <a:xfrm>
              <a:off x="5913500" y="3750182"/>
              <a:ext cx="119479" cy="144598"/>
            </a:xfrm>
            <a:custGeom>
              <a:avLst/>
              <a:gdLst>
                <a:gd name="connsiteX0" fmla="*/ 93726 w 119479"/>
                <a:gd name="connsiteY0" fmla="*/ 143732 h 144598"/>
                <a:gd name="connsiteX1" fmla="*/ 88106 w 119479"/>
                <a:gd name="connsiteY1" fmla="*/ 140113 h 144598"/>
                <a:gd name="connsiteX2" fmla="*/ 68390 w 119479"/>
                <a:gd name="connsiteY2" fmla="*/ 98870 h 144598"/>
                <a:gd name="connsiteX3" fmla="*/ 62770 w 119479"/>
                <a:gd name="connsiteY3" fmla="*/ 95345 h 144598"/>
                <a:gd name="connsiteX4" fmla="*/ 31814 w 119479"/>
                <a:gd name="connsiteY4" fmla="*/ 95345 h 144598"/>
                <a:gd name="connsiteX5" fmla="*/ 25432 w 119479"/>
                <a:gd name="connsiteY5" fmla="*/ 101536 h 144598"/>
                <a:gd name="connsiteX6" fmla="*/ 25432 w 119479"/>
                <a:gd name="connsiteY6" fmla="*/ 101632 h 144598"/>
                <a:gd name="connsiteX7" fmla="*/ 25432 w 119479"/>
                <a:gd name="connsiteY7" fmla="*/ 137351 h 144598"/>
                <a:gd name="connsiteX8" fmla="*/ 19241 w 119479"/>
                <a:gd name="connsiteY8" fmla="*/ 143732 h 144598"/>
                <a:gd name="connsiteX9" fmla="*/ 19145 w 119479"/>
                <a:gd name="connsiteY9" fmla="*/ 143732 h 144598"/>
                <a:gd name="connsiteX10" fmla="*/ 6286 w 119479"/>
                <a:gd name="connsiteY10" fmla="*/ 143732 h 144598"/>
                <a:gd name="connsiteX11" fmla="*/ 0 w 119479"/>
                <a:gd name="connsiteY11" fmla="*/ 137351 h 144598"/>
                <a:gd name="connsiteX12" fmla="*/ 0 w 119479"/>
                <a:gd name="connsiteY12" fmla="*/ 6287 h 144598"/>
                <a:gd name="connsiteX13" fmla="*/ 6286 w 119479"/>
                <a:gd name="connsiteY13" fmla="*/ 0 h 144598"/>
                <a:gd name="connsiteX14" fmla="*/ 70485 w 119479"/>
                <a:gd name="connsiteY14" fmla="*/ 0 h 144598"/>
                <a:gd name="connsiteX15" fmla="*/ 104394 w 119479"/>
                <a:gd name="connsiteY15" fmla="*/ 13335 h 144598"/>
                <a:gd name="connsiteX16" fmla="*/ 119444 w 119479"/>
                <a:gd name="connsiteY16" fmla="*/ 46006 h 144598"/>
                <a:gd name="connsiteX17" fmla="*/ 96869 w 119479"/>
                <a:gd name="connsiteY17" fmla="*/ 88392 h 144598"/>
                <a:gd name="connsiteX18" fmla="*/ 94583 w 119479"/>
                <a:gd name="connsiteY18" fmla="*/ 96298 h 144598"/>
                <a:gd name="connsiteX19" fmla="*/ 113062 w 119479"/>
                <a:gd name="connsiteY19" fmla="*/ 135065 h 144598"/>
                <a:gd name="connsiteX20" fmla="*/ 110926 w 119479"/>
                <a:gd name="connsiteY20" fmla="*/ 143695 h 144598"/>
                <a:gd name="connsiteX21" fmla="*/ 107347 w 119479"/>
                <a:gd name="connsiteY21" fmla="*/ 144590 h 144598"/>
                <a:gd name="connsiteX22" fmla="*/ 31814 w 119479"/>
                <a:gd name="connsiteY22" fmla="*/ 25813 h 144598"/>
                <a:gd name="connsiteX23" fmla="*/ 25432 w 119479"/>
                <a:gd name="connsiteY23" fmla="*/ 32003 h 144598"/>
                <a:gd name="connsiteX24" fmla="*/ 25432 w 119479"/>
                <a:gd name="connsiteY24" fmla="*/ 32099 h 144598"/>
                <a:gd name="connsiteX25" fmla="*/ 25432 w 119479"/>
                <a:gd name="connsiteY25" fmla="*/ 63246 h 144598"/>
                <a:gd name="connsiteX26" fmla="*/ 31718 w 119479"/>
                <a:gd name="connsiteY26" fmla="*/ 69533 h 144598"/>
                <a:gd name="connsiteX27" fmla="*/ 31813 w 119479"/>
                <a:gd name="connsiteY27" fmla="*/ 69533 h 144598"/>
                <a:gd name="connsiteX28" fmla="*/ 70771 w 119479"/>
                <a:gd name="connsiteY28" fmla="*/ 69533 h 144598"/>
                <a:gd name="connsiteX29" fmla="*/ 93440 w 119479"/>
                <a:gd name="connsiteY29" fmla="*/ 48387 h 144598"/>
                <a:gd name="connsiteX30" fmla="*/ 72404 w 119479"/>
                <a:gd name="connsiteY30" fmla="*/ 25826 h 144598"/>
                <a:gd name="connsiteX31" fmla="*/ 71533 w 119479"/>
                <a:gd name="connsiteY31" fmla="*/ 25813 h 1445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19479" h="144598">
                  <a:moveTo>
                    <a:pt x="93726" y="143732"/>
                  </a:moveTo>
                  <a:cubicBezTo>
                    <a:pt x="91313" y="143704"/>
                    <a:pt x="89130" y="142298"/>
                    <a:pt x="88106" y="140113"/>
                  </a:cubicBezTo>
                  <a:lnTo>
                    <a:pt x="68390" y="98870"/>
                  </a:lnTo>
                  <a:cubicBezTo>
                    <a:pt x="67357" y="96706"/>
                    <a:pt x="65167" y="95333"/>
                    <a:pt x="62770" y="95345"/>
                  </a:cubicBezTo>
                  <a:lnTo>
                    <a:pt x="31814" y="95345"/>
                  </a:lnTo>
                  <a:cubicBezTo>
                    <a:pt x="28342" y="95293"/>
                    <a:pt x="25485" y="98064"/>
                    <a:pt x="25432" y="101536"/>
                  </a:cubicBezTo>
                  <a:cubicBezTo>
                    <a:pt x="25432" y="101568"/>
                    <a:pt x="25432" y="101600"/>
                    <a:pt x="25432" y="101632"/>
                  </a:cubicBezTo>
                  <a:lnTo>
                    <a:pt x="25432" y="137351"/>
                  </a:lnTo>
                  <a:cubicBezTo>
                    <a:pt x="25484" y="140822"/>
                    <a:pt x="22713" y="143679"/>
                    <a:pt x="19241" y="143732"/>
                  </a:cubicBezTo>
                  <a:cubicBezTo>
                    <a:pt x="19209" y="143732"/>
                    <a:pt x="19177" y="143732"/>
                    <a:pt x="19145" y="143732"/>
                  </a:cubicBezTo>
                  <a:lnTo>
                    <a:pt x="6286" y="143732"/>
                  </a:lnTo>
                  <a:cubicBezTo>
                    <a:pt x="2799" y="143680"/>
                    <a:pt x="0" y="140838"/>
                    <a:pt x="0" y="137351"/>
                  </a:cubicBezTo>
                  <a:lnTo>
                    <a:pt x="0" y="6287"/>
                  </a:lnTo>
                  <a:cubicBezTo>
                    <a:pt x="51" y="2836"/>
                    <a:pt x="2836" y="51"/>
                    <a:pt x="6286" y="0"/>
                  </a:cubicBezTo>
                  <a:lnTo>
                    <a:pt x="70485" y="0"/>
                  </a:lnTo>
                  <a:cubicBezTo>
                    <a:pt x="83070" y="-15"/>
                    <a:pt x="95191" y="4751"/>
                    <a:pt x="104394" y="13335"/>
                  </a:cubicBezTo>
                  <a:cubicBezTo>
                    <a:pt x="113565" y="21784"/>
                    <a:pt x="118983" y="33545"/>
                    <a:pt x="119444" y="46006"/>
                  </a:cubicBezTo>
                  <a:cubicBezTo>
                    <a:pt x="120114" y="63172"/>
                    <a:pt x="111488" y="79369"/>
                    <a:pt x="96869" y="88392"/>
                  </a:cubicBezTo>
                  <a:cubicBezTo>
                    <a:pt x="94175" y="90038"/>
                    <a:pt x="93183" y="93468"/>
                    <a:pt x="94583" y="96298"/>
                  </a:cubicBezTo>
                  <a:lnTo>
                    <a:pt x="113062" y="135065"/>
                  </a:lnTo>
                  <a:cubicBezTo>
                    <a:pt x="114855" y="138037"/>
                    <a:pt x="113899" y="141901"/>
                    <a:pt x="110926" y="143695"/>
                  </a:cubicBezTo>
                  <a:cubicBezTo>
                    <a:pt x="109849" y="144344"/>
                    <a:pt x="108603" y="144656"/>
                    <a:pt x="107347" y="144590"/>
                  </a:cubicBezTo>
                  <a:close/>
                  <a:moveTo>
                    <a:pt x="31814" y="25813"/>
                  </a:moveTo>
                  <a:cubicBezTo>
                    <a:pt x="28342" y="25760"/>
                    <a:pt x="25485" y="28532"/>
                    <a:pt x="25432" y="32003"/>
                  </a:cubicBezTo>
                  <a:cubicBezTo>
                    <a:pt x="25432" y="32035"/>
                    <a:pt x="25432" y="32067"/>
                    <a:pt x="25432" y="32099"/>
                  </a:cubicBezTo>
                  <a:lnTo>
                    <a:pt x="25432" y="63246"/>
                  </a:lnTo>
                  <a:cubicBezTo>
                    <a:pt x="25431" y="66718"/>
                    <a:pt x="28246" y="69533"/>
                    <a:pt x="31718" y="69533"/>
                  </a:cubicBezTo>
                  <a:cubicBezTo>
                    <a:pt x="31749" y="69533"/>
                    <a:pt x="31781" y="69533"/>
                    <a:pt x="31813" y="69533"/>
                  </a:cubicBezTo>
                  <a:lnTo>
                    <a:pt x="70771" y="69533"/>
                  </a:lnTo>
                  <a:cubicBezTo>
                    <a:pt x="82756" y="69655"/>
                    <a:pt x="92730" y="60352"/>
                    <a:pt x="93440" y="48387"/>
                  </a:cubicBezTo>
                  <a:cubicBezTo>
                    <a:pt x="93861" y="36348"/>
                    <a:pt x="84443" y="26247"/>
                    <a:pt x="72404" y="25826"/>
                  </a:cubicBezTo>
                  <a:cubicBezTo>
                    <a:pt x="72113" y="25816"/>
                    <a:pt x="71823" y="25811"/>
                    <a:pt x="71533" y="25813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" name="爱设计-3-3">
              <a:extLst>
                <a:ext uri="{FF2B5EF4-FFF2-40B4-BE49-F238E27FC236}">
                  <a16:creationId xmlns:a16="http://schemas.microsoft.com/office/drawing/2014/main" id="{696500C6-5893-9D26-DF30-36FAFCF787DC}"/>
                </a:ext>
              </a:extLst>
            </p:cNvPr>
            <p:cNvSpPr/>
            <p:nvPr/>
          </p:nvSpPr>
          <p:spPr>
            <a:xfrm>
              <a:off x="5481970" y="3750183"/>
              <a:ext cx="133348" cy="143732"/>
            </a:xfrm>
            <a:custGeom>
              <a:avLst/>
              <a:gdLst>
                <a:gd name="connsiteX0" fmla="*/ 59960 w 133348"/>
                <a:gd name="connsiteY0" fmla="*/ 143732 h 143732"/>
                <a:gd name="connsiteX1" fmla="*/ 53673 w 133348"/>
                <a:gd name="connsiteY1" fmla="*/ 137446 h 143732"/>
                <a:gd name="connsiteX2" fmla="*/ 53673 w 133348"/>
                <a:gd name="connsiteY2" fmla="*/ 85820 h 143732"/>
                <a:gd name="connsiteX3" fmla="*/ 51959 w 133348"/>
                <a:gd name="connsiteY3" fmla="*/ 80391 h 143732"/>
                <a:gd name="connsiteX4" fmla="*/ 905 w 133348"/>
                <a:gd name="connsiteY4" fmla="*/ 10001 h 143732"/>
                <a:gd name="connsiteX5" fmla="*/ 3040 w 133348"/>
                <a:gd name="connsiteY5" fmla="*/ 1371 h 143732"/>
                <a:gd name="connsiteX6" fmla="*/ 5953 w 133348"/>
                <a:gd name="connsiteY6" fmla="*/ 476 h 143732"/>
                <a:gd name="connsiteX7" fmla="*/ 18716 w 133348"/>
                <a:gd name="connsiteY7" fmla="*/ 476 h 143732"/>
                <a:gd name="connsiteX8" fmla="*/ 23479 w 133348"/>
                <a:gd name="connsiteY8" fmla="*/ 2667 h 143732"/>
                <a:gd name="connsiteX9" fmla="*/ 61579 w 133348"/>
                <a:gd name="connsiteY9" fmla="*/ 56483 h 143732"/>
                <a:gd name="connsiteX10" fmla="*/ 66722 w 133348"/>
                <a:gd name="connsiteY10" fmla="*/ 59055 h 143732"/>
                <a:gd name="connsiteX11" fmla="*/ 71771 w 133348"/>
                <a:gd name="connsiteY11" fmla="*/ 56483 h 143732"/>
                <a:gd name="connsiteX12" fmla="*/ 109871 w 133348"/>
                <a:gd name="connsiteY12" fmla="*/ 2667 h 143732"/>
                <a:gd name="connsiteX13" fmla="*/ 115014 w 133348"/>
                <a:gd name="connsiteY13" fmla="*/ 0 h 143732"/>
                <a:gd name="connsiteX14" fmla="*/ 127397 w 133348"/>
                <a:gd name="connsiteY14" fmla="*/ 0 h 143732"/>
                <a:gd name="connsiteX15" fmla="*/ 133340 w 133348"/>
                <a:gd name="connsiteY15" fmla="*/ 6612 h 143732"/>
                <a:gd name="connsiteX16" fmla="*/ 132445 w 133348"/>
                <a:gd name="connsiteY16" fmla="*/ 9525 h 143732"/>
                <a:gd name="connsiteX17" fmla="*/ 81200 w 133348"/>
                <a:gd name="connsiteY17" fmla="*/ 80391 h 143732"/>
                <a:gd name="connsiteX18" fmla="*/ 79486 w 133348"/>
                <a:gd name="connsiteY18" fmla="*/ 85820 h 143732"/>
                <a:gd name="connsiteX19" fmla="*/ 79486 w 133348"/>
                <a:gd name="connsiteY19" fmla="*/ 137446 h 143732"/>
                <a:gd name="connsiteX20" fmla="*/ 73199 w 133348"/>
                <a:gd name="connsiteY20" fmla="*/ 143732 h 1437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33348" h="143732">
                  <a:moveTo>
                    <a:pt x="59960" y="143732"/>
                  </a:moveTo>
                  <a:cubicBezTo>
                    <a:pt x="56509" y="143681"/>
                    <a:pt x="53724" y="140896"/>
                    <a:pt x="53673" y="137446"/>
                  </a:cubicBezTo>
                  <a:lnTo>
                    <a:pt x="53673" y="85820"/>
                  </a:lnTo>
                  <a:cubicBezTo>
                    <a:pt x="53708" y="83872"/>
                    <a:pt x="53106" y="81966"/>
                    <a:pt x="51959" y="80391"/>
                  </a:cubicBezTo>
                  <a:lnTo>
                    <a:pt x="905" y="10001"/>
                  </a:lnTo>
                  <a:cubicBezTo>
                    <a:pt x="-889" y="7028"/>
                    <a:pt x="67" y="3164"/>
                    <a:pt x="3040" y="1371"/>
                  </a:cubicBezTo>
                  <a:cubicBezTo>
                    <a:pt x="3923" y="838"/>
                    <a:pt x="4923" y="531"/>
                    <a:pt x="5953" y="476"/>
                  </a:cubicBezTo>
                  <a:lnTo>
                    <a:pt x="18716" y="476"/>
                  </a:lnTo>
                  <a:cubicBezTo>
                    <a:pt x="20547" y="478"/>
                    <a:pt x="22286" y="1278"/>
                    <a:pt x="23479" y="2667"/>
                  </a:cubicBezTo>
                  <a:lnTo>
                    <a:pt x="61579" y="56483"/>
                  </a:lnTo>
                  <a:cubicBezTo>
                    <a:pt x="62788" y="58108"/>
                    <a:pt x="64697" y="59063"/>
                    <a:pt x="66722" y="59055"/>
                  </a:cubicBezTo>
                  <a:cubicBezTo>
                    <a:pt x="68722" y="59063"/>
                    <a:pt x="70602" y="58105"/>
                    <a:pt x="71771" y="56483"/>
                  </a:cubicBezTo>
                  <a:lnTo>
                    <a:pt x="109871" y="2667"/>
                  </a:lnTo>
                  <a:cubicBezTo>
                    <a:pt x="111049" y="994"/>
                    <a:pt x="112968" y="-1"/>
                    <a:pt x="115014" y="0"/>
                  </a:cubicBezTo>
                  <a:lnTo>
                    <a:pt x="127397" y="0"/>
                  </a:lnTo>
                  <a:cubicBezTo>
                    <a:pt x="130864" y="185"/>
                    <a:pt x="133524" y="3145"/>
                    <a:pt x="133340" y="6612"/>
                  </a:cubicBezTo>
                  <a:cubicBezTo>
                    <a:pt x="133285" y="7642"/>
                    <a:pt x="132978" y="8642"/>
                    <a:pt x="132445" y="9525"/>
                  </a:cubicBezTo>
                  <a:lnTo>
                    <a:pt x="81200" y="80391"/>
                  </a:lnTo>
                  <a:cubicBezTo>
                    <a:pt x="80053" y="81966"/>
                    <a:pt x="79451" y="83872"/>
                    <a:pt x="79486" y="85820"/>
                  </a:cubicBezTo>
                  <a:lnTo>
                    <a:pt x="79486" y="137446"/>
                  </a:lnTo>
                  <a:cubicBezTo>
                    <a:pt x="79435" y="140896"/>
                    <a:pt x="76650" y="143681"/>
                    <a:pt x="73199" y="143732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" name="爱设计-3-4">
              <a:extLst>
                <a:ext uri="{FF2B5EF4-FFF2-40B4-BE49-F238E27FC236}">
                  <a16:creationId xmlns:a16="http://schemas.microsoft.com/office/drawing/2014/main" id="{9D5CAF35-6434-4FF6-2DD7-8C451639B586}"/>
                </a:ext>
              </a:extLst>
            </p:cNvPr>
            <p:cNvSpPr/>
            <p:nvPr/>
          </p:nvSpPr>
          <p:spPr>
            <a:xfrm>
              <a:off x="5769006" y="3750182"/>
              <a:ext cx="131730" cy="143732"/>
            </a:xfrm>
            <a:custGeom>
              <a:avLst/>
              <a:gdLst>
                <a:gd name="connsiteX0" fmla="*/ 65913 w 131730"/>
                <a:gd name="connsiteY0" fmla="*/ 143732 h 143732"/>
                <a:gd name="connsiteX1" fmla="*/ 0 w 131730"/>
                <a:gd name="connsiteY1" fmla="*/ 77819 h 143732"/>
                <a:gd name="connsiteX2" fmla="*/ 0 w 131730"/>
                <a:gd name="connsiteY2" fmla="*/ 6287 h 143732"/>
                <a:gd name="connsiteX3" fmla="*/ 6286 w 131730"/>
                <a:gd name="connsiteY3" fmla="*/ 0 h 143732"/>
                <a:gd name="connsiteX4" fmla="*/ 19431 w 131730"/>
                <a:gd name="connsiteY4" fmla="*/ 0 h 143732"/>
                <a:gd name="connsiteX5" fmla="*/ 25717 w 131730"/>
                <a:gd name="connsiteY5" fmla="*/ 6287 h 143732"/>
                <a:gd name="connsiteX6" fmla="*/ 25717 w 131730"/>
                <a:gd name="connsiteY6" fmla="*/ 77343 h 143732"/>
                <a:gd name="connsiteX7" fmla="*/ 63909 w 131730"/>
                <a:gd name="connsiteY7" fmla="*/ 119447 h 143732"/>
                <a:gd name="connsiteX8" fmla="*/ 106013 w 131730"/>
                <a:gd name="connsiteY8" fmla="*/ 81255 h 143732"/>
                <a:gd name="connsiteX9" fmla="*/ 106013 w 131730"/>
                <a:gd name="connsiteY9" fmla="*/ 77343 h 143732"/>
                <a:gd name="connsiteX10" fmla="*/ 106013 w 131730"/>
                <a:gd name="connsiteY10" fmla="*/ 6287 h 143732"/>
                <a:gd name="connsiteX11" fmla="*/ 112300 w 131730"/>
                <a:gd name="connsiteY11" fmla="*/ 0 h 143732"/>
                <a:gd name="connsiteX12" fmla="*/ 125444 w 131730"/>
                <a:gd name="connsiteY12" fmla="*/ 0 h 143732"/>
                <a:gd name="connsiteX13" fmla="*/ 131731 w 131730"/>
                <a:gd name="connsiteY13" fmla="*/ 6287 h 143732"/>
                <a:gd name="connsiteX14" fmla="*/ 131731 w 131730"/>
                <a:gd name="connsiteY14" fmla="*/ 77819 h 143732"/>
                <a:gd name="connsiteX15" fmla="*/ 66008 w 131730"/>
                <a:gd name="connsiteY15" fmla="*/ 143732 h 143732"/>
                <a:gd name="connsiteX16" fmla="*/ 65913 w 131730"/>
                <a:gd name="connsiteY16" fmla="*/ 143732 h 1437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31730" h="143732">
                  <a:moveTo>
                    <a:pt x="65913" y="143732"/>
                  </a:moveTo>
                  <a:cubicBezTo>
                    <a:pt x="29510" y="143732"/>
                    <a:pt x="0" y="114222"/>
                    <a:pt x="0" y="77819"/>
                  </a:cubicBezTo>
                  <a:lnTo>
                    <a:pt x="0" y="6287"/>
                  </a:lnTo>
                  <a:cubicBezTo>
                    <a:pt x="0" y="2815"/>
                    <a:pt x="2815" y="0"/>
                    <a:pt x="6286" y="0"/>
                  </a:cubicBezTo>
                  <a:lnTo>
                    <a:pt x="19431" y="0"/>
                  </a:lnTo>
                  <a:cubicBezTo>
                    <a:pt x="22903" y="0"/>
                    <a:pt x="25717" y="2815"/>
                    <a:pt x="25717" y="6287"/>
                  </a:cubicBezTo>
                  <a:lnTo>
                    <a:pt x="25717" y="77343"/>
                  </a:lnTo>
                  <a:cubicBezTo>
                    <a:pt x="24637" y="99516"/>
                    <a:pt x="41736" y="118367"/>
                    <a:pt x="63909" y="119447"/>
                  </a:cubicBezTo>
                  <a:cubicBezTo>
                    <a:pt x="86082" y="120527"/>
                    <a:pt x="104933" y="103428"/>
                    <a:pt x="106013" y="81255"/>
                  </a:cubicBezTo>
                  <a:cubicBezTo>
                    <a:pt x="106077" y="79952"/>
                    <a:pt x="106077" y="78646"/>
                    <a:pt x="106013" y="77343"/>
                  </a:cubicBezTo>
                  <a:lnTo>
                    <a:pt x="106013" y="6287"/>
                  </a:lnTo>
                  <a:cubicBezTo>
                    <a:pt x="106064" y="2836"/>
                    <a:pt x="108849" y="51"/>
                    <a:pt x="112300" y="0"/>
                  </a:cubicBezTo>
                  <a:lnTo>
                    <a:pt x="125444" y="0"/>
                  </a:lnTo>
                  <a:cubicBezTo>
                    <a:pt x="128916" y="0"/>
                    <a:pt x="131731" y="2815"/>
                    <a:pt x="131731" y="6287"/>
                  </a:cubicBezTo>
                  <a:lnTo>
                    <a:pt x="131731" y="77819"/>
                  </a:lnTo>
                  <a:cubicBezTo>
                    <a:pt x="131783" y="114169"/>
                    <a:pt x="102358" y="143680"/>
                    <a:pt x="66008" y="143732"/>
                  </a:cubicBezTo>
                  <a:cubicBezTo>
                    <a:pt x="65977" y="143732"/>
                    <a:pt x="65945" y="143732"/>
                    <a:pt x="65913" y="143732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" name="爱设计-3-5">
              <a:extLst>
                <a:ext uri="{FF2B5EF4-FFF2-40B4-BE49-F238E27FC236}">
                  <a16:creationId xmlns:a16="http://schemas.microsoft.com/office/drawing/2014/main" id="{9BD0D1D1-F361-56BE-3256-3257A8BE0FF7}"/>
                </a:ext>
              </a:extLst>
            </p:cNvPr>
            <p:cNvSpPr/>
            <p:nvPr/>
          </p:nvSpPr>
          <p:spPr>
            <a:xfrm>
              <a:off x="6121239" y="3748944"/>
              <a:ext cx="116682" cy="145923"/>
            </a:xfrm>
            <a:custGeom>
              <a:avLst/>
              <a:gdLst>
                <a:gd name="connsiteX0" fmla="*/ 6287 w 116682"/>
                <a:gd name="connsiteY0" fmla="*/ 145923 h 145923"/>
                <a:gd name="connsiteX1" fmla="*/ 1 w 116682"/>
                <a:gd name="connsiteY1" fmla="*/ 139829 h 145923"/>
                <a:gd name="connsiteX2" fmla="*/ 1 w 116682"/>
                <a:gd name="connsiteY2" fmla="*/ 139637 h 145923"/>
                <a:gd name="connsiteX3" fmla="*/ 1 w 116682"/>
                <a:gd name="connsiteY3" fmla="*/ 6287 h 145923"/>
                <a:gd name="connsiteX4" fmla="*/ 6287 w 116682"/>
                <a:gd name="connsiteY4" fmla="*/ 0 h 145923"/>
                <a:gd name="connsiteX5" fmla="*/ 20003 w 116682"/>
                <a:gd name="connsiteY5" fmla="*/ 0 h 145923"/>
                <a:gd name="connsiteX6" fmla="*/ 26290 w 116682"/>
                <a:gd name="connsiteY6" fmla="*/ 6287 h 145923"/>
                <a:gd name="connsiteX7" fmla="*/ 26290 w 116682"/>
                <a:gd name="connsiteY7" fmla="*/ 114395 h 145923"/>
                <a:gd name="connsiteX8" fmla="*/ 32576 w 116682"/>
                <a:gd name="connsiteY8" fmla="*/ 120682 h 145923"/>
                <a:gd name="connsiteX9" fmla="*/ 110396 w 116682"/>
                <a:gd name="connsiteY9" fmla="*/ 120682 h 145923"/>
                <a:gd name="connsiteX10" fmla="*/ 116682 w 116682"/>
                <a:gd name="connsiteY10" fmla="*/ 126968 h 145923"/>
                <a:gd name="connsiteX11" fmla="*/ 116682 w 116682"/>
                <a:gd name="connsiteY11" fmla="*/ 139637 h 145923"/>
                <a:gd name="connsiteX12" fmla="*/ 110588 w 116682"/>
                <a:gd name="connsiteY12" fmla="*/ 145923 h 145923"/>
                <a:gd name="connsiteX13" fmla="*/ 110396 w 116682"/>
                <a:gd name="connsiteY13" fmla="*/ 145923 h 1459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16682" h="145923">
                  <a:moveTo>
                    <a:pt x="6287" y="145923"/>
                  </a:moveTo>
                  <a:cubicBezTo>
                    <a:pt x="2868" y="145976"/>
                    <a:pt x="54" y="143248"/>
                    <a:pt x="1" y="139829"/>
                  </a:cubicBezTo>
                  <a:cubicBezTo>
                    <a:pt x="0" y="139765"/>
                    <a:pt x="0" y="139701"/>
                    <a:pt x="1" y="139637"/>
                  </a:cubicBezTo>
                  <a:lnTo>
                    <a:pt x="1" y="6287"/>
                  </a:lnTo>
                  <a:cubicBezTo>
                    <a:pt x="1" y="2815"/>
                    <a:pt x="2815" y="0"/>
                    <a:pt x="6287" y="0"/>
                  </a:cubicBezTo>
                  <a:lnTo>
                    <a:pt x="20003" y="0"/>
                  </a:lnTo>
                  <a:cubicBezTo>
                    <a:pt x="23475" y="0"/>
                    <a:pt x="26290" y="2815"/>
                    <a:pt x="26290" y="6287"/>
                  </a:cubicBezTo>
                  <a:lnTo>
                    <a:pt x="26290" y="114395"/>
                  </a:lnTo>
                  <a:cubicBezTo>
                    <a:pt x="26290" y="117867"/>
                    <a:pt x="29104" y="120682"/>
                    <a:pt x="32576" y="120682"/>
                  </a:cubicBezTo>
                  <a:lnTo>
                    <a:pt x="110396" y="120682"/>
                  </a:lnTo>
                  <a:cubicBezTo>
                    <a:pt x="113868" y="120682"/>
                    <a:pt x="116682" y="123496"/>
                    <a:pt x="116682" y="126968"/>
                  </a:cubicBezTo>
                  <a:lnTo>
                    <a:pt x="116682" y="139637"/>
                  </a:lnTo>
                  <a:cubicBezTo>
                    <a:pt x="116735" y="143055"/>
                    <a:pt x="114007" y="145870"/>
                    <a:pt x="110588" y="145923"/>
                  </a:cubicBezTo>
                  <a:cubicBezTo>
                    <a:pt x="110524" y="145924"/>
                    <a:pt x="110460" y="145924"/>
                    <a:pt x="110396" y="145923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" name="爱设计-3-6">
              <a:extLst>
                <a:ext uri="{FF2B5EF4-FFF2-40B4-BE49-F238E27FC236}">
                  <a16:creationId xmlns:a16="http://schemas.microsoft.com/office/drawing/2014/main" id="{E2B20345-6538-77CD-D3A3-6C10FA79CAFF}"/>
                </a:ext>
              </a:extLst>
            </p:cNvPr>
            <p:cNvSpPr/>
            <p:nvPr/>
          </p:nvSpPr>
          <p:spPr>
            <a:xfrm>
              <a:off x="6561009" y="3749611"/>
              <a:ext cx="149352" cy="149352"/>
            </a:xfrm>
            <a:custGeom>
              <a:avLst/>
              <a:gdLst>
                <a:gd name="connsiteX0" fmla="*/ 74867 w 149352"/>
                <a:gd name="connsiteY0" fmla="*/ 149352 h 149352"/>
                <a:gd name="connsiteX1" fmla="*/ 0 w 149352"/>
                <a:gd name="connsiteY1" fmla="*/ 74867 h 149352"/>
                <a:gd name="connsiteX2" fmla="*/ 74486 w 149352"/>
                <a:gd name="connsiteY2" fmla="*/ 0 h 149352"/>
                <a:gd name="connsiteX3" fmla="*/ 149352 w 149352"/>
                <a:gd name="connsiteY3" fmla="*/ 74486 h 149352"/>
                <a:gd name="connsiteX4" fmla="*/ 149352 w 149352"/>
                <a:gd name="connsiteY4" fmla="*/ 74676 h 149352"/>
                <a:gd name="connsiteX5" fmla="*/ 74867 w 149352"/>
                <a:gd name="connsiteY5" fmla="*/ 149352 h 149352"/>
                <a:gd name="connsiteX6" fmla="*/ 74867 w 149352"/>
                <a:gd name="connsiteY6" fmla="*/ 25527 h 149352"/>
                <a:gd name="connsiteX7" fmla="*/ 25527 w 149352"/>
                <a:gd name="connsiteY7" fmla="*/ 74676 h 149352"/>
                <a:gd name="connsiteX8" fmla="*/ 74676 w 149352"/>
                <a:gd name="connsiteY8" fmla="*/ 124015 h 149352"/>
                <a:gd name="connsiteX9" fmla="*/ 124015 w 149352"/>
                <a:gd name="connsiteY9" fmla="*/ 74866 h 149352"/>
                <a:gd name="connsiteX10" fmla="*/ 124016 w 149352"/>
                <a:gd name="connsiteY10" fmla="*/ 74771 h 149352"/>
                <a:gd name="connsiteX11" fmla="*/ 74866 w 149352"/>
                <a:gd name="connsiteY11" fmla="*/ 25432 h 1493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49352" h="149352">
                  <a:moveTo>
                    <a:pt x="74867" y="149352"/>
                  </a:moveTo>
                  <a:cubicBezTo>
                    <a:pt x="33624" y="149457"/>
                    <a:pt x="105" y="116109"/>
                    <a:pt x="0" y="74867"/>
                  </a:cubicBezTo>
                  <a:cubicBezTo>
                    <a:pt x="-105" y="33624"/>
                    <a:pt x="33243" y="105"/>
                    <a:pt x="74486" y="0"/>
                  </a:cubicBezTo>
                  <a:cubicBezTo>
                    <a:pt x="115728" y="-105"/>
                    <a:pt x="149247" y="33243"/>
                    <a:pt x="149352" y="74486"/>
                  </a:cubicBezTo>
                  <a:cubicBezTo>
                    <a:pt x="149352" y="74549"/>
                    <a:pt x="149352" y="74612"/>
                    <a:pt x="149352" y="74676"/>
                  </a:cubicBezTo>
                  <a:cubicBezTo>
                    <a:pt x="149300" y="115822"/>
                    <a:pt x="116013" y="149195"/>
                    <a:pt x="74867" y="149352"/>
                  </a:cubicBezTo>
                  <a:close/>
                  <a:moveTo>
                    <a:pt x="74867" y="25527"/>
                  </a:moveTo>
                  <a:cubicBezTo>
                    <a:pt x="47670" y="25474"/>
                    <a:pt x="25580" y="47479"/>
                    <a:pt x="25527" y="74676"/>
                  </a:cubicBezTo>
                  <a:cubicBezTo>
                    <a:pt x="25474" y="101873"/>
                    <a:pt x="47479" y="123963"/>
                    <a:pt x="74676" y="124015"/>
                  </a:cubicBezTo>
                  <a:cubicBezTo>
                    <a:pt x="101873" y="124068"/>
                    <a:pt x="123963" y="102063"/>
                    <a:pt x="124015" y="74866"/>
                  </a:cubicBezTo>
                  <a:cubicBezTo>
                    <a:pt x="124016" y="74835"/>
                    <a:pt x="124016" y="74803"/>
                    <a:pt x="124016" y="74771"/>
                  </a:cubicBezTo>
                  <a:cubicBezTo>
                    <a:pt x="124016" y="47596"/>
                    <a:pt x="102042" y="25537"/>
                    <a:pt x="74866" y="25432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" name="爱设计-3-7">
              <a:extLst>
                <a:ext uri="{FF2B5EF4-FFF2-40B4-BE49-F238E27FC236}">
                  <a16:creationId xmlns:a16="http://schemas.microsoft.com/office/drawing/2014/main" id="{E7429BC3-16BA-30D2-136E-FE1D7F3E834B}"/>
                </a:ext>
              </a:extLst>
            </p:cNvPr>
            <p:cNvSpPr/>
            <p:nvPr/>
          </p:nvSpPr>
          <p:spPr>
            <a:xfrm>
              <a:off x="6243065" y="3747039"/>
              <a:ext cx="149351" cy="149351"/>
            </a:xfrm>
            <a:custGeom>
              <a:avLst/>
              <a:gdLst>
                <a:gd name="connsiteX0" fmla="*/ 74676 w 149351"/>
                <a:gd name="connsiteY0" fmla="*/ 149352 h 149351"/>
                <a:gd name="connsiteX1" fmla="*/ 0 w 149351"/>
                <a:gd name="connsiteY1" fmla="*/ 74676 h 149351"/>
                <a:gd name="connsiteX2" fmla="*/ 74676 w 149351"/>
                <a:gd name="connsiteY2" fmla="*/ 0 h 149351"/>
                <a:gd name="connsiteX3" fmla="*/ 149352 w 149351"/>
                <a:gd name="connsiteY3" fmla="*/ 74676 h 149351"/>
                <a:gd name="connsiteX4" fmla="*/ 74676 w 149351"/>
                <a:gd name="connsiteY4" fmla="*/ 149352 h 149351"/>
                <a:gd name="connsiteX5" fmla="*/ 74676 w 149351"/>
                <a:gd name="connsiteY5" fmla="*/ 25527 h 149351"/>
                <a:gd name="connsiteX6" fmla="*/ 25910 w 149351"/>
                <a:gd name="connsiteY6" fmla="*/ 75245 h 149351"/>
                <a:gd name="connsiteX7" fmla="*/ 75629 w 149351"/>
                <a:gd name="connsiteY7" fmla="*/ 124011 h 149351"/>
                <a:gd name="connsiteX8" fmla="*/ 124396 w 149351"/>
                <a:gd name="connsiteY8" fmla="*/ 74676 h 149351"/>
                <a:gd name="connsiteX9" fmla="*/ 75251 w 149351"/>
                <a:gd name="connsiteY9" fmla="*/ 25524 h 149351"/>
                <a:gd name="connsiteX10" fmla="*/ 74676 w 149351"/>
                <a:gd name="connsiteY10" fmla="*/ 25527 h 1493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49351" h="149351">
                  <a:moveTo>
                    <a:pt x="74676" y="149352"/>
                  </a:moveTo>
                  <a:cubicBezTo>
                    <a:pt x="33434" y="149352"/>
                    <a:pt x="0" y="115918"/>
                    <a:pt x="0" y="74676"/>
                  </a:cubicBezTo>
                  <a:cubicBezTo>
                    <a:pt x="0" y="33434"/>
                    <a:pt x="33434" y="0"/>
                    <a:pt x="74676" y="0"/>
                  </a:cubicBezTo>
                  <a:cubicBezTo>
                    <a:pt x="115918" y="0"/>
                    <a:pt x="149352" y="33434"/>
                    <a:pt x="149352" y="74676"/>
                  </a:cubicBezTo>
                  <a:cubicBezTo>
                    <a:pt x="149352" y="115918"/>
                    <a:pt x="115918" y="149352"/>
                    <a:pt x="74676" y="149352"/>
                  </a:cubicBezTo>
                  <a:close/>
                  <a:moveTo>
                    <a:pt x="74676" y="25527"/>
                  </a:moveTo>
                  <a:cubicBezTo>
                    <a:pt x="47480" y="25790"/>
                    <a:pt x="25647" y="48050"/>
                    <a:pt x="25910" y="75245"/>
                  </a:cubicBezTo>
                  <a:cubicBezTo>
                    <a:pt x="26173" y="102441"/>
                    <a:pt x="48433" y="124274"/>
                    <a:pt x="75629" y="124011"/>
                  </a:cubicBezTo>
                  <a:cubicBezTo>
                    <a:pt x="102675" y="123749"/>
                    <a:pt x="124447" y="101723"/>
                    <a:pt x="124396" y="74676"/>
                  </a:cubicBezTo>
                  <a:cubicBezTo>
                    <a:pt x="124398" y="47532"/>
                    <a:pt x="102395" y="25525"/>
                    <a:pt x="75251" y="25524"/>
                  </a:cubicBezTo>
                  <a:cubicBezTo>
                    <a:pt x="75059" y="25524"/>
                    <a:pt x="74868" y="25525"/>
                    <a:pt x="74676" y="25527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" name="爱设计-3-8">
              <a:extLst>
                <a:ext uri="{FF2B5EF4-FFF2-40B4-BE49-F238E27FC236}">
                  <a16:creationId xmlns:a16="http://schemas.microsoft.com/office/drawing/2014/main" id="{2157B5D2-A36B-FA32-A02C-A8169B959572}"/>
                </a:ext>
              </a:extLst>
            </p:cNvPr>
            <p:cNvSpPr/>
            <p:nvPr/>
          </p:nvSpPr>
          <p:spPr>
            <a:xfrm>
              <a:off x="6402799" y="3745562"/>
              <a:ext cx="151572" cy="149352"/>
            </a:xfrm>
            <a:custGeom>
              <a:avLst/>
              <a:gdLst>
                <a:gd name="connsiteX0" fmla="*/ 145638 w 151572"/>
                <a:gd name="connsiteY0" fmla="*/ 64438 h 149352"/>
                <a:gd name="connsiteX1" fmla="*/ 145066 w 151572"/>
                <a:gd name="connsiteY1" fmla="*/ 64438 h 149352"/>
                <a:gd name="connsiteX2" fmla="*/ 145066 w 151572"/>
                <a:gd name="connsiteY2" fmla="*/ 64438 h 149352"/>
                <a:gd name="connsiteX3" fmla="*/ 87916 w 151572"/>
                <a:gd name="connsiteY3" fmla="*/ 64438 h 149352"/>
                <a:gd name="connsiteX4" fmla="*/ 81630 w 151572"/>
                <a:gd name="connsiteY4" fmla="*/ 70724 h 149352"/>
                <a:gd name="connsiteX5" fmla="*/ 81630 w 151572"/>
                <a:gd name="connsiteY5" fmla="*/ 83583 h 149352"/>
                <a:gd name="connsiteX6" fmla="*/ 87916 w 151572"/>
                <a:gd name="connsiteY6" fmla="*/ 89869 h 149352"/>
                <a:gd name="connsiteX7" fmla="*/ 115443 w 151572"/>
                <a:gd name="connsiteY7" fmla="*/ 89869 h 149352"/>
                <a:gd name="connsiteX8" fmla="*/ 119539 w 151572"/>
                <a:gd name="connsiteY8" fmla="*/ 91584 h 149352"/>
                <a:gd name="connsiteX9" fmla="*/ 120492 w 151572"/>
                <a:gd name="connsiteY9" fmla="*/ 96632 h 149352"/>
                <a:gd name="connsiteX10" fmla="*/ 120492 w 151572"/>
                <a:gd name="connsiteY10" fmla="*/ 96632 h 149352"/>
                <a:gd name="connsiteX11" fmla="*/ 120492 w 151572"/>
                <a:gd name="connsiteY11" fmla="*/ 96632 h 149352"/>
                <a:gd name="connsiteX12" fmla="*/ 103632 w 151572"/>
                <a:gd name="connsiteY12" fmla="*/ 117873 h 149352"/>
                <a:gd name="connsiteX13" fmla="*/ 102870 w 151572"/>
                <a:gd name="connsiteY13" fmla="*/ 117873 h 149352"/>
                <a:gd name="connsiteX14" fmla="*/ 100299 w 151572"/>
                <a:gd name="connsiteY14" fmla="*/ 119206 h 149352"/>
                <a:gd name="connsiteX15" fmla="*/ 100299 w 151572"/>
                <a:gd name="connsiteY15" fmla="*/ 119206 h 149352"/>
                <a:gd name="connsiteX16" fmla="*/ 99156 w 151572"/>
                <a:gd name="connsiteY16" fmla="*/ 119778 h 149352"/>
                <a:gd name="connsiteX17" fmla="*/ 99156 w 151572"/>
                <a:gd name="connsiteY17" fmla="*/ 119778 h 149352"/>
                <a:gd name="connsiteX18" fmla="*/ 98108 w 151572"/>
                <a:gd name="connsiteY18" fmla="*/ 120254 h 149352"/>
                <a:gd name="connsiteX19" fmla="*/ 98108 w 151572"/>
                <a:gd name="connsiteY19" fmla="*/ 120254 h 149352"/>
                <a:gd name="connsiteX20" fmla="*/ 96965 w 151572"/>
                <a:gd name="connsiteY20" fmla="*/ 120254 h 149352"/>
                <a:gd name="connsiteX21" fmla="*/ 96965 w 151572"/>
                <a:gd name="connsiteY21" fmla="*/ 120254 h 149352"/>
                <a:gd name="connsiteX22" fmla="*/ 91345 w 151572"/>
                <a:gd name="connsiteY22" fmla="*/ 122254 h 149352"/>
                <a:gd name="connsiteX23" fmla="*/ 91345 w 151572"/>
                <a:gd name="connsiteY23" fmla="*/ 122254 h 149352"/>
                <a:gd name="connsiteX24" fmla="*/ 90012 w 151572"/>
                <a:gd name="connsiteY24" fmla="*/ 122254 h 149352"/>
                <a:gd name="connsiteX25" fmla="*/ 90012 w 151572"/>
                <a:gd name="connsiteY25" fmla="*/ 122254 h 149352"/>
                <a:gd name="connsiteX26" fmla="*/ 88678 w 151572"/>
                <a:gd name="connsiteY26" fmla="*/ 122254 h 149352"/>
                <a:gd name="connsiteX27" fmla="*/ 88678 w 151572"/>
                <a:gd name="connsiteY27" fmla="*/ 122254 h 149352"/>
                <a:gd name="connsiteX28" fmla="*/ 81344 w 151572"/>
                <a:gd name="connsiteY28" fmla="*/ 123302 h 149352"/>
                <a:gd name="connsiteX29" fmla="*/ 71819 w 151572"/>
                <a:gd name="connsiteY29" fmla="*/ 123302 h 149352"/>
                <a:gd name="connsiteX30" fmla="*/ 70581 w 151572"/>
                <a:gd name="connsiteY30" fmla="*/ 123302 h 149352"/>
                <a:gd name="connsiteX31" fmla="*/ 70581 w 151572"/>
                <a:gd name="connsiteY31" fmla="*/ 123302 h 149352"/>
                <a:gd name="connsiteX32" fmla="*/ 66580 w 151572"/>
                <a:gd name="connsiteY32" fmla="*/ 122540 h 149352"/>
                <a:gd name="connsiteX33" fmla="*/ 66580 w 151572"/>
                <a:gd name="connsiteY33" fmla="*/ 122540 h 149352"/>
                <a:gd name="connsiteX34" fmla="*/ 29259 w 151572"/>
                <a:gd name="connsiteY34" fmla="*/ 63743 h 149352"/>
                <a:gd name="connsiteX35" fmla="*/ 63246 w 151572"/>
                <a:gd name="connsiteY35" fmla="*/ 27290 h 149352"/>
                <a:gd name="connsiteX36" fmla="*/ 63246 w 151572"/>
                <a:gd name="connsiteY36" fmla="*/ 27290 h 149352"/>
                <a:gd name="connsiteX37" fmla="*/ 72009 w 151572"/>
                <a:gd name="connsiteY37" fmla="*/ 25480 h 149352"/>
                <a:gd name="connsiteX38" fmla="*/ 72009 w 151572"/>
                <a:gd name="connsiteY38" fmla="*/ 25480 h 149352"/>
                <a:gd name="connsiteX39" fmla="*/ 75438 w 151572"/>
                <a:gd name="connsiteY39" fmla="*/ 25480 h 149352"/>
                <a:gd name="connsiteX40" fmla="*/ 77534 w 151572"/>
                <a:gd name="connsiteY40" fmla="*/ 25480 h 149352"/>
                <a:gd name="connsiteX41" fmla="*/ 108966 w 151572"/>
                <a:gd name="connsiteY41" fmla="*/ 36815 h 149352"/>
                <a:gd name="connsiteX42" fmla="*/ 109538 w 151572"/>
                <a:gd name="connsiteY42" fmla="*/ 37387 h 149352"/>
                <a:gd name="connsiteX43" fmla="*/ 109538 w 151572"/>
                <a:gd name="connsiteY43" fmla="*/ 37387 h 149352"/>
                <a:gd name="connsiteX44" fmla="*/ 112395 w 151572"/>
                <a:gd name="connsiteY44" fmla="*/ 40054 h 149352"/>
                <a:gd name="connsiteX45" fmla="*/ 120396 w 151572"/>
                <a:gd name="connsiteY45" fmla="*/ 40720 h 149352"/>
                <a:gd name="connsiteX46" fmla="*/ 131064 w 151572"/>
                <a:gd name="connsiteY46" fmla="*/ 33291 h 149352"/>
                <a:gd name="connsiteX47" fmla="*/ 132781 w 151572"/>
                <a:gd name="connsiteY47" fmla="*/ 24705 h 149352"/>
                <a:gd name="connsiteX48" fmla="*/ 132588 w 151572"/>
                <a:gd name="connsiteY48" fmla="*/ 24433 h 149352"/>
                <a:gd name="connsiteX49" fmla="*/ 122016 w 151572"/>
                <a:gd name="connsiteY49" fmla="*/ 14908 h 149352"/>
                <a:gd name="connsiteX50" fmla="*/ 77343 w 151572"/>
                <a:gd name="connsiteY50" fmla="*/ 49 h 149352"/>
                <a:gd name="connsiteX51" fmla="*/ 77343 w 151572"/>
                <a:gd name="connsiteY51" fmla="*/ 49 h 149352"/>
                <a:gd name="connsiteX52" fmla="*/ 49 w 151572"/>
                <a:gd name="connsiteY52" fmla="*/ 72010 h 149352"/>
                <a:gd name="connsiteX53" fmla="*/ 72010 w 151572"/>
                <a:gd name="connsiteY53" fmla="*/ 149305 h 149352"/>
                <a:gd name="connsiteX54" fmla="*/ 77344 w 151572"/>
                <a:gd name="connsiteY54" fmla="*/ 149305 h 149352"/>
                <a:gd name="connsiteX55" fmla="*/ 84487 w 151572"/>
                <a:gd name="connsiteY55" fmla="*/ 149305 h 149352"/>
                <a:gd name="connsiteX56" fmla="*/ 86202 w 151572"/>
                <a:gd name="connsiteY56" fmla="*/ 149305 h 149352"/>
                <a:gd name="connsiteX57" fmla="*/ 87440 w 151572"/>
                <a:gd name="connsiteY57" fmla="*/ 149305 h 149352"/>
                <a:gd name="connsiteX58" fmla="*/ 88583 w 151572"/>
                <a:gd name="connsiteY58" fmla="*/ 149305 h 149352"/>
                <a:gd name="connsiteX59" fmla="*/ 89631 w 151572"/>
                <a:gd name="connsiteY59" fmla="*/ 149305 h 149352"/>
                <a:gd name="connsiteX60" fmla="*/ 91536 w 151572"/>
                <a:gd name="connsiteY60" fmla="*/ 149305 h 149352"/>
                <a:gd name="connsiteX61" fmla="*/ 92583 w 151572"/>
                <a:gd name="connsiteY61" fmla="*/ 149305 h 149352"/>
                <a:gd name="connsiteX62" fmla="*/ 93726 w 151572"/>
                <a:gd name="connsiteY62" fmla="*/ 149305 h 149352"/>
                <a:gd name="connsiteX63" fmla="*/ 94679 w 151572"/>
                <a:gd name="connsiteY63" fmla="*/ 149305 h 149352"/>
                <a:gd name="connsiteX64" fmla="*/ 96679 w 151572"/>
                <a:gd name="connsiteY64" fmla="*/ 149305 h 149352"/>
                <a:gd name="connsiteX65" fmla="*/ 97536 w 151572"/>
                <a:gd name="connsiteY65" fmla="*/ 149305 h 149352"/>
                <a:gd name="connsiteX66" fmla="*/ 98775 w 151572"/>
                <a:gd name="connsiteY66" fmla="*/ 149305 h 149352"/>
                <a:gd name="connsiteX67" fmla="*/ 99632 w 151572"/>
                <a:gd name="connsiteY67" fmla="*/ 149305 h 149352"/>
                <a:gd name="connsiteX68" fmla="*/ 101727 w 151572"/>
                <a:gd name="connsiteY68" fmla="*/ 148543 h 149352"/>
                <a:gd name="connsiteX69" fmla="*/ 102489 w 151572"/>
                <a:gd name="connsiteY69" fmla="*/ 148543 h 149352"/>
                <a:gd name="connsiteX70" fmla="*/ 103728 w 151572"/>
                <a:gd name="connsiteY70" fmla="*/ 148543 h 149352"/>
                <a:gd name="connsiteX71" fmla="*/ 103728 w 151572"/>
                <a:gd name="connsiteY71" fmla="*/ 148543 h 149352"/>
                <a:gd name="connsiteX72" fmla="*/ 106299 w 151572"/>
                <a:gd name="connsiteY72" fmla="*/ 147591 h 149352"/>
                <a:gd name="connsiteX73" fmla="*/ 106966 w 151572"/>
                <a:gd name="connsiteY73" fmla="*/ 147591 h 149352"/>
                <a:gd name="connsiteX74" fmla="*/ 110967 w 151572"/>
                <a:gd name="connsiteY74" fmla="*/ 145686 h 149352"/>
                <a:gd name="connsiteX75" fmla="*/ 111538 w 151572"/>
                <a:gd name="connsiteY75" fmla="*/ 145686 h 149352"/>
                <a:gd name="connsiteX76" fmla="*/ 114015 w 151572"/>
                <a:gd name="connsiteY76" fmla="*/ 144257 h 149352"/>
                <a:gd name="connsiteX77" fmla="*/ 114015 w 151572"/>
                <a:gd name="connsiteY77" fmla="*/ 144257 h 149352"/>
                <a:gd name="connsiteX78" fmla="*/ 115253 w 151572"/>
                <a:gd name="connsiteY78" fmla="*/ 143495 h 149352"/>
                <a:gd name="connsiteX79" fmla="*/ 115729 w 151572"/>
                <a:gd name="connsiteY79" fmla="*/ 143495 h 149352"/>
                <a:gd name="connsiteX80" fmla="*/ 118110 w 151572"/>
                <a:gd name="connsiteY80" fmla="*/ 141971 h 149352"/>
                <a:gd name="connsiteX81" fmla="*/ 118110 w 151572"/>
                <a:gd name="connsiteY81" fmla="*/ 141971 h 149352"/>
                <a:gd name="connsiteX82" fmla="*/ 119349 w 151572"/>
                <a:gd name="connsiteY82" fmla="*/ 141114 h 149352"/>
                <a:gd name="connsiteX83" fmla="*/ 119349 w 151572"/>
                <a:gd name="connsiteY83" fmla="*/ 141114 h 149352"/>
                <a:gd name="connsiteX84" fmla="*/ 121730 w 151572"/>
                <a:gd name="connsiteY84" fmla="*/ 139399 h 149352"/>
                <a:gd name="connsiteX85" fmla="*/ 121730 w 151572"/>
                <a:gd name="connsiteY85" fmla="*/ 139399 h 149352"/>
                <a:gd name="connsiteX86" fmla="*/ 122968 w 151572"/>
                <a:gd name="connsiteY86" fmla="*/ 138352 h 149352"/>
                <a:gd name="connsiteX87" fmla="*/ 122968 w 151572"/>
                <a:gd name="connsiteY87" fmla="*/ 138352 h 149352"/>
                <a:gd name="connsiteX88" fmla="*/ 125349 w 151572"/>
                <a:gd name="connsiteY88" fmla="*/ 136351 h 149352"/>
                <a:gd name="connsiteX89" fmla="*/ 125349 w 151572"/>
                <a:gd name="connsiteY89" fmla="*/ 136351 h 149352"/>
                <a:gd name="connsiteX90" fmla="*/ 150400 w 151572"/>
                <a:gd name="connsiteY90" fmla="*/ 80630 h 149352"/>
                <a:gd name="connsiteX91" fmla="*/ 150400 w 151572"/>
                <a:gd name="connsiteY91" fmla="*/ 74248 h 149352"/>
                <a:gd name="connsiteX92" fmla="*/ 149006 w 151572"/>
                <a:gd name="connsiteY92" fmla="*/ 65604 h 149352"/>
                <a:gd name="connsiteX93" fmla="*/ 145638 w 151572"/>
                <a:gd name="connsiteY93" fmla="*/ 64438 h 1493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</a:cxnLst>
              <a:rect l="l" t="t" r="r" b="b"/>
              <a:pathLst>
                <a:path w="151572" h="149352">
                  <a:moveTo>
                    <a:pt x="145638" y="64438"/>
                  </a:moveTo>
                  <a:lnTo>
                    <a:pt x="145066" y="64438"/>
                  </a:lnTo>
                  <a:lnTo>
                    <a:pt x="145066" y="64438"/>
                  </a:lnTo>
                  <a:lnTo>
                    <a:pt x="87916" y="64438"/>
                  </a:lnTo>
                  <a:cubicBezTo>
                    <a:pt x="84444" y="64438"/>
                    <a:pt x="81630" y="67252"/>
                    <a:pt x="81630" y="70724"/>
                  </a:cubicBezTo>
                  <a:lnTo>
                    <a:pt x="81630" y="83583"/>
                  </a:lnTo>
                  <a:cubicBezTo>
                    <a:pt x="81630" y="87055"/>
                    <a:pt x="84444" y="89869"/>
                    <a:pt x="87916" y="89869"/>
                  </a:cubicBezTo>
                  <a:lnTo>
                    <a:pt x="115443" y="89869"/>
                  </a:lnTo>
                  <a:cubicBezTo>
                    <a:pt x="116988" y="89843"/>
                    <a:pt x="118474" y="90465"/>
                    <a:pt x="119539" y="91584"/>
                  </a:cubicBezTo>
                  <a:cubicBezTo>
                    <a:pt x="120734" y="92976"/>
                    <a:pt x="121097" y="94900"/>
                    <a:pt x="120492" y="96632"/>
                  </a:cubicBezTo>
                  <a:lnTo>
                    <a:pt x="120492" y="96632"/>
                  </a:lnTo>
                  <a:lnTo>
                    <a:pt x="120492" y="96632"/>
                  </a:lnTo>
                  <a:cubicBezTo>
                    <a:pt x="116693" y="104984"/>
                    <a:pt x="110905" y="112278"/>
                    <a:pt x="103632" y="117873"/>
                  </a:cubicBezTo>
                  <a:lnTo>
                    <a:pt x="102870" y="117873"/>
                  </a:lnTo>
                  <a:lnTo>
                    <a:pt x="100299" y="119206"/>
                  </a:lnTo>
                  <a:lnTo>
                    <a:pt x="100299" y="119206"/>
                  </a:lnTo>
                  <a:lnTo>
                    <a:pt x="99156" y="119778"/>
                  </a:lnTo>
                  <a:lnTo>
                    <a:pt x="99156" y="119778"/>
                  </a:lnTo>
                  <a:lnTo>
                    <a:pt x="98108" y="120254"/>
                  </a:lnTo>
                  <a:lnTo>
                    <a:pt x="98108" y="120254"/>
                  </a:lnTo>
                  <a:lnTo>
                    <a:pt x="96965" y="120254"/>
                  </a:lnTo>
                  <a:lnTo>
                    <a:pt x="96965" y="120254"/>
                  </a:lnTo>
                  <a:lnTo>
                    <a:pt x="91345" y="122254"/>
                  </a:lnTo>
                  <a:lnTo>
                    <a:pt x="91345" y="122254"/>
                  </a:lnTo>
                  <a:lnTo>
                    <a:pt x="90012" y="122254"/>
                  </a:lnTo>
                  <a:lnTo>
                    <a:pt x="90012" y="122254"/>
                  </a:lnTo>
                  <a:lnTo>
                    <a:pt x="88678" y="122254"/>
                  </a:lnTo>
                  <a:lnTo>
                    <a:pt x="88678" y="122254"/>
                  </a:lnTo>
                  <a:cubicBezTo>
                    <a:pt x="86262" y="122783"/>
                    <a:pt x="83811" y="123133"/>
                    <a:pt x="81344" y="123302"/>
                  </a:cubicBezTo>
                  <a:lnTo>
                    <a:pt x="71819" y="123302"/>
                  </a:lnTo>
                  <a:lnTo>
                    <a:pt x="70581" y="123302"/>
                  </a:lnTo>
                  <a:lnTo>
                    <a:pt x="70581" y="123302"/>
                  </a:lnTo>
                  <a:lnTo>
                    <a:pt x="66580" y="122540"/>
                  </a:lnTo>
                  <a:lnTo>
                    <a:pt x="66580" y="122540"/>
                  </a:lnTo>
                  <a:cubicBezTo>
                    <a:pt x="40038" y="116609"/>
                    <a:pt x="23329" y="90285"/>
                    <a:pt x="29259" y="63743"/>
                  </a:cubicBezTo>
                  <a:cubicBezTo>
                    <a:pt x="33149" y="46333"/>
                    <a:pt x="46151" y="32388"/>
                    <a:pt x="63246" y="27290"/>
                  </a:cubicBezTo>
                  <a:lnTo>
                    <a:pt x="63246" y="27290"/>
                  </a:lnTo>
                  <a:cubicBezTo>
                    <a:pt x="66102" y="26405"/>
                    <a:pt x="69037" y="25799"/>
                    <a:pt x="72009" y="25480"/>
                  </a:cubicBezTo>
                  <a:lnTo>
                    <a:pt x="72009" y="25480"/>
                  </a:lnTo>
                  <a:lnTo>
                    <a:pt x="75438" y="25480"/>
                  </a:lnTo>
                  <a:lnTo>
                    <a:pt x="77534" y="25480"/>
                  </a:lnTo>
                  <a:cubicBezTo>
                    <a:pt x="89018" y="25448"/>
                    <a:pt x="100146" y="29461"/>
                    <a:pt x="108966" y="36815"/>
                  </a:cubicBezTo>
                  <a:lnTo>
                    <a:pt x="109538" y="37387"/>
                  </a:lnTo>
                  <a:lnTo>
                    <a:pt x="109538" y="37387"/>
                  </a:lnTo>
                  <a:lnTo>
                    <a:pt x="112395" y="40054"/>
                  </a:lnTo>
                  <a:cubicBezTo>
                    <a:pt x="114519" y="42249"/>
                    <a:pt x="117939" y="42534"/>
                    <a:pt x="120396" y="40720"/>
                  </a:cubicBezTo>
                  <a:lnTo>
                    <a:pt x="131064" y="33291"/>
                  </a:lnTo>
                  <a:cubicBezTo>
                    <a:pt x="133909" y="31394"/>
                    <a:pt x="134678" y="27550"/>
                    <a:pt x="132781" y="24705"/>
                  </a:cubicBezTo>
                  <a:cubicBezTo>
                    <a:pt x="132719" y="24612"/>
                    <a:pt x="132655" y="24522"/>
                    <a:pt x="132588" y="24433"/>
                  </a:cubicBezTo>
                  <a:cubicBezTo>
                    <a:pt x="129363" y="20941"/>
                    <a:pt x="125824" y="17753"/>
                    <a:pt x="122016" y="14908"/>
                  </a:cubicBezTo>
                  <a:cubicBezTo>
                    <a:pt x="109110" y="5280"/>
                    <a:pt x="93445" y="69"/>
                    <a:pt x="77343" y="49"/>
                  </a:cubicBezTo>
                  <a:lnTo>
                    <a:pt x="77343" y="49"/>
                  </a:lnTo>
                  <a:cubicBezTo>
                    <a:pt x="36127" y="-1424"/>
                    <a:pt x="1521" y="30794"/>
                    <a:pt x="49" y="72010"/>
                  </a:cubicBezTo>
                  <a:cubicBezTo>
                    <a:pt x="-1424" y="113226"/>
                    <a:pt x="30794" y="147833"/>
                    <a:pt x="72010" y="149305"/>
                  </a:cubicBezTo>
                  <a:cubicBezTo>
                    <a:pt x="73788" y="149369"/>
                    <a:pt x="75566" y="149369"/>
                    <a:pt x="77344" y="149305"/>
                  </a:cubicBezTo>
                  <a:lnTo>
                    <a:pt x="84487" y="149305"/>
                  </a:lnTo>
                  <a:lnTo>
                    <a:pt x="86202" y="149305"/>
                  </a:lnTo>
                  <a:lnTo>
                    <a:pt x="87440" y="149305"/>
                  </a:lnTo>
                  <a:lnTo>
                    <a:pt x="88583" y="149305"/>
                  </a:lnTo>
                  <a:lnTo>
                    <a:pt x="89631" y="149305"/>
                  </a:lnTo>
                  <a:lnTo>
                    <a:pt x="91536" y="149305"/>
                  </a:lnTo>
                  <a:lnTo>
                    <a:pt x="92583" y="149305"/>
                  </a:lnTo>
                  <a:lnTo>
                    <a:pt x="93726" y="149305"/>
                  </a:lnTo>
                  <a:lnTo>
                    <a:pt x="94679" y="149305"/>
                  </a:lnTo>
                  <a:lnTo>
                    <a:pt x="96679" y="149305"/>
                  </a:lnTo>
                  <a:lnTo>
                    <a:pt x="97536" y="149305"/>
                  </a:lnTo>
                  <a:lnTo>
                    <a:pt x="98775" y="149305"/>
                  </a:lnTo>
                  <a:lnTo>
                    <a:pt x="99632" y="149305"/>
                  </a:lnTo>
                  <a:lnTo>
                    <a:pt x="101727" y="148543"/>
                  </a:lnTo>
                  <a:lnTo>
                    <a:pt x="102489" y="148543"/>
                  </a:lnTo>
                  <a:lnTo>
                    <a:pt x="103728" y="148543"/>
                  </a:lnTo>
                  <a:lnTo>
                    <a:pt x="103728" y="148543"/>
                  </a:lnTo>
                  <a:lnTo>
                    <a:pt x="106299" y="147591"/>
                  </a:lnTo>
                  <a:lnTo>
                    <a:pt x="106966" y="147591"/>
                  </a:lnTo>
                  <a:lnTo>
                    <a:pt x="110967" y="145686"/>
                  </a:lnTo>
                  <a:lnTo>
                    <a:pt x="111538" y="145686"/>
                  </a:lnTo>
                  <a:lnTo>
                    <a:pt x="114015" y="144257"/>
                  </a:lnTo>
                  <a:lnTo>
                    <a:pt x="114015" y="144257"/>
                  </a:lnTo>
                  <a:lnTo>
                    <a:pt x="115253" y="143495"/>
                  </a:lnTo>
                  <a:lnTo>
                    <a:pt x="115729" y="143495"/>
                  </a:lnTo>
                  <a:lnTo>
                    <a:pt x="118110" y="141971"/>
                  </a:lnTo>
                  <a:lnTo>
                    <a:pt x="118110" y="141971"/>
                  </a:lnTo>
                  <a:lnTo>
                    <a:pt x="119349" y="141114"/>
                  </a:lnTo>
                  <a:lnTo>
                    <a:pt x="119349" y="141114"/>
                  </a:lnTo>
                  <a:cubicBezTo>
                    <a:pt x="120185" y="140604"/>
                    <a:pt x="120981" y="140031"/>
                    <a:pt x="121730" y="139399"/>
                  </a:cubicBezTo>
                  <a:lnTo>
                    <a:pt x="121730" y="139399"/>
                  </a:lnTo>
                  <a:lnTo>
                    <a:pt x="122968" y="138352"/>
                  </a:lnTo>
                  <a:lnTo>
                    <a:pt x="122968" y="138352"/>
                  </a:lnTo>
                  <a:lnTo>
                    <a:pt x="125349" y="136351"/>
                  </a:lnTo>
                  <a:lnTo>
                    <a:pt x="125349" y="136351"/>
                  </a:lnTo>
                  <a:cubicBezTo>
                    <a:pt x="141417" y="122313"/>
                    <a:pt x="150564" y="101966"/>
                    <a:pt x="150400" y="80630"/>
                  </a:cubicBezTo>
                  <a:lnTo>
                    <a:pt x="150400" y="74248"/>
                  </a:lnTo>
                  <a:cubicBezTo>
                    <a:pt x="152402" y="71476"/>
                    <a:pt x="151778" y="67606"/>
                    <a:pt x="149006" y="65604"/>
                  </a:cubicBezTo>
                  <a:cubicBezTo>
                    <a:pt x="148022" y="64894"/>
                    <a:pt x="146850" y="64488"/>
                    <a:pt x="145638" y="6443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" name="爱设计-3-9">
              <a:extLst>
                <a:ext uri="{FF2B5EF4-FFF2-40B4-BE49-F238E27FC236}">
                  <a16:creationId xmlns:a16="http://schemas.microsoft.com/office/drawing/2014/main" id="{02D4196C-DE80-5239-96BB-FEE917173343}"/>
                </a:ext>
              </a:extLst>
            </p:cNvPr>
            <p:cNvSpPr/>
            <p:nvPr/>
          </p:nvSpPr>
          <p:spPr>
            <a:xfrm>
              <a:off x="5776912" y="2962274"/>
              <a:ext cx="638175" cy="638175"/>
            </a:xfrm>
            <a:custGeom>
              <a:avLst/>
              <a:gdLst>
                <a:gd name="connsiteX0" fmla="*/ 319183 w 638175"/>
                <a:gd name="connsiteY0" fmla="*/ 0 h 638175"/>
                <a:gd name="connsiteX1" fmla="*/ 0 w 638175"/>
                <a:gd name="connsiteY1" fmla="*/ 318992 h 638175"/>
                <a:gd name="connsiteX2" fmla="*/ 318992 w 638175"/>
                <a:gd name="connsiteY2" fmla="*/ 638175 h 638175"/>
                <a:gd name="connsiteX3" fmla="*/ 638175 w 638175"/>
                <a:gd name="connsiteY3" fmla="*/ 319183 h 638175"/>
                <a:gd name="connsiteX4" fmla="*/ 638175 w 638175"/>
                <a:gd name="connsiteY4" fmla="*/ 319088 h 638175"/>
                <a:gd name="connsiteX5" fmla="*/ 319183 w 638175"/>
                <a:gd name="connsiteY5" fmla="*/ 0 h 638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38175" h="638175">
                  <a:moveTo>
                    <a:pt x="319183" y="0"/>
                  </a:moveTo>
                  <a:cubicBezTo>
                    <a:pt x="142956" y="-53"/>
                    <a:pt x="53" y="142765"/>
                    <a:pt x="0" y="318992"/>
                  </a:cubicBezTo>
                  <a:cubicBezTo>
                    <a:pt x="-53" y="495219"/>
                    <a:pt x="142765" y="638122"/>
                    <a:pt x="318992" y="638175"/>
                  </a:cubicBezTo>
                  <a:cubicBezTo>
                    <a:pt x="495219" y="638228"/>
                    <a:pt x="638122" y="495410"/>
                    <a:pt x="638175" y="319183"/>
                  </a:cubicBezTo>
                  <a:cubicBezTo>
                    <a:pt x="638175" y="319151"/>
                    <a:pt x="638175" y="319119"/>
                    <a:pt x="638175" y="319088"/>
                  </a:cubicBezTo>
                  <a:cubicBezTo>
                    <a:pt x="638175" y="142898"/>
                    <a:pt x="495373" y="53"/>
                    <a:pt x="319183" y="0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" name="爱设计-3-10">
              <a:extLst>
                <a:ext uri="{FF2B5EF4-FFF2-40B4-BE49-F238E27FC236}">
                  <a16:creationId xmlns:a16="http://schemas.microsoft.com/office/drawing/2014/main" id="{D6C03CAD-6453-2573-968D-F3B8E27C55D6}"/>
                </a:ext>
              </a:extLst>
            </p:cNvPr>
            <p:cNvSpPr/>
            <p:nvPr/>
          </p:nvSpPr>
          <p:spPr>
            <a:xfrm>
              <a:off x="5911902" y="3105911"/>
              <a:ext cx="332972" cy="336232"/>
            </a:xfrm>
            <a:custGeom>
              <a:avLst/>
              <a:gdLst>
                <a:gd name="connsiteX0" fmla="*/ 180477 w 332972"/>
                <a:gd name="connsiteY0" fmla="*/ 0 h 336232"/>
                <a:gd name="connsiteX1" fmla="*/ 131709 w 332972"/>
                <a:gd name="connsiteY1" fmla="*/ 0 h 336232"/>
                <a:gd name="connsiteX2" fmla="*/ 59986 w 332972"/>
                <a:gd name="connsiteY2" fmla="*/ 53626 h 336232"/>
                <a:gd name="connsiteX3" fmla="*/ 2836 w 332972"/>
                <a:gd name="connsiteY3" fmla="*/ 246888 h 336232"/>
                <a:gd name="connsiteX4" fmla="*/ 50119 w 332972"/>
                <a:gd name="connsiteY4" fmla="*/ 333415 h 336232"/>
                <a:gd name="connsiteX5" fmla="*/ 69511 w 332972"/>
                <a:gd name="connsiteY5" fmla="*/ 336233 h 336232"/>
                <a:gd name="connsiteX6" fmla="*/ 93514 w 332972"/>
                <a:gd name="connsiteY6" fmla="*/ 315373 h 336232"/>
                <a:gd name="connsiteX7" fmla="*/ 77417 w 332972"/>
                <a:gd name="connsiteY7" fmla="*/ 298323 h 336232"/>
                <a:gd name="connsiteX8" fmla="*/ 42270 w 332972"/>
                <a:gd name="connsiteY8" fmla="*/ 269748 h 336232"/>
                <a:gd name="connsiteX9" fmla="*/ 97007 w 332972"/>
                <a:gd name="connsiteY9" fmla="*/ 200721 h 336232"/>
                <a:gd name="connsiteX10" fmla="*/ 103801 w 332972"/>
                <a:gd name="connsiteY10" fmla="*/ 200311 h 336232"/>
                <a:gd name="connsiteX11" fmla="*/ 160951 w 332972"/>
                <a:gd name="connsiteY11" fmla="*/ 200311 h 336232"/>
                <a:gd name="connsiteX12" fmla="*/ 202956 w 332972"/>
                <a:gd name="connsiteY12" fmla="*/ 242125 h 336232"/>
                <a:gd name="connsiteX13" fmla="*/ 202956 w 332972"/>
                <a:gd name="connsiteY13" fmla="*/ 242316 h 336232"/>
                <a:gd name="connsiteX14" fmla="*/ 202956 w 332972"/>
                <a:gd name="connsiteY14" fmla="*/ 260509 h 336232"/>
                <a:gd name="connsiteX15" fmla="*/ 202956 w 332972"/>
                <a:gd name="connsiteY15" fmla="*/ 260509 h 336232"/>
                <a:gd name="connsiteX16" fmla="*/ 202956 w 332972"/>
                <a:gd name="connsiteY16" fmla="*/ 292608 h 336232"/>
                <a:gd name="connsiteX17" fmla="*/ 246008 w 332972"/>
                <a:gd name="connsiteY17" fmla="*/ 336232 h 336232"/>
                <a:gd name="connsiteX18" fmla="*/ 246010 w 332972"/>
                <a:gd name="connsiteY18" fmla="*/ 336232 h 336232"/>
                <a:gd name="connsiteX19" fmla="*/ 289824 w 332972"/>
                <a:gd name="connsiteY19" fmla="*/ 336233 h 336232"/>
                <a:gd name="connsiteX20" fmla="*/ 332973 w 332972"/>
                <a:gd name="connsiteY20" fmla="*/ 292989 h 336232"/>
                <a:gd name="connsiteX21" fmla="*/ 332973 w 332972"/>
                <a:gd name="connsiteY21" fmla="*/ 153829 h 336232"/>
                <a:gd name="connsiteX22" fmla="*/ 180477 w 332972"/>
                <a:gd name="connsiteY22" fmla="*/ 0 h 336232"/>
                <a:gd name="connsiteX23" fmla="*/ 128185 w 332972"/>
                <a:gd name="connsiteY23" fmla="*/ 151638 h 336232"/>
                <a:gd name="connsiteX24" fmla="*/ 106188 w 332972"/>
                <a:gd name="connsiteY24" fmla="*/ 129062 h 336232"/>
                <a:gd name="connsiteX25" fmla="*/ 128763 w 332972"/>
                <a:gd name="connsiteY25" fmla="*/ 107065 h 336232"/>
                <a:gd name="connsiteX26" fmla="*/ 150761 w 332972"/>
                <a:gd name="connsiteY26" fmla="*/ 129640 h 336232"/>
                <a:gd name="connsiteX27" fmla="*/ 150759 w 332972"/>
                <a:gd name="connsiteY27" fmla="*/ 129730 h 336232"/>
                <a:gd name="connsiteX28" fmla="*/ 128185 w 332972"/>
                <a:gd name="connsiteY28" fmla="*/ 151638 h 3362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332972" h="336232">
                  <a:moveTo>
                    <a:pt x="180477" y="0"/>
                  </a:moveTo>
                  <a:lnTo>
                    <a:pt x="131709" y="0"/>
                  </a:lnTo>
                  <a:cubicBezTo>
                    <a:pt x="98557" y="-2"/>
                    <a:pt x="69362" y="21827"/>
                    <a:pt x="59986" y="53626"/>
                  </a:cubicBezTo>
                  <a:lnTo>
                    <a:pt x="2836" y="246888"/>
                  </a:lnTo>
                  <a:cubicBezTo>
                    <a:pt x="-8001" y="283839"/>
                    <a:pt x="13169" y="322578"/>
                    <a:pt x="50119" y="333415"/>
                  </a:cubicBezTo>
                  <a:cubicBezTo>
                    <a:pt x="56418" y="335262"/>
                    <a:pt x="62947" y="336211"/>
                    <a:pt x="69511" y="336233"/>
                  </a:cubicBezTo>
                  <a:cubicBezTo>
                    <a:pt x="88561" y="336233"/>
                    <a:pt x="93514" y="325946"/>
                    <a:pt x="93514" y="315373"/>
                  </a:cubicBezTo>
                  <a:cubicBezTo>
                    <a:pt x="93728" y="306238"/>
                    <a:pt x="86549" y="298634"/>
                    <a:pt x="77417" y="298323"/>
                  </a:cubicBezTo>
                  <a:cubicBezTo>
                    <a:pt x="60110" y="299212"/>
                    <a:pt x="44932" y="286872"/>
                    <a:pt x="42270" y="269748"/>
                  </a:cubicBezTo>
                  <a:cubicBezTo>
                    <a:pt x="38324" y="235571"/>
                    <a:pt x="62831" y="204667"/>
                    <a:pt x="97007" y="200721"/>
                  </a:cubicBezTo>
                  <a:cubicBezTo>
                    <a:pt x="99263" y="200460"/>
                    <a:pt x="101531" y="200324"/>
                    <a:pt x="103801" y="200311"/>
                  </a:cubicBezTo>
                  <a:lnTo>
                    <a:pt x="160951" y="200311"/>
                  </a:lnTo>
                  <a:cubicBezTo>
                    <a:pt x="184097" y="200258"/>
                    <a:pt x="202904" y="218979"/>
                    <a:pt x="202956" y="242125"/>
                  </a:cubicBezTo>
                  <a:cubicBezTo>
                    <a:pt x="202957" y="242189"/>
                    <a:pt x="202957" y="242252"/>
                    <a:pt x="202956" y="242316"/>
                  </a:cubicBezTo>
                  <a:lnTo>
                    <a:pt x="202956" y="260509"/>
                  </a:lnTo>
                  <a:lnTo>
                    <a:pt x="202956" y="260509"/>
                  </a:lnTo>
                  <a:lnTo>
                    <a:pt x="202956" y="292608"/>
                  </a:lnTo>
                  <a:cubicBezTo>
                    <a:pt x="202798" y="316543"/>
                    <a:pt x="222073" y="336074"/>
                    <a:pt x="246008" y="336232"/>
                  </a:cubicBezTo>
                  <a:cubicBezTo>
                    <a:pt x="246008" y="336232"/>
                    <a:pt x="246009" y="336232"/>
                    <a:pt x="246010" y="336232"/>
                  </a:cubicBezTo>
                  <a:lnTo>
                    <a:pt x="289824" y="336233"/>
                  </a:lnTo>
                  <a:cubicBezTo>
                    <a:pt x="313648" y="336128"/>
                    <a:pt x="332921" y="316813"/>
                    <a:pt x="332973" y="292989"/>
                  </a:cubicBezTo>
                  <a:lnTo>
                    <a:pt x="332973" y="153829"/>
                  </a:lnTo>
                  <a:cubicBezTo>
                    <a:pt x="248645" y="152840"/>
                    <a:pt x="180732" y="84333"/>
                    <a:pt x="180477" y="0"/>
                  </a:cubicBezTo>
                  <a:close/>
                  <a:moveTo>
                    <a:pt x="128185" y="151638"/>
                  </a:moveTo>
                  <a:cubicBezTo>
                    <a:pt x="115877" y="151478"/>
                    <a:pt x="106028" y="141371"/>
                    <a:pt x="106188" y="129062"/>
                  </a:cubicBezTo>
                  <a:cubicBezTo>
                    <a:pt x="106347" y="116754"/>
                    <a:pt x="116455" y="106905"/>
                    <a:pt x="128763" y="107065"/>
                  </a:cubicBezTo>
                  <a:cubicBezTo>
                    <a:pt x="141072" y="107224"/>
                    <a:pt x="150920" y="117332"/>
                    <a:pt x="150761" y="129640"/>
                  </a:cubicBezTo>
                  <a:cubicBezTo>
                    <a:pt x="150760" y="129670"/>
                    <a:pt x="150760" y="129700"/>
                    <a:pt x="150759" y="129730"/>
                  </a:cubicBezTo>
                  <a:cubicBezTo>
                    <a:pt x="150551" y="142003"/>
                    <a:pt x="140459" y="151797"/>
                    <a:pt x="128185" y="15163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" name="爱设计-3-11">
              <a:extLst>
                <a:ext uri="{FF2B5EF4-FFF2-40B4-BE49-F238E27FC236}">
                  <a16:creationId xmlns:a16="http://schemas.microsoft.com/office/drawing/2014/main" id="{EE16EA72-758F-C590-F801-7EDBC5B1DEF3}"/>
                </a:ext>
              </a:extLst>
            </p:cNvPr>
            <p:cNvSpPr/>
            <p:nvPr/>
          </p:nvSpPr>
          <p:spPr>
            <a:xfrm>
              <a:off x="6123526" y="3105911"/>
              <a:ext cx="121539" cy="121348"/>
            </a:xfrm>
            <a:custGeom>
              <a:avLst/>
              <a:gdLst>
                <a:gd name="connsiteX0" fmla="*/ 121539 w 121539"/>
                <a:gd name="connsiteY0" fmla="*/ 121349 h 121348"/>
                <a:gd name="connsiteX1" fmla="*/ 0 w 121539"/>
                <a:gd name="connsiteY1" fmla="*/ 0 h 121348"/>
                <a:gd name="connsiteX2" fmla="*/ 66008 w 121539"/>
                <a:gd name="connsiteY2" fmla="*/ 0 h 121348"/>
                <a:gd name="connsiteX3" fmla="*/ 121539 w 121539"/>
                <a:gd name="connsiteY3" fmla="*/ 55340 h 121348"/>
                <a:gd name="connsiteX4" fmla="*/ 121539 w 121539"/>
                <a:gd name="connsiteY4" fmla="*/ 55436 h 1213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1539" h="121348">
                  <a:moveTo>
                    <a:pt x="121539" y="121349"/>
                  </a:moveTo>
                  <a:cubicBezTo>
                    <a:pt x="54726" y="120781"/>
                    <a:pt x="672" y="66813"/>
                    <a:pt x="0" y="0"/>
                  </a:cubicBezTo>
                  <a:lnTo>
                    <a:pt x="66008" y="0"/>
                  </a:lnTo>
                  <a:cubicBezTo>
                    <a:pt x="96624" y="-53"/>
                    <a:pt x="121486" y="24724"/>
                    <a:pt x="121539" y="55340"/>
                  </a:cubicBezTo>
                  <a:cubicBezTo>
                    <a:pt x="121539" y="55372"/>
                    <a:pt x="121539" y="55404"/>
                    <a:pt x="121539" y="55436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3" name="爱设计-4">
            <a:extLst>
              <a:ext uri="{FF2B5EF4-FFF2-40B4-BE49-F238E27FC236}">
                <a16:creationId xmlns:a16="http://schemas.microsoft.com/office/drawing/2014/main" id="{7B0FBE24-8319-2268-9FEF-6B108FA432A0}"/>
              </a:ext>
            </a:extLst>
          </p:cNvPr>
          <p:cNvGrpSpPr/>
          <p:nvPr/>
        </p:nvGrpSpPr>
        <p:grpSpPr>
          <a:xfrm>
            <a:off x="888274" y="1629795"/>
            <a:ext cx="3840481" cy="3506969"/>
            <a:chOff x="888274" y="1112282"/>
            <a:chExt cx="3840481" cy="3506969"/>
          </a:xfrm>
        </p:grpSpPr>
        <p:sp>
          <p:nvSpPr>
            <p:cNvPr id="24" name="爱设计-4-1">
              <a:extLst>
                <a:ext uri="{FF2B5EF4-FFF2-40B4-BE49-F238E27FC236}">
                  <a16:creationId xmlns:a16="http://schemas.microsoft.com/office/drawing/2014/main" id="{DB1EF907-4722-6015-3AC0-CD0CB50BEE33}"/>
                </a:ext>
              </a:extLst>
            </p:cNvPr>
            <p:cNvSpPr txBox="1"/>
            <p:nvPr/>
          </p:nvSpPr>
          <p:spPr>
            <a:xfrm>
              <a:off x="888275" y="3236833"/>
              <a:ext cx="3840480" cy="829945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lstStyle/>
            <a:p>
              <a:r>
                <a:rPr lang="zh-CN" altLang="en-US" sz="4800" dirty="0">
                  <a:solidFill>
                    <a:schemeClr val="bg1"/>
                  </a:solidFill>
                  <a:latin typeface="+mj-ea"/>
                  <a:ea typeface="+mj-ea"/>
                  <a:sym typeface="+mn-ea"/>
                </a:rPr>
                <a:t>企业</a:t>
              </a:r>
              <a:r>
                <a:rPr lang="zh-CN" altLang="en-US" sz="4800" dirty="0">
                  <a:solidFill>
                    <a:schemeClr val="accent2"/>
                  </a:solidFill>
                  <a:latin typeface="+mj-ea"/>
                  <a:ea typeface="+mj-ea"/>
                  <a:sym typeface="+mn-ea"/>
                </a:rPr>
                <a:t>战略规划</a:t>
              </a:r>
            </a:p>
          </p:txBody>
        </p:sp>
        <p:cxnSp>
          <p:nvCxnSpPr>
            <p:cNvPr id="25" name="爱设计-4-2">
              <a:extLst>
                <a:ext uri="{FF2B5EF4-FFF2-40B4-BE49-F238E27FC236}">
                  <a16:creationId xmlns:a16="http://schemas.microsoft.com/office/drawing/2014/main" id="{0870C5D4-64B6-D53A-6FAE-4B46DFA59B35}"/>
                </a:ext>
              </a:extLst>
            </p:cNvPr>
            <p:cNvCxnSpPr>
              <a:cxnSpLocks/>
            </p:cNvCxnSpPr>
            <p:nvPr/>
          </p:nvCxnSpPr>
          <p:spPr>
            <a:xfrm>
              <a:off x="968186" y="4152601"/>
              <a:ext cx="3732485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爱设计-4-3">
              <a:extLst>
                <a:ext uri="{FF2B5EF4-FFF2-40B4-BE49-F238E27FC236}">
                  <a16:creationId xmlns:a16="http://schemas.microsoft.com/office/drawing/2014/main" id="{D50E41F1-32CE-78AE-84D3-78C9BEE5569B}"/>
                </a:ext>
              </a:extLst>
            </p:cNvPr>
            <p:cNvSpPr txBox="1"/>
            <p:nvPr/>
          </p:nvSpPr>
          <p:spPr>
            <a:xfrm>
              <a:off x="888275" y="4311276"/>
              <a:ext cx="3839845" cy="307975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dist"/>
              <a:r>
                <a:rPr lang="en-US" sz="1400" cap="all" dirty="0">
                  <a:ln w="28575">
                    <a:noFill/>
                  </a:ln>
                  <a:solidFill>
                    <a:schemeClr val="bg1"/>
                  </a:solidFill>
                  <a:uFillTx/>
                  <a:ea typeface="+mn-lt"/>
                  <a:sym typeface="+mn-ea"/>
                </a:rPr>
                <a:t>ISHEJI POWERPOINT DESIGN</a:t>
              </a:r>
            </a:p>
          </p:txBody>
        </p:sp>
        <p:sp>
          <p:nvSpPr>
            <p:cNvPr id="27" name="爱设计-4-4">
              <a:extLst>
                <a:ext uri="{FF2B5EF4-FFF2-40B4-BE49-F238E27FC236}">
                  <a16:creationId xmlns:a16="http://schemas.microsoft.com/office/drawing/2014/main" id="{DB1BD4C4-1B9B-6293-56A7-C5C1D5F7DC4B}"/>
                </a:ext>
              </a:extLst>
            </p:cNvPr>
            <p:cNvSpPr txBox="1"/>
            <p:nvPr/>
          </p:nvSpPr>
          <p:spPr>
            <a:xfrm>
              <a:off x="888274" y="1112282"/>
              <a:ext cx="3241765" cy="22159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3800" dirty="0">
                  <a:solidFill>
                    <a:schemeClr val="bg1"/>
                  </a:solidFill>
                  <a:latin typeface="+mj-ea"/>
                  <a:ea typeface="+mj-ea"/>
                </a:rPr>
                <a:t>0</a:t>
              </a:r>
              <a:r>
                <a:rPr lang="en-US" altLang="zh-CN" sz="13800" dirty="0">
                  <a:solidFill>
                    <a:schemeClr val="accent1"/>
                  </a:solidFill>
                  <a:latin typeface="+mj-ea"/>
                  <a:ea typeface="+mj-ea"/>
                </a:rPr>
                <a:t>3</a:t>
              </a:r>
              <a:r>
                <a:rPr lang="en-US" altLang="zh-CN" sz="13800" dirty="0">
                  <a:solidFill>
                    <a:schemeClr val="bg1"/>
                  </a:solidFill>
                  <a:latin typeface="+mj-ea"/>
                  <a:ea typeface="+mj-ea"/>
                </a:rPr>
                <a:t>.</a:t>
              </a:r>
              <a:endParaRPr lang="zh-CN" altLang="en-US" sz="138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6149902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爱设计-1">
            <a:extLst>
              <a:ext uri="{FF2B5EF4-FFF2-40B4-BE49-F238E27FC236}">
                <a16:creationId xmlns:a16="http://schemas.microsoft.com/office/drawing/2014/main" id="{6359EB1B-A1EF-17B3-C4C7-1EAFFB2FA40D}"/>
              </a:ext>
            </a:extLst>
          </p:cNvPr>
          <p:cNvSpPr/>
          <p:nvPr/>
        </p:nvSpPr>
        <p:spPr>
          <a:xfrm>
            <a:off x="731518" y="962660"/>
            <a:ext cx="6680201" cy="210314"/>
          </a:xfrm>
          <a:prstGeom prst="rect">
            <a:avLst/>
          </a:prstGeom>
        </p:spPr>
        <p:txBody>
          <a:bodyPr wrap="none" lIns="0" tIns="0" rIns="0" bIns="0" anchor="t" anchorCtr="0">
            <a:noAutofit/>
          </a:bodyPr>
          <a:lstStyle/>
          <a:p>
            <a:pPr>
              <a:lnSpc>
                <a:spcPct val="150000"/>
              </a:lnSpc>
            </a:pPr>
            <a:r>
              <a:rPr lang="de-DE" altLang="zh-CN" sz="1000" dirty="0">
                <a:solidFill>
                  <a:schemeClr val="bg1"/>
                </a:solidFill>
              </a:rPr>
              <a:t>ISHEJI POWERPOINT DESIGN</a:t>
            </a:r>
          </a:p>
        </p:txBody>
      </p:sp>
      <p:sp>
        <p:nvSpPr>
          <p:cNvPr id="3" name="爱设计-2">
            <a:extLst>
              <a:ext uri="{FF2B5EF4-FFF2-40B4-BE49-F238E27FC236}">
                <a16:creationId xmlns:a16="http://schemas.microsoft.com/office/drawing/2014/main" id="{0114FAEE-6BDC-767B-8C30-D934387EF555}"/>
              </a:ext>
            </a:extLst>
          </p:cNvPr>
          <p:cNvSpPr txBox="1">
            <a:spLocks/>
          </p:cNvSpPr>
          <p:nvPr/>
        </p:nvSpPr>
        <p:spPr>
          <a:xfrm>
            <a:off x="629919" y="518160"/>
            <a:ext cx="1597153" cy="434340"/>
          </a:xfrm>
          <a:prstGeom prst="rect">
            <a:avLst/>
          </a:prstGeom>
        </p:spPr>
        <p:txBody>
          <a:bodyPr vert="horz" wrap="none" lIns="91440" tIns="45720" rIns="91440" bIns="0" rtlCol="0" anchor="b" anchorCtr="0">
            <a:noAutofit/>
          </a:bodyPr>
          <a:lstStyle>
            <a:defPPr>
              <a:defRPr lang="zh-CN"/>
            </a:defPPr>
            <a:lvl1pPr>
              <a:lnSpc>
                <a:spcPct val="110000"/>
              </a:lnSpc>
              <a:spcBef>
                <a:spcPct val="0"/>
              </a:spcBef>
              <a:buNone/>
              <a:defRPr sz="2400">
                <a:ln w="3175">
                  <a:noFill/>
                </a:ln>
                <a:gradFill>
                  <a:gsLst>
                    <a:gs pos="95000">
                      <a:schemeClr val="accent2"/>
                    </a:gs>
                    <a:gs pos="15000">
                      <a:schemeClr val="accent1"/>
                    </a:gs>
                  </a:gsLst>
                  <a:lin ang="0" scaled="0"/>
                </a:gra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defRPr>
            </a:lvl1pPr>
          </a:lstStyle>
          <a:p>
            <a:r>
              <a:rPr lang="zh-CN" altLang="en-US" dirty="0"/>
              <a:t>企业战略规划</a:t>
            </a:r>
          </a:p>
        </p:txBody>
      </p:sp>
      <p:grpSp>
        <p:nvGrpSpPr>
          <p:cNvPr id="9" name="爱设计-3">
            <a:extLst>
              <a:ext uri="{FF2B5EF4-FFF2-40B4-BE49-F238E27FC236}">
                <a16:creationId xmlns:a16="http://schemas.microsoft.com/office/drawing/2014/main" id="{83970EFC-41F6-E007-ACCD-42DB72B9A070}"/>
              </a:ext>
            </a:extLst>
          </p:cNvPr>
          <p:cNvGrpSpPr/>
          <p:nvPr/>
        </p:nvGrpSpPr>
        <p:grpSpPr>
          <a:xfrm>
            <a:off x="186055" y="654408"/>
            <a:ext cx="395796" cy="204842"/>
            <a:chOff x="334963" y="682836"/>
            <a:chExt cx="285940" cy="147986"/>
          </a:xfrm>
        </p:grpSpPr>
        <p:sp>
          <p:nvSpPr>
            <p:cNvPr id="5" name="爱设计-3-1">
              <a:extLst>
                <a:ext uri="{FF2B5EF4-FFF2-40B4-BE49-F238E27FC236}">
                  <a16:creationId xmlns:a16="http://schemas.microsoft.com/office/drawing/2014/main" id="{D9FDC373-1A9B-3DD1-93A3-12A978389A4D}"/>
                </a:ext>
              </a:extLst>
            </p:cNvPr>
            <p:cNvSpPr/>
            <p:nvPr/>
          </p:nvSpPr>
          <p:spPr>
            <a:xfrm>
              <a:off x="334963" y="682836"/>
              <a:ext cx="285940" cy="147986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78000">
                  <a:schemeClr val="accent3"/>
                </a:gs>
                <a:gs pos="34000">
                  <a:schemeClr val="accent4"/>
                </a:gs>
              </a:gsLst>
              <a:lin ang="0" scaled="0"/>
              <a:tileRect/>
            </a:gradFill>
            <a:ln w="3175">
              <a:noFill/>
            </a:ln>
            <a:effectLst>
              <a:outerShdw blurRad="127000" algn="ctr" rotWithShape="0">
                <a:schemeClr val="accent4">
                  <a:lumMod val="50000"/>
                  <a:alpha val="12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" name="爱设计-3-2">
              <a:extLst>
                <a:ext uri="{FF2B5EF4-FFF2-40B4-BE49-F238E27FC236}">
                  <a16:creationId xmlns:a16="http://schemas.microsoft.com/office/drawing/2014/main" id="{B59CEB79-663A-DC96-5544-14AD21204A6C}"/>
                </a:ext>
              </a:extLst>
            </p:cNvPr>
            <p:cNvSpPr/>
            <p:nvPr/>
          </p:nvSpPr>
          <p:spPr>
            <a:xfrm>
              <a:off x="496330" y="708661"/>
              <a:ext cx="96136" cy="96336"/>
            </a:xfrm>
            <a:prstGeom prst="ellipse">
              <a:avLst/>
            </a:prstGeom>
            <a:solidFill>
              <a:schemeClr val="bg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" name="爱设计-3-3">
              <a:extLst>
                <a:ext uri="{FF2B5EF4-FFF2-40B4-BE49-F238E27FC236}">
                  <a16:creationId xmlns:a16="http://schemas.microsoft.com/office/drawing/2014/main" id="{7A6CB188-8511-0FA7-B50B-78DDA3EF6582}"/>
                </a:ext>
              </a:extLst>
            </p:cNvPr>
            <p:cNvSpPr/>
            <p:nvPr/>
          </p:nvSpPr>
          <p:spPr>
            <a:xfrm>
              <a:off x="334963" y="682836"/>
              <a:ext cx="285940" cy="147986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78000">
                  <a:schemeClr val="accent3"/>
                </a:gs>
                <a:gs pos="34000">
                  <a:schemeClr val="accent4"/>
                </a:gs>
              </a:gsLst>
              <a:lin ang="0" scaled="0"/>
              <a:tileRect/>
            </a:gradFill>
            <a:ln w="3175">
              <a:noFill/>
            </a:ln>
            <a:effectLst>
              <a:outerShdw blurRad="127000" algn="ctr" rotWithShape="0">
                <a:srgbClr val="0B1B72">
                  <a:alpha val="12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爱设计-3-4">
              <a:extLst>
                <a:ext uri="{FF2B5EF4-FFF2-40B4-BE49-F238E27FC236}">
                  <a16:creationId xmlns:a16="http://schemas.microsoft.com/office/drawing/2014/main" id="{B2D54A04-74C0-B09C-F156-CF85BFF5D1CA}"/>
                </a:ext>
              </a:extLst>
            </p:cNvPr>
            <p:cNvSpPr/>
            <p:nvPr/>
          </p:nvSpPr>
          <p:spPr>
            <a:xfrm>
              <a:off x="496330" y="708661"/>
              <a:ext cx="96136" cy="96336"/>
            </a:xfrm>
            <a:prstGeom prst="ellipse">
              <a:avLst/>
            </a:prstGeom>
            <a:solidFill>
              <a:schemeClr val="bg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6" name="爱设计-4">
            <a:extLst>
              <a:ext uri="{FF2B5EF4-FFF2-40B4-BE49-F238E27FC236}">
                <a16:creationId xmlns:a16="http://schemas.microsoft.com/office/drawing/2014/main" id="{F2EDDC74-ADA9-AFD5-90D1-9AF53A17202D}"/>
              </a:ext>
            </a:extLst>
          </p:cNvPr>
          <p:cNvGrpSpPr/>
          <p:nvPr/>
        </p:nvGrpSpPr>
        <p:grpSpPr>
          <a:xfrm>
            <a:off x="10656268" y="513894"/>
            <a:ext cx="926132" cy="706206"/>
            <a:chOff x="5481970" y="2962274"/>
            <a:chExt cx="1228391" cy="936689"/>
          </a:xfrm>
        </p:grpSpPr>
        <p:sp>
          <p:nvSpPr>
            <p:cNvPr id="15" name="爱设计-4-1">
              <a:extLst>
                <a:ext uri="{FF2B5EF4-FFF2-40B4-BE49-F238E27FC236}">
                  <a16:creationId xmlns:a16="http://schemas.microsoft.com/office/drawing/2014/main" id="{445ADD92-8048-B4E4-56F6-EE545558BD67}"/>
                </a:ext>
              </a:extLst>
            </p:cNvPr>
            <p:cNvSpPr/>
            <p:nvPr/>
          </p:nvSpPr>
          <p:spPr>
            <a:xfrm>
              <a:off x="5608128" y="3746850"/>
              <a:ext cx="149733" cy="149732"/>
            </a:xfrm>
            <a:custGeom>
              <a:avLst/>
              <a:gdLst>
                <a:gd name="connsiteX0" fmla="*/ 74486 w 149733"/>
                <a:gd name="connsiteY0" fmla="*/ 149732 h 149732"/>
                <a:gd name="connsiteX1" fmla="*/ 1 w 149733"/>
                <a:gd name="connsiteY1" fmla="*/ 74486 h 149732"/>
                <a:gd name="connsiteX2" fmla="*/ 75248 w 149733"/>
                <a:gd name="connsiteY2" fmla="*/ 1 h 149732"/>
                <a:gd name="connsiteX3" fmla="*/ 149733 w 149733"/>
                <a:gd name="connsiteY3" fmla="*/ 74866 h 149732"/>
                <a:gd name="connsiteX4" fmla="*/ 74868 w 149733"/>
                <a:gd name="connsiteY4" fmla="*/ 149733 h 149732"/>
                <a:gd name="connsiteX5" fmla="*/ 74486 w 149733"/>
                <a:gd name="connsiteY5" fmla="*/ 149732 h 149732"/>
                <a:gd name="connsiteX6" fmla="*/ 74486 w 149733"/>
                <a:gd name="connsiteY6" fmla="*/ 25907 h 149732"/>
                <a:gd name="connsiteX7" fmla="*/ 24956 w 149733"/>
                <a:gd name="connsiteY7" fmla="*/ 75247 h 149732"/>
                <a:gd name="connsiteX8" fmla="*/ 74295 w 149733"/>
                <a:gd name="connsiteY8" fmla="*/ 124776 h 149732"/>
                <a:gd name="connsiteX9" fmla="*/ 123825 w 149733"/>
                <a:gd name="connsiteY9" fmla="*/ 75437 h 149732"/>
                <a:gd name="connsiteX10" fmla="*/ 123825 w 149733"/>
                <a:gd name="connsiteY10" fmla="*/ 75247 h 149732"/>
                <a:gd name="connsiteX11" fmla="*/ 74677 w 149733"/>
                <a:gd name="connsiteY11" fmla="*/ 25527 h 149732"/>
                <a:gd name="connsiteX12" fmla="*/ 74486 w 149733"/>
                <a:gd name="connsiteY12" fmla="*/ 25526 h 1497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49733" h="149732">
                  <a:moveTo>
                    <a:pt x="74486" y="149732"/>
                  </a:moveTo>
                  <a:cubicBezTo>
                    <a:pt x="33138" y="149522"/>
                    <a:pt x="-209" y="115833"/>
                    <a:pt x="1" y="74486"/>
                  </a:cubicBezTo>
                  <a:cubicBezTo>
                    <a:pt x="211" y="33138"/>
                    <a:pt x="33900" y="-209"/>
                    <a:pt x="75248" y="1"/>
                  </a:cubicBezTo>
                  <a:cubicBezTo>
                    <a:pt x="116446" y="211"/>
                    <a:pt x="149733" y="33667"/>
                    <a:pt x="149733" y="74866"/>
                  </a:cubicBezTo>
                  <a:cubicBezTo>
                    <a:pt x="149734" y="116213"/>
                    <a:pt x="116215" y="149732"/>
                    <a:pt x="74868" y="149733"/>
                  </a:cubicBezTo>
                  <a:cubicBezTo>
                    <a:pt x="74740" y="149733"/>
                    <a:pt x="74613" y="149733"/>
                    <a:pt x="74486" y="149732"/>
                  </a:cubicBezTo>
                  <a:close/>
                  <a:moveTo>
                    <a:pt x="74486" y="25907"/>
                  </a:moveTo>
                  <a:cubicBezTo>
                    <a:pt x="47184" y="25855"/>
                    <a:pt x="25008" y="47945"/>
                    <a:pt x="24956" y="75247"/>
                  </a:cubicBezTo>
                  <a:cubicBezTo>
                    <a:pt x="24903" y="102549"/>
                    <a:pt x="46993" y="124724"/>
                    <a:pt x="74295" y="124776"/>
                  </a:cubicBezTo>
                  <a:cubicBezTo>
                    <a:pt x="101597" y="124829"/>
                    <a:pt x="123772" y="102739"/>
                    <a:pt x="123825" y="75437"/>
                  </a:cubicBezTo>
                  <a:cubicBezTo>
                    <a:pt x="123825" y="75373"/>
                    <a:pt x="123825" y="75310"/>
                    <a:pt x="123825" y="75247"/>
                  </a:cubicBezTo>
                  <a:cubicBezTo>
                    <a:pt x="123983" y="47945"/>
                    <a:pt x="101979" y="25685"/>
                    <a:pt x="74677" y="25527"/>
                  </a:cubicBezTo>
                  <a:cubicBezTo>
                    <a:pt x="74613" y="25526"/>
                    <a:pt x="74549" y="25526"/>
                    <a:pt x="74486" y="25526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" name="爱设计-4-2">
              <a:extLst>
                <a:ext uri="{FF2B5EF4-FFF2-40B4-BE49-F238E27FC236}">
                  <a16:creationId xmlns:a16="http://schemas.microsoft.com/office/drawing/2014/main" id="{F9327F2E-541E-46A9-26B9-FAA7991BB7A2}"/>
                </a:ext>
              </a:extLst>
            </p:cNvPr>
            <p:cNvSpPr/>
            <p:nvPr/>
          </p:nvSpPr>
          <p:spPr>
            <a:xfrm>
              <a:off x="5913500" y="3750182"/>
              <a:ext cx="119479" cy="144598"/>
            </a:xfrm>
            <a:custGeom>
              <a:avLst/>
              <a:gdLst>
                <a:gd name="connsiteX0" fmla="*/ 93726 w 119479"/>
                <a:gd name="connsiteY0" fmla="*/ 143732 h 144598"/>
                <a:gd name="connsiteX1" fmla="*/ 88106 w 119479"/>
                <a:gd name="connsiteY1" fmla="*/ 140113 h 144598"/>
                <a:gd name="connsiteX2" fmla="*/ 68390 w 119479"/>
                <a:gd name="connsiteY2" fmla="*/ 98870 h 144598"/>
                <a:gd name="connsiteX3" fmla="*/ 62770 w 119479"/>
                <a:gd name="connsiteY3" fmla="*/ 95345 h 144598"/>
                <a:gd name="connsiteX4" fmla="*/ 31814 w 119479"/>
                <a:gd name="connsiteY4" fmla="*/ 95345 h 144598"/>
                <a:gd name="connsiteX5" fmla="*/ 25432 w 119479"/>
                <a:gd name="connsiteY5" fmla="*/ 101536 h 144598"/>
                <a:gd name="connsiteX6" fmla="*/ 25432 w 119479"/>
                <a:gd name="connsiteY6" fmla="*/ 101632 h 144598"/>
                <a:gd name="connsiteX7" fmla="*/ 25432 w 119479"/>
                <a:gd name="connsiteY7" fmla="*/ 137351 h 144598"/>
                <a:gd name="connsiteX8" fmla="*/ 19241 w 119479"/>
                <a:gd name="connsiteY8" fmla="*/ 143732 h 144598"/>
                <a:gd name="connsiteX9" fmla="*/ 19145 w 119479"/>
                <a:gd name="connsiteY9" fmla="*/ 143732 h 144598"/>
                <a:gd name="connsiteX10" fmla="*/ 6286 w 119479"/>
                <a:gd name="connsiteY10" fmla="*/ 143732 h 144598"/>
                <a:gd name="connsiteX11" fmla="*/ 0 w 119479"/>
                <a:gd name="connsiteY11" fmla="*/ 137351 h 144598"/>
                <a:gd name="connsiteX12" fmla="*/ 0 w 119479"/>
                <a:gd name="connsiteY12" fmla="*/ 6287 h 144598"/>
                <a:gd name="connsiteX13" fmla="*/ 6286 w 119479"/>
                <a:gd name="connsiteY13" fmla="*/ 0 h 144598"/>
                <a:gd name="connsiteX14" fmla="*/ 70485 w 119479"/>
                <a:gd name="connsiteY14" fmla="*/ 0 h 144598"/>
                <a:gd name="connsiteX15" fmla="*/ 104394 w 119479"/>
                <a:gd name="connsiteY15" fmla="*/ 13335 h 144598"/>
                <a:gd name="connsiteX16" fmla="*/ 119444 w 119479"/>
                <a:gd name="connsiteY16" fmla="*/ 46006 h 144598"/>
                <a:gd name="connsiteX17" fmla="*/ 96869 w 119479"/>
                <a:gd name="connsiteY17" fmla="*/ 88392 h 144598"/>
                <a:gd name="connsiteX18" fmla="*/ 94583 w 119479"/>
                <a:gd name="connsiteY18" fmla="*/ 96298 h 144598"/>
                <a:gd name="connsiteX19" fmla="*/ 113062 w 119479"/>
                <a:gd name="connsiteY19" fmla="*/ 135065 h 144598"/>
                <a:gd name="connsiteX20" fmla="*/ 110926 w 119479"/>
                <a:gd name="connsiteY20" fmla="*/ 143695 h 144598"/>
                <a:gd name="connsiteX21" fmla="*/ 107347 w 119479"/>
                <a:gd name="connsiteY21" fmla="*/ 144590 h 144598"/>
                <a:gd name="connsiteX22" fmla="*/ 31814 w 119479"/>
                <a:gd name="connsiteY22" fmla="*/ 25813 h 144598"/>
                <a:gd name="connsiteX23" fmla="*/ 25432 w 119479"/>
                <a:gd name="connsiteY23" fmla="*/ 32003 h 144598"/>
                <a:gd name="connsiteX24" fmla="*/ 25432 w 119479"/>
                <a:gd name="connsiteY24" fmla="*/ 32099 h 144598"/>
                <a:gd name="connsiteX25" fmla="*/ 25432 w 119479"/>
                <a:gd name="connsiteY25" fmla="*/ 63246 h 144598"/>
                <a:gd name="connsiteX26" fmla="*/ 31718 w 119479"/>
                <a:gd name="connsiteY26" fmla="*/ 69533 h 144598"/>
                <a:gd name="connsiteX27" fmla="*/ 31813 w 119479"/>
                <a:gd name="connsiteY27" fmla="*/ 69533 h 144598"/>
                <a:gd name="connsiteX28" fmla="*/ 70771 w 119479"/>
                <a:gd name="connsiteY28" fmla="*/ 69533 h 144598"/>
                <a:gd name="connsiteX29" fmla="*/ 93440 w 119479"/>
                <a:gd name="connsiteY29" fmla="*/ 48387 h 144598"/>
                <a:gd name="connsiteX30" fmla="*/ 72404 w 119479"/>
                <a:gd name="connsiteY30" fmla="*/ 25826 h 144598"/>
                <a:gd name="connsiteX31" fmla="*/ 71533 w 119479"/>
                <a:gd name="connsiteY31" fmla="*/ 25813 h 1445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19479" h="144598">
                  <a:moveTo>
                    <a:pt x="93726" y="143732"/>
                  </a:moveTo>
                  <a:cubicBezTo>
                    <a:pt x="91313" y="143704"/>
                    <a:pt x="89130" y="142298"/>
                    <a:pt x="88106" y="140113"/>
                  </a:cubicBezTo>
                  <a:lnTo>
                    <a:pt x="68390" y="98870"/>
                  </a:lnTo>
                  <a:cubicBezTo>
                    <a:pt x="67357" y="96706"/>
                    <a:pt x="65167" y="95333"/>
                    <a:pt x="62770" y="95345"/>
                  </a:cubicBezTo>
                  <a:lnTo>
                    <a:pt x="31814" y="95345"/>
                  </a:lnTo>
                  <a:cubicBezTo>
                    <a:pt x="28342" y="95293"/>
                    <a:pt x="25485" y="98064"/>
                    <a:pt x="25432" y="101536"/>
                  </a:cubicBezTo>
                  <a:cubicBezTo>
                    <a:pt x="25432" y="101568"/>
                    <a:pt x="25432" y="101600"/>
                    <a:pt x="25432" y="101632"/>
                  </a:cubicBezTo>
                  <a:lnTo>
                    <a:pt x="25432" y="137351"/>
                  </a:lnTo>
                  <a:cubicBezTo>
                    <a:pt x="25484" y="140822"/>
                    <a:pt x="22713" y="143679"/>
                    <a:pt x="19241" y="143732"/>
                  </a:cubicBezTo>
                  <a:cubicBezTo>
                    <a:pt x="19209" y="143732"/>
                    <a:pt x="19177" y="143732"/>
                    <a:pt x="19145" y="143732"/>
                  </a:cubicBezTo>
                  <a:lnTo>
                    <a:pt x="6286" y="143732"/>
                  </a:lnTo>
                  <a:cubicBezTo>
                    <a:pt x="2799" y="143680"/>
                    <a:pt x="0" y="140838"/>
                    <a:pt x="0" y="137351"/>
                  </a:cubicBezTo>
                  <a:lnTo>
                    <a:pt x="0" y="6287"/>
                  </a:lnTo>
                  <a:cubicBezTo>
                    <a:pt x="51" y="2836"/>
                    <a:pt x="2836" y="51"/>
                    <a:pt x="6286" y="0"/>
                  </a:cubicBezTo>
                  <a:lnTo>
                    <a:pt x="70485" y="0"/>
                  </a:lnTo>
                  <a:cubicBezTo>
                    <a:pt x="83070" y="-15"/>
                    <a:pt x="95191" y="4751"/>
                    <a:pt x="104394" y="13335"/>
                  </a:cubicBezTo>
                  <a:cubicBezTo>
                    <a:pt x="113565" y="21784"/>
                    <a:pt x="118983" y="33545"/>
                    <a:pt x="119444" y="46006"/>
                  </a:cubicBezTo>
                  <a:cubicBezTo>
                    <a:pt x="120114" y="63172"/>
                    <a:pt x="111488" y="79369"/>
                    <a:pt x="96869" y="88392"/>
                  </a:cubicBezTo>
                  <a:cubicBezTo>
                    <a:pt x="94175" y="90038"/>
                    <a:pt x="93183" y="93468"/>
                    <a:pt x="94583" y="96298"/>
                  </a:cubicBezTo>
                  <a:lnTo>
                    <a:pt x="113062" y="135065"/>
                  </a:lnTo>
                  <a:cubicBezTo>
                    <a:pt x="114855" y="138037"/>
                    <a:pt x="113899" y="141901"/>
                    <a:pt x="110926" y="143695"/>
                  </a:cubicBezTo>
                  <a:cubicBezTo>
                    <a:pt x="109849" y="144344"/>
                    <a:pt x="108603" y="144656"/>
                    <a:pt x="107347" y="144590"/>
                  </a:cubicBezTo>
                  <a:close/>
                  <a:moveTo>
                    <a:pt x="31814" y="25813"/>
                  </a:moveTo>
                  <a:cubicBezTo>
                    <a:pt x="28342" y="25760"/>
                    <a:pt x="25485" y="28532"/>
                    <a:pt x="25432" y="32003"/>
                  </a:cubicBezTo>
                  <a:cubicBezTo>
                    <a:pt x="25432" y="32035"/>
                    <a:pt x="25432" y="32067"/>
                    <a:pt x="25432" y="32099"/>
                  </a:cubicBezTo>
                  <a:lnTo>
                    <a:pt x="25432" y="63246"/>
                  </a:lnTo>
                  <a:cubicBezTo>
                    <a:pt x="25431" y="66718"/>
                    <a:pt x="28246" y="69533"/>
                    <a:pt x="31718" y="69533"/>
                  </a:cubicBezTo>
                  <a:cubicBezTo>
                    <a:pt x="31749" y="69533"/>
                    <a:pt x="31781" y="69533"/>
                    <a:pt x="31813" y="69533"/>
                  </a:cubicBezTo>
                  <a:lnTo>
                    <a:pt x="70771" y="69533"/>
                  </a:lnTo>
                  <a:cubicBezTo>
                    <a:pt x="82756" y="69655"/>
                    <a:pt x="92730" y="60352"/>
                    <a:pt x="93440" y="48387"/>
                  </a:cubicBezTo>
                  <a:cubicBezTo>
                    <a:pt x="93861" y="36348"/>
                    <a:pt x="84443" y="26247"/>
                    <a:pt x="72404" y="25826"/>
                  </a:cubicBezTo>
                  <a:cubicBezTo>
                    <a:pt x="72113" y="25816"/>
                    <a:pt x="71823" y="25811"/>
                    <a:pt x="71533" y="25813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" name="爱设计-4-3">
              <a:extLst>
                <a:ext uri="{FF2B5EF4-FFF2-40B4-BE49-F238E27FC236}">
                  <a16:creationId xmlns:a16="http://schemas.microsoft.com/office/drawing/2014/main" id="{B264AB73-E5B6-B40D-3E38-4954F7A7E98E}"/>
                </a:ext>
              </a:extLst>
            </p:cNvPr>
            <p:cNvSpPr/>
            <p:nvPr/>
          </p:nvSpPr>
          <p:spPr>
            <a:xfrm>
              <a:off x="5481970" y="3750183"/>
              <a:ext cx="133348" cy="143732"/>
            </a:xfrm>
            <a:custGeom>
              <a:avLst/>
              <a:gdLst>
                <a:gd name="connsiteX0" fmla="*/ 59960 w 133348"/>
                <a:gd name="connsiteY0" fmla="*/ 143732 h 143732"/>
                <a:gd name="connsiteX1" fmla="*/ 53673 w 133348"/>
                <a:gd name="connsiteY1" fmla="*/ 137446 h 143732"/>
                <a:gd name="connsiteX2" fmla="*/ 53673 w 133348"/>
                <a:gd name="connsiteY2" fmla="*/ 85820 h 143732"/>
                <a:gd name="connsiteX3" fmla="*/ 51959 w 133348"/>
                <a:gd name="connsiteY3" fmla="*/ 80391 h 143732"/>
                <a:gd name="connsiteX4" fmla="*/ 905 w 133348"/>
                <a:gd name="connsiteY4" fmla="*/ 10001 h 143732"/>
                <a:gd name="connsiteX5" fmla="*/ 3040 w 133348"/>
                <a:gd name="connsiteY5" fmla="*/ 1371 h 143732"/>
                <a:gd name="connsiteX6" fmla="*/ 5953 w 133348"/>
                <a:gd name="connsiteY6" fmla="*/ 476 h 143732"/>
                <a:gd name="connsiteX7" fmla="*/ 18716 w 133348"/>
                <a:gd name="connsiteY7" fmla="*/ 476 h 143732"/>
                <a:gd name="connsiteX8" fmla="*/ 23479 w 133348"/>
                <a:gd name="connsiteY8" fmla="*/ 2667 h 143732"/>
                <a:gd name="connsiteX9" fmla="*/ 61579 w 133348"/>
                <a:gd name="connsiteY9" fmla="*/ 56483 h 143732"/>
                <a:gd name="connsiteX10" fmla="*/ 66722 w 133348"/>
                <a:gd name="connsiteY10" fmla="*/ 59055 h 143732"/>
                <a:gd name="connsiteX11" fmla="*/ 71771 w 133348"/>
                <a:gd name="connsiteY11" fmla="*/ 56483 h 143732"/>
                <a:gd name="connsiteX12" fmla="*/ 109871 w 133348"/>
                <a:gd name="connsiteY12" fmla="*/ 2667 h 143732"/>
                <a:gd name="connsiteX13" fmla="*/ 115014 w 133348"/>
                <a:gd name="connsiteY13" fmla="*/ 0 h 143732"/>
                <a:gd name="connsiteX14" fmla="*/ 127397 w 133348"/>
                <a:gd name="connsiteY14" fmla="*/ 0 h 143732"/>
                <a:gd name="connsiteX15" fmla="*/ 133340 w 133348"/>
                <a:gd name="connsiteY15" fmla="*/ 6612 h 143732"/>
                <a:gd name="connsiteX16" fmla="*/ 132445 w 133348"/>
                <a:gd name="connsiteY16" fmla="*/ 9525 h 143732"/>
                <a:gd name="connsiteX17" fmla="*/ 81200 w 133348"/>
                <a:gd name="connsiteY17" fmla="*/ 80391 h 143732"/>
                <a:gd name="connsiteX18" fmla="*/ 79486 w 133348"/>
                <a:gd name="connsiteY18" fmla="*/ 85820 h 143732"/>
                <a:gd name="connsiteX19" fmla="*/ 79486 w 133348"/>
                <a:gd name="connsiteY19" fmla="*/ 137446 h 143732"/>
                <a:gd name="connsiteX20" fmla="*/ 73199 w 133348"/>
                <a:gd name="connsiteY20" fmla="*/ 143732 h 1437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33348" h="143732">
                  <a:moveTo>
                    <a:pt x="59960" y="143732"/>
                  </a:moveTo>
                  <a:cubicBezTo>
                    <a:pt x="56509" y="143681"/>
                    <a:pt x="53724" y="140896"/>
                    <a:pt x="53673" y="137446"/>
                  </a:cubicBezTo>
                  <a:lnTo>
                    <a:pt x="53673" y="85820"/>
                  </a:lnTo>
                  <a:cubicBezTo>
                    <a:pt x="53708" y="83872"/>
                    <a:pt x="53106" y="81966"/>
                    <a:pt x="51959" y="80391"/>
                  </a:cubicBezTo>
                  <a:lnTo>
                    <a:pt x="905" y="10001"/>
                  </a:lnTo>
                  <a:cubicBezTo>
                    <a:pt x="-889" y="7028"/>
                    <a:pt x="67" y="3164"/>
                    <a:pt x="3040" y="1371"/>
                  </a:cubicBezTo>
                  <a:cubicBezTo>
                    <a:pt x="3923" y="838"/>
                    <a:pt x="4923" y="531"/>
                    <a:pt x="5953" y="476"/>
                  </a:cubicBezTo>
                  <a:lnTo>
                    <a:pt x="18716" y="476"/>
                  </a:lnTo>
                  <a:cubicBezTo>
                    <a:pt x="20547" y="478"/>
                    <a:pt x="22286" y="1278"/>
                    <a:pt x="23479" y="2667"/>
                  </a:cubicBezTo>
                  <a:lnTo>
                    <a:pt x="61579" y="56483"/>
                  </a:lnTo>
                  <a:cubicBezTo>
                    <a:pt x="62788" y="58108"/>
                    <a:pt x="64697" y="59063"/>
                    <a:pt x="66722" y="59055"/>
                  </a:cubicBezTo>
                  <a:cubicBezTo>
                    <a:pt x="68722" y="59063"/>
                    <a:pt x="70602" y="58105"/>
                    <a:pt x="71771" y="56483"/>
                  </a:cubicBezTo>
                  <a:lnTo>
                    <a:pt x="109871" y="2667"/>
                  </a:lnTo>
                  <a:cubicBezTo>
                    <a:pt x="111049" y="994"/>
                    <a:pt x="112968" y="-1"/>
                    <a:pt x="115014" y="0"/>
                  </a:cubicBezTo>
                  <a:lnTo>
                    <a:pt x="127397" y="0"/>
                  </a:lnTo>
                  <a:cubicBezTo>
                    <a:pt x="130864" y="185"/>
                    <a:pt x="133524" y="3145"/>
                    <a:pt x="133340" y="6612"/>
                  </a:cubicBezTo>
                  <a:cubicBezTo>
                    <a:pt x="133285" y="7642"/>
                    <a:pt x="132978" y="8642"/>
                    <a:pt x="132445" y="9525"/>
                  </a:cubicBezTo>
                  <a:lnTo>
                    <a:pt x="81200" y="80391"/>
                  </a:lnTo>
                  <a:cubicBezTo>
                    <a:pt x="80053" y="81966"/>
                    <a:pt x="79451" y="83872"/>
                    <a:pt x="79486" y="85820"/>
                  </a:cubicBezTo>
                  <a:lnTo>
                    <a:pt x="79486" y="137446"/>
                  </a:lnTo>
                  <a:cubicBezTo>
                    <a:pt x="79435" y="140896"/>
                    <a:pt x="76650" y="143681"/>
                    <a:pt x="73199" y="143732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" name="爱设计-4-4">
              <a:extLst>
                <a:ext uri="{FF2B5EF4-FFF2-40B4-BE49-F238E27FC236}">
                  <a16:creationId xmlns:a16="http://schemas.microsoft.com/office/drawing/2014/main" id="{2831C407-0DFA-456C-C2A9-FA0E8AEEFAFB}"/>
                </a:ext>
              </a:extLst>
            </p:cNvPr>
            <p:cNvSpPr/>
            <p:nvPr/>
          </p:nvSpPr>
          <p:spPr>
            <a:xfrm>
              <a:off x="5769006" y="3750182"/>
              <a:ext cx="131730" cy="143732"/>
            </a:xfrm>
            <a:custGeom>
              <a:avLst/>
              <a:gdLst>
                <a:gd name="connsiteX0" fmla="*/ 65913 w 131730"/>
                <a:gd name="connsiteY0" fmla="*/ 143732 h 143732"/>
                <a:gd name="connsiteX1" fmla="*/ 0 w 131730"/>
                <a:gd name="connsiteY1" fmla="*/ 77819 h 143732"/>
                <a:gd name="connsiteX2" fmla="*/ 0 w 131730"/>
                <a:gd name="connsiteY2" fmla="*/ 6287 h 143732"/>
                <a:gd name="connsiteX3" fmla="*/ 6286 w 131730"/>
                <a:gd name="connsiteY3" fmla="*/ 0 h 143732"/>
                <a:gd name="connsiteX4" fmla="*/ 19431 w 131730"/>
                <a:gd name="connsiteY4" fmla="*/ 0 h 143732"/>
                <a:gd name="connsiteX5" fmla="*/ 25717 w 131730"/>
                <a:gd name="connsiteY5" fmla="*/ 6287 h 143732"/>
                <a:gd name="connsiteX6" fmla="*/ 25717 w 131730"/>
                <a:gd name="connsiteY6" fmla="*/ 77343 h 143732"/>
                <a:gd name="connsiteX7" fmla="*/ 63909 w 131730"/>
                <a:gd name="connsiteY7" fmla="*/ 119447 h 143732"/>
                <a:gd name="connsiteX8" fmla="*/ 106013 w 131730"/>
                <a:gd name="connsiteY8" fmla="*/ 81255 h 143732"/>
                <a:gd name="connsiteX9" fmla="*/ 106013 w 131730"/>
                <a:gd name="connsiteY9" fmla="*/ 77343 h 143732"/>
                <a:gd name="connsiteX10" fmla="*/ 106013 w 131730"/>
                <a:gd name="connsiteY10" fmla="*/ 6287 h 143732"/>
                <a:gd name="connsiteX11" fmla="*/ 112300 w 131730"/>
                <a:gd name="connsiteY11" fmla="*/ 0 h 143732"/>
                <a:gd name="connsiteX12" fmla="*/ 125444 w 131730"/>
                <a:gd name="connsiteY12" fmla="*/ 0 h 143732"/>
                <a:gd name="connsiteX13" fmla="*/ 131731 w 131730"/>
                <a:gd name="connsiteY13" fmla="*/ 6287 h 143732"/>
                <a:gd name="connsiteX14" fmla="*/ 131731 w 131730"/>
                <a:gd name="connsiteY14" fmla="*/ 77819 h 143732"/>
                <a:gd name="connsiteX15" fmla="*/ 66008 w 131730"/>
                <a:gd name="connsiteY15" fmla="*/ 143732 h 143732"/>
                <a:gd name="connsiteX16" fmla="*/ 65913 w 131730"/>
                <a:gd name="connsiteY16" fmla="*/ 143732 h 1437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31730" h="143732">
                  <a:moveTo>
                    <a:pt x="65913" y="143732"/>
                  </a:moveTo>
                  <a:cubicBezTo>
                    <a:pt x="29510" y="143732"/>
                    <a:pt x="0" y="114222"/>
                    <a:pt x="0" y="77819"/>
                  </a:cubicBezTo>
                  <a:lnTo>
                    <a:pt x="0" y="6287"/>
                  </a:lnTo>
                  <a:cubicBezTo>
                    <a:pt x="0" y="2815"/>
                    <a:pt x="2815" y="0"/>
                    <a:pt x="6286" y="0"/>
                  </a:cubicBezTo>
                  <a:lnTo>
                    <a:pt x="19431" y="0"/>
                  </a:lnTo>
                  <a:cubicBezTo>
                    <a:pt x="22903" y="0"/>
                    <a:pt x="25717" y="2815"/>
                    <a:pt x="25717" y="6287"/>
                  </a:cubicBezTo>
                  <a:lnTo>
                    <a:pt x="25717" y="77343"/>
                  </a:lnTo>
                  <a:cubicBezTo>
                    <a:pt x="24637" y="99516"/>
                    <a:pt x="41736" y="118367"/>
                    <a:pt x="63909" y="119447"/>
                  </a:cubicBezTo>
                  <a:cubicBezTo>
                    <a:pt x="86082" y="120527"/>
                    <a:pt x="104933" y="103428"/>
                    <a:pt x="106013" y="81255"/>
                  </a:cubicBezTo>
                  <a:cubicBezTo>
                    <a:pt x="106077" y="79952"/>
                    <a:pt x="106077" y="78646"/>
                    <a:pt x="106013" y="77343"/>
                  </a:cubicBezTo>
                  <a:lnTo>
                    <a:pt x="106013" y="6287"/>
                  </a:lnTo>
                  <a:cubicBezTo>
                    <a:pt x="106064" y="2836"/>
                    <a:pt x="108849" y="51"/>
                    <a:pt x="112300" y="0"/>
                  </a:cubicBezTo>
                  <a:lnTo>
                    <a:pt x="125444" y="0"/>
                  </a:lnTo>
                  <a:cubicBezTo>
                    <a:pt x="128916" y="0"/>
                    <a:pt x="131731" y="2815"/>
                    <a:pt x="131731" y="6287"/>
                  </a:cubicBezTo>
                  <a:lnTo>
                    <a:pt x="131731" y="77819"/>
                  </a:lnTo>
                  <a:cubicBezTo>
                    <a:pt x="131783" y="114169"/>
                    <a:pt x="102358" y="143680"/>
                    <a:pt x="66008" y="143732"/>
                  </a:cubicBezTo>
                  <a:cubicBezTo>
                    <a:pt x="65977" y="143732"/>
                    <a:pt x="65945" y="143732"/>
                    <a:pt x="65913" y="143732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" name="爱设计-4-5">
              <a:extLst>
                <a:ext uri="{FF2B5EF4-FFF2-40B4-BE49-F238E27FC236}">
                  <a16:creationId xmlns:a16="http://schemas.microsoft.com/office/drawing/2014/main" id="{6ABF3A88-EBC6-11F0-6EF8-EC5CA3AE369B}"/>
                </a:ext>
              </a:extLst>
            </p:cNvPr>
            <p:cNvSpPr/>
            <p:nvPr/>
          </p:nvSpPr>
          <p:spPr>
            <a:xfrm>
              <a:off x="6121239" y="3748944"/>
              <a:ext cx="116682" cy="145923"/>
            </a:xfrm>
            <a:custGeom>
              <a:avLst/>
              <a:gdLst>
                <a:gd name="connsiteX0" fmla="*/ 6287 w 116682"/>
                <a:gd name="connsiteY0" fmla="*/ 145923 h 145923"/>
                <a:gd name="connsiteX1" fmla="*/ 1 w 116682"/>
                <a:gd name="connsiteY1" fmla="*/ 139829 h 145923"/>
                <a:gd name="connsiteX2" fmla="*/ 1 w 116682"/>
                <a:gd name="connsiteY2" fmla="*/ 139637 h 145923"/>
                <a:gd name="connsiteX3" fmla="*/ 1 w 116682"/>
                <a:gd name="connsiteY3" fmla="*/ 6287 h 145923"/>
                <a:gd name="connsiteX4" fmla="*/ 6287 w 116682"/>
                <a:gd name="connsiteY4" fmla="*/ 0 h 145923"/>
                <a:gd name="connsiteX5" fmla="*/ 20003 w 116682"/>
                <a:gd name="connsiteY5" fmla="*/ 0 h 145923"/>
                <a:gd name="connsiteX6" fmla="*/ 26290 w 116682"/>
                <a:gd name="connsiteY6" fmla="*/ 6287 h 145923"/>
                <a:gd name="connsiteX7" fmla="*/ 26290 w 116682"/>
                <a:gd name="connsiteY7" fmla="*/ 114395 h 145923"/>
                <a:gd name="connsiteX8" fmla="*/ 32576 w 116682"/>
                <a:gd name="connsiteY8" fmla="*/ 120682 h 145923"/>
                <a:gd name="connsiteX9" fmla="*/ 110396 w 116682"/>
                <a:gd name="connsiteY9" fmla="*/ 120682 h 145923"/>
                <a:gd name="connsiteX10" fmla="*/ 116682 w 116682"/>
                <a:gd name="connsiteY10" fmla="*/ 126968 h 145923"/>
                <a:gd name="connsiteX11" fmla="*/ 116682 w 116682"/>
                <a:gd name="connsiteY11" fmla="*/ 139637 h 145923"/>
                <a:gd name="connsiteX12" fmla="*/ 110588 w 116682"/>
                <a:gd name="connsiteY12" fmla="*/ 145923 h 145923"/>
                <a:gd name="connsiteX13" fmla="*/ 110396 w 116682"/>
                <a:gd name="connsiteY13" fmla="*/ 145923 h 1459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16682" h="145923">
                  <a:moveTo>
                    <a:pt x="6287" y="145923"/>
                  </a:moveTo>
                  <a:cubicBezTo>
                    <a:pt x="2868" y="145976"/>
                    <a:pt x="54" y="143248"/>
                    <a:pt x="1" y="139829"/>
                  </a:cubicBezTo>
                  <a:cubicBezTo>
                    <a:pt x="0" y="139765"/>
                    <a:pt x="0" y="139701"/>
                    <a:pt x="1" y="139637"/>
                  </a:cubicBezTo>
                  <a:lnTo>
                    <a:pt x="1" y="6287"/>
                  </a:lnTo>
                  <a:cubicBezTo>
                    <a:pt x="1" y="2815"/>
                    <a:pt x="2815" y="0"/>
                    <a:pt x="6287" y="0"/>
                  </a:cubicBezTo>
                  <a:lnTo>
                    <a:pt x="20003" y="0"/>
                  </a:lnTo>
                  <a:cubicBezTo>
                    <a:pt x="23475" y="0"/>
                    <a:pt x="26290" y="2815"/>
                    <a:pt x="26290" y="6287"/>
                  </a:cubicBezTo>
                  <a:lnTo>
                    <a:pt x="26290" y="114395"/>
                  </a:lnTo>
                  <a:cubicBezTo>
                    <a:pt x="26290" y="117867"/>
                    <a:pt x="29104" y="120682"/>
                    <a:pt x="32576" y="120682"/>
                  </a:cubicBezTo>
                  <a:lnTo>
                    <a:pt x="110396" y="120682"/>
                  </a:lnTo>
                  <a:cubicBezTo>
                    <a:pt x="113868" y="120682"/>
                    <a:pt x="116682" y="123496"/>
                    <a:pt x="116682" y="126968"/>
                  </a:cubicBezTo>
                  <a:lnTo>
                    <a:pt x="116682" y="139637"/>
                  </a:lnTo>
                  <a:cubicBezTo>
                    <a:pt x="116735" y="143055"/>
                    <a:pt x="114007" y="145870"/>
                    <a:pt x="110588" y="145923"/>
                  </a:cubicBezTo>
                  <a:cubicBezTo>
                    <a:pt x="110524" y="145924"/>
                    <a:pt x="110460" y="145924"/>
                    <a:pt x="110396" y="145923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" name="爱设计-4-6">
              <a:extLst>
                <a:ext uri="{FF2B5EF4-FFF2-40B4-BE49-F238E27FC236}">
                  <a16:creationId xmlns:a16="http://schemas.microsoft.com/office/drawing/2014/main" id="{93B33028-1E01-C50B-C897-E9E93394C245}"/>
                </a:ext>
              </a:extLst>
            </p:cNvPr>
            <p:cNvSpPr/>
            <p:nvPr/>
          </p:nvSpPr>
          <p:spPr>
            <a:xfrm>
              <a:off x="6561009" y="3749611"/>
              <a:ext cx="149352" cy="149352"/>
            </a:xfrm>
            <a:custGeom>
              <a:avLst/>
              <a:gdLst>
                <a:gd name="connsiteX0" fmla="*/ 74867 w 149352"/>
                <a:gd name="connsiteY0" fmla="*/ 149352 h 149352"/>
                <a:gd name="connsiteX1" fmla="*/ 0 w 149352"/>
                <a:gd name="connsiteY1" fmla="*/ 74867 h 149352"/>
                <a:gd name="connsiteX2" fmla="*/ 74486 w 149352"/>
                <a:gd name="connsiteY2" fmla="*/ 0 h 149352"/>
                <a:gd name="connsiteX3" fmla="*/ 149352 w 149352"/>
                <a:gd name="connsiteY3" fmla="*/ 74486 h 149352"/>
                <a:gd name="connsiteX4" fmla="*/ 149352 w 149352"/>
                <a:gd name="connsiteY4" fmla="*/ 74676 h 149352"/>
                <a:gd name="connsiteX5" fmla="*/ 74867 w 149352"/>
                <a:gd name="connsiteY5" fmla="*/ 149352 h 149352"/>
                <a:gd name="connsiteX6" fmla="*/ 74867 w 149352"/>
                <a:gd name="connsiteY6" fmla="*/ 25527 h 149352"/>
                <a:gd name="connsiteX7" fmla="*/ 25527 w 149352"/>
                <a:gd name="connsiteY7" fmla="*/ 74676 h 149352"/>
                <a:gd name="connsiteX8" fmla="*/ 74676 w 149352"/>
                <a:gd name="connsiteY8" fmla="*/ 124015 h 149352"/>
                <a:gd name="connsiteX9" fmla="*/ 124015 w 149352"/>
                <a:gd name="connsiteY9" fmla="*/ 74866 h 149352"/>
                <a:gd name="connsiteX10" fmla="*/ 124016 w 149352"/>
                <a:gd name="connsiteY10" fmla="*/ 74771 h 149352"/>
                <a:gd name="connsiteX11" fmla="*/ 74866 w 149352"/>
                <a:gd name="connsiteY11" fmla="*/ 25432 h 1493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49352" h="149352">
                  <a:moveTo>
                    <a:pt x="74867" y="149352"/>
                  </a:moveTo>
                  <a:cubicBezTo>
                    <a:pt x="33624" y="149457"/>
                    <a:pt x="105" y="116109"/>
                    <a:pt x="0" y="74867"/>
                  </a:cubicBezTo>
                  <a:cubicBezTo>
                    <a:pt x="-105" y="33624"/>
                    <a:pt x="33243" y="105"/>
                    <a:pt x="74486" y="0"/>
                  </a:cubicBezTo>
                  <a:cubicBezTo>
                    <a:pt x="115728" y="-105"/>
                    <a:pt x="149247" y="33243"/>
                    <a:pt x="149352" y="74486"/>
                  </a:cubicBezTo>
                  <a:cubicBezTo>
                    <a:pt x="149352" y="74549"/>
                    <a:pt x="149352" y="74612"/>
                    <a:pt x="149352" y="74676"/>
                  </a:cubicBezTo>
                  <a:cubicBezTo>
                    <a:pt x="149300" y="115822"/>
                    <a:pt x="116013" y="149195"/>
                    <a:pt x="74867" y="149352"/>
                  </a:cubicBezTo>
                  <a:close/>
                  <a:moveTo>
                    <a:pt x="74867" y="25527"/>
                  </a:moveTo>
                  <a:cubicBezTo>
                    <a:pt x="47670" y="25474"/>
                    <a:pt x="25580" y="47479"/>
                    <a:pt x="25527" y="74676"/>
                  </a:cubicBezTo>
                  <a:cubicBezTo>
                    <a:pt x="25474" y="101873"/>
                    <a:pt x="47479" y="123963"/>
                    <a:pt x="74676" y="124015"/>
                  </a:cubicBezTo>
                  <a:cubicBezTo>
                    <a:pt x="101873" y="124068"/>
                    <a:pt x="123963" y="102063"/>
                    <a:pt x="124015" y="74866"/>
                  </a:cubicBezTo>
                  <a:cubicBezTo>
                    <a:pt x="124016" y="74835"/>
                    <a:pt x="124016" y="74803"/>
                    <a:pt x="124016" y="74771"/>
                  </a:cubicBezTo>
                  <a:cubicBezTo>
                    <a:pt x="124016" y="47596"/>
                    <a:pt x="102042" y="25537"/>
                    <a:pt x="74866" y="25432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" name="爱设计-4-7">
              <a:extLst>
                <a:ext uri="{FF2B5EF4-FFF2-40B4-BE49-F238E27FC236}">
                  <a16:creationId xmlns:a16="http://schemas.microsoft.com/office/drawing/2014/main" id="{9F268F28-A984-CB11-4F2B-4B0632FBC555}"/>
                </a:ext>
              </a:extLst>
            </p:cNvPr>
            <p:cNvSpPr/>
            <p:nvPr/>
          </p:nvSpPr>
          <p:spPr>
            <a:xfrm>
              <a:off x="6243065" y="3747039"/>
              <a:ext cx="149351" cy="149351"/>
            </a:xfrm>
            <a:custGeom>
              <a:avLst/>
              <a:gdLst>
                <a:gd name="connsiteX0" fmla="*/ 74676 w 149351"/>
                <a:gd name="connsiteY0" fmla="*/ 149352 h 149351"/>
                <a:gd name="connsiteX1" fmla="*/ 0 w 149351"/>
                <a:gd name="connsiteY1" fmla="*/ 74676 h 149351"/>
                <a:gd name="connsiteX2" fmla="*/ 74676 w 149351"/>
                <a:gd name="connsiteY2" fmla="*/ 0 h 149351"/>
                <a:gd name="connsiteX3" fmla="*/ 149352 w 149351"/>
                <a:gd name="connsiteY3" fmla="*/ 74676 h 149351"/>
                <a:gd name="connsiteX4" fmla="*/ 74676 w 149351"/>
                <a:gd name="connsiteY4" fmla="*/ 149352 h 149351"/>
                <a:gd name="connsiteX5" fmla="*/ 74676 w 149351"/>
                <a:gd name="connsiteY5" fmla="*/ 25527 h 149351"/>
                <a:gd name="connsiteX6" fmla="*/ 25910 w 149351"/>
                <a:gd name="connsiteY6" fmla="*/ 75245 h 149351"/>
                <a:gd name="connsiteX7" fmla="*/ 75629 w 149351"/>
                <a:gd name="connsiteY7" fmla="*/ 124011 h 149351"/>
                <a:gd name="connsiteX8" fmla="*/ 124396 w 149351"/>
                <a:gd name="connsiteY8" fmla="*/ 74676 h 149351"/>
                <a:gd name="connsiteX9" fmla="*/ 75251 w 149351"/>
                <a:gd name="connsiteY9" fmla="*/ 25524 h 149351"/>
                <a:gd name="connsiteX10" fmla="*/ 74676 w 149351"/>
                <a:gd name="connsiteY10" fmla="*/ 25527 h 1493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49351" h="149351">
                  <a:moveTo>
                    <a:pt x="74676" y="149352"/>
                  </a:moveTo>
                  <a:cubicBezTo>
                    <a:pt x="33434" y="149352"/>
                    <a:pt x="0" y="115918"/>
                    <a:pt x="0" y="74676"/>
                  </a:cubicBezTo>
                  <a:cubicBezTo>
                    <a:pt x="0" y="33434"/>
                    <a:pt x="33434" y="0"/>
                    <a:pt x="74676" y="0"/>
                  </a:cubicBezTo>
                  <a:cubicBezTo>
                    <a:pt x="115918" y="0"/>
                    <a:pt x="149352" y="33434"/>
                    <a:pt x="149352" y="74676"/>
                  </a:cubicBezTo>
                  <a:cubicBezTo>
                    <a:pt x="149352" y="115918"/>
                    <a:pt x="115918" y="149352"/>
                    <a:pt x="74676" y="149352"/>
                  </a:cubicBezTo>
                  <a:close/>
                  <a:moveTo>
                    <a:pt x="74676" y="25527"/>
                  </a:moveTo>
                  <a:cubicBezTo>
                    <a:pt x="47480" y="25790"/>
                    <a:pt x="25647" y="48050"/>
                    <a:pt x="25910" y="75245"/>
                  </a:cubicBezTo>
                  <a:cubicBezTo>
                    <a:pt x="26173" y="102441"/>
                    <a:pt x="48433" y="124274"/>
                    <a:pt x="75629" y="124011"/>
                  </a:cubicBezTo>
                  <a:cubicBezTo>
                    <a:pt x="102675" y="123749"/>
                    <a:pt x="124447" y="101723"/>
                    <a:pt x="124396" y="74676"/>
                  </a:cubicBezTo>
                  <a:cubicBezTo>
                    <a:pt x="124398" y="47532"/>
                    <a:pt x="102395" y="25525"/>
                    <a:pt x="75251" y="25524"/>
                  </a:cubicBezTo>
                  <a:cubicBezTo>
                    <a:pt x="75059" y="25524"/>
                    <a:pt x="74868" y="25525"/>
                    <a:pt x="74676" y="25527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" name="爱设计-4-8">
              <a:extLst>
                <a:ext uri="{FF2B5EF4-FFF2-40B4-BE49-F238E27FC236}">
                  <a16:creationId xmlns:a16="http://schemas.microsoft.com/office/drawing/2014/main" id="{B347EB07-54CF-ADAD-EAF5-6F252FDFDC0C}"/>
                </a:ext>
              </a:extLst>
            </p:cNvPr>
            <p:cNvSpPr/>
            <p:nvPr/>
          </p:nvSpPr>
          <p:spPr>
            <a:xfrm>
              <a:off x="6402799" y="3745562"/>
              <a:ext cx="151572" cy="149352"/>
            </a:xfrm>
            <a:custGeom>
              <a:avLst/>
              <a:gdLst>
                <a:gd name="connsiteX0" fmla="*/ 145638 w 151572"/>
                <a:gd name="connsiteY0" fmla="*/ 64438 h 149352"/>
                <a:gd name="connsiteX1" fmla="*/ 145066 w 151572"/>
                <a:gd name="connsiteY1" fmla="*/ 64438 h 149352"/>
                <a:gd name="connsiteX2" fmla="*/ 145066 w 151572"/>
                <a:gd name="connsiteY2" fmla="*/ 64438 h 149352"/>
                <a:gd name="connsiteX3" fmla="*/ 87916 w 151572"/>
                <a:gd name="connsiteY3" fmla="*/ 64438 h 149352"/>
                <a:gd name="connsiteX4" fmla="*/ 81630 w 151572"/>
                <a:gd name="connsiteY4" fmla="*/ 70724 h 149352"/>
                <a:gd name="connsiteX5" fmla="*/ 81630 w 151572"/>
                <a:gd name="connsiteY5" fmla="*/ 83583 h 149352"/>
                <a:gd name="connsiteX6" fmla="*/ 87916 w 151572"/>
                <a:gd name="connsiteY6" fmla="*/ 89869 h 149352"/>
                <a:gd name="connsiteX7" fmla="*/ 115443 w 151572"/>
                <a:gd name="connsiteY7" fmla="*/ 89869 h 149352"/>
                <a:gd name="connsiteX8" fmla="*/ 119539 w 151572"/>
                <a:gd name="connsiteY8" fmla="*/ 91584 h 149352"/>
                <a:gd name="connsiteX9" fmla="*/ 120492 w 151572"/>
                <a:gd name="connsiteY9" fmla="*/ 96632 h 149352"/>
                <a:gd name="connsiteX10" fmla="*/ 120492 w 151572"/>
                <a:gd name="connsiteY10" fmla="*/ 96632 h 149352"/>
                <a:gd name="connsiteX11" fmla="*/ 120492 w 151572"/>
                <a:gd name="connsiteY11" fmla="*/ 96632 h 149352"/>
                <a:gd name="connsiteX12" fmla="*/ 103632 w 151572"/>
                <a:gd name="connsiteY12" fmla="*/ 117873 h 149352"/>
                <a:gd name="connsiteX13" fmla="*/ 102870 w 151572"/>
                <a:gd name="connsiteY13" fmla="*/ 117873 h 149352"/>
                <a:gd name="connsiteX14" fmla="*/ 100299 w 151572"/>
                <a:gd name="connsiteY14" fmla="*/ 119206 h 149352"/>
                <a:gd name="connsiteX15" fmla="*/ 100299 w 151572"/>
                <a:gd name="connsiteY15" fmla="*/ 119206 h 149352"/>
                <a:gd name="connsiteX16" fmla="*/ 99156 w 151572"/>
                <a:gd name="connsiteY16" fmla="*/ 119778 h 149352"/>
                <a:gd name="connsiteX17" fmla="*/ 99156 w 151572"/>
                <a:gd name="connsiteY17" fmla="*/ 119778 h 149352"/>
                <a:gd name="connsiteX18" fmla="*/ 98108 w 151572"/>
                <a:gd name="connsiteY18" fmla="*/ 120254 h 149352"/>
                <a:gd name="connsiteX19" fmla="*/ 98108 w 151572"/>
                <a:gd name="connsiteY19" fmla="*/ 120254 h 149352"/>
                <a:gd name="connsiteX20" fmla="*/ 96965 w 151572"/>
                <a:gd name="connsiteY20" fmla="*/ 120254 h 149352"/>
                <a:gd name="connsiteX21" fmla="*/ 96965 w 151572"/>
                <a:gd name="connsiteY21" fmla="*/ 120254 h 149352"/>
                <a:gd name="connsiteX22" fmla="*/ 91345 w 151572"/>
                <a:gd name="connsiteY22" fmla="*/ 122254 h 149352"/>
                <a:gd name="connsiteX23" fmla="*/ 91345 w 151572"/>
                <a:gd name="connsiteY23" fmla="*/ 122254 h 149352"/>
                <a:gd name="connsiteX24" fmla="*/ 90012 w 151572"/>
                <a:gd name="connsiteY24" fmla="*/ 122254 h 149352"/>
                <a:gd name="connsiteX25" fmla="*/ 90012 w 151572"/>
                <a:gd name="connsiteY25" fmla="*/ 122254 h 149352"/>
                <a:gd name="connsiteX26" fmla="*/ 88678 w 151572"/>
                <a:gd name="connsiteY26" fmla="*/ 122254 h 149352"/>
                <a:gd name="connsiteX27" fmla="*/ 88678 w 151572"/>
                <a:gd name="connsiteY27" fmla="*/ 122254 h 149352"/>
                <a:gd name="connsiteX28" fmla="*/ 81344 w 151572"/>
                <a:gd name="connsiteY28" fmla="*/ 123302 h 149352"/>
                <a:gd name="connsiteX29" fmla="*/ 71819 w 151572"/>
                <a:gd name="connsiteY29" fmla="*/ 123302 h 149352"/>
                <a:gd name="connsiteX30" fmla="*/ 70581 w 151572"/>
                <a:gd name="connsiteY30" fmla="*/ 123302 h 149352"/>
                <a:gd name="connsiteX31" fmla="*/ 70581 w 151572"/>
                <a:gd name="connsiteY31" fmla="*/ 123302 h 149352"/>
                <a:gd name="connsiteX32" fmla="*/ 66580 w 151572"/>
                <a:gd name="connsiteY32" fmla="*/ 122540 h 149352"/>
                <a:gd name="connsiteX33" fmla="*/ 66580 w 151572"/>
                <a:gd name="connsiteY33" fmla="*/ 122540 h 149352"/>
                <a:gd name="connsiteX34" fmla="*/ 29259 w 151572"/>
                <a:gd name="connsiteY34" fmla="*/ 63743 h 149352"/>
                <a:gd name="connsiteX35" fmla="*/ 63246 w 151572"/>
                <a:gd name="connsiteY35" fmla="*/ 27290 h 149352"/>
                <a:gd name="connsiteX36" fmla="*/ 63246 w 151572"/>
                <a:gd name="connsiteY36" fmla="*/ 27290 h 149352"/>
                <a:gd name="connsiteX37" fmla="*/ 72009 w 151572"/>
                <a:gd name="connsiteY37" fmla="*/ 25480 h 149352"/>
                <a:gd name="connsiteX38" fmla="*/ 72009 w 151572"/>
                <a:gd name="connsiteY38" fmla="*/ 25480 h 149352"/>
                <a:gd name="connsiteX39" fmla="*/ 75438 w 151572"/>
                <a:gd name="connsiteY39" fmla="*/ 25480 h 149352"/>
                <a:gd name="connsiteX40" fmla="*/ 77534 w 151572"/>
                <a:gd name="connsiteY40" fmla="*/ 25480 h 149352"/>
                <a:gd name="connsiteX41" fmla="*/ 108966 w 151572"/>
                <a:gd name="connsiteY41" fmla="*/ 36815 h 149352"/>
                <a:gd name="connsiteX42" fmla="*/ 109538 w 151572"/>
                <a:gd name="connsiteY42" fmla="*/ 37387 h 149352"/>
                <a:gd name="connsiteX43" fmla="*/ 109538 w 151572"/>
                <a:gd name="connsiteY43" fmla="*/ 37387 h 149352"/>
                <a:gd name="connsiteX44" fmla="*/ 112395 w 151572"/>
                <a:gd name="connsiteY44" fmla="*/ 40054 h 149352"/>
                <a:gd name="connsiteX45" fmla="*/ 120396 w 151572"/>
                <a:gd name="connsiteY45" fmla="*/ 40720 h 149352"/>
                <a:gd name="connsiteX46" fmla="*/ 131064 w 151572"/>
                <a:gd name="connsiteY46" fmla="*/ 33291 h 149352"/>
                <a:gd name="connsiteX47" fmla="*/ 132781 w 151572"/>
                <a:gd name="connsiteY47" fmla="*/ 24705 h 149352"/>
                <a:gd name="connsiteX48" fmla="*/ 132588 w 151572"/>
                <a:gd name="connsiteY48" fmla="*/ 24433 h 149352"/>
                <a:gd name="connsiteX49" fmla="*/ 122016 w 151572"/>
                <a:gd name="connsiteY49" fmla="*/ 14908 h 149352"/>
                <a:gd name="connsiteX50" fmla="*/ 77343 w 151572"/>
                <a:gd name="connsiteY50" fmla="*/ 49 h 149352"/>
                <a:gd name="connsiteX51" fmla="*/ 77343 w 151572"/>
                <a:gd name="connsiteY51" fmla="*/ 49 h 149352"/>
                <a:gd name="connsiteX52" fmla="*/ 49 w 151572"/>
                <a:gd name="connsiteY52" fmla="*/ 72010 h 149352"/>
                <a:gd name="connsiteX53" fmla="*/ 72010 w 151572"/>
                <a:gd name="connsiteY53" fmla="*/ 149305 h 149352"/>
                <a:gd name="connsiteX54" fmla="*/ 77344 w 151572"/>
                <a:gd name="connsiteY54" fmla="*/ 149305 h 149352"/>
                <a:gd name="connsiteX55" fmla="*/ 84487 w 151572"/>
                <a:gd name="connsiteY55" fmla="*/ 149305 h 149352"/>
                <a:gd name="connsiteX56" fmla="*/ 86202 w 151572"/>
                <a:gd name="connsiteY56" fmla="*/ 149305 h 149352"/>
                <a:gd name="connsiteX57" fmla="*/ 87440 w 151572"/>
                <a:gd name="connsiteY57" fmla="*/ 149305 h 149352"/>
                <a:gd name="connsiteX58" fmla="*/ 88583 w 151572"/>
                <a:gd name="connsiteY58" fmla="*/ 149305 h 149352"/>
                <a:gd name="connsiteX59" fmla="*/ 89631 w 151572"/>
                <a:gd name="connsiteY59" fmla="*/ 149305 h 149352"/>
                <a:gd name="connsiteX60" fmla="*/ 91536 w 151572"/>
                <a:gd name="connsiteY60" fmla="*/ 149305 h 149352"/>
                <a:gd name="connsiteX61" fmla="*/ 92583 w 151572"/>
                <a:gd name="connsiteY61" fmla="*/ 149305 h 149352"/>
                <a:gd name="connsiteX62" fmla="*/ 93726 w 151572"/>
                <a:gd name="connsiteY62" fmla="*/ 149305 h 149352"/>
                <a:gd name="connsiteX63" fmla="*/ 94679 w 151572"/>
                <a:gd name="connsiteY63" fmla="*/ 149305 h 149352"/>
                <a:gd name="connsiteX64" fmla="*/ 96679 w 151572"/>
                <a:gd name="connsiteY64" fmla="*/ 149305 h 149352"/>
                <a:gd name="connsiteX65" fmla="*/ 97536 w 151572"/>
                <a:gd name="connsiteY65" fmla="*/ 149305 h 149352"/>
                <a:gd name="connsiteX66" fmla="*/ 98775 w 151572"/>
                <a:gd name="connsiteY66" fmla="*/ 149305 h 149352"/>
                <a:gd name="connsiteX67" fmla="*/ 99632 w 151572"/>
                <a:gd name="connsiteY67" fmla="*/ 149305 h 149352"/>
                <a:gd name="connsiteX68" fmla="*/ 101727 w 151572"/>
                <a:gd name="connsiteY68" fmla="*/ 148543 h 149352"/>
                <a:gd name="connsiteX69" fmla="*/ 102489 w 151572"/>
                <a:gd name="connsiteY69" fmla="*/ 148543 h 149352"/>
                <a:gd name="connsiteX70" fmla="*/ 103728 w 151572"/>
                <a:gd name="connsiteY70" fmla="*/ 148543 h 149352"/>
                <a:gd name="connsiteX71" fmla="*/ 103728 w 151572"/>
                <a:gd name="connsiteY71" fmla="*/ 148543 h 149352"/>
                <a:gd name="connsiteX72" fmla="*/ 106299 w 151572"/>
                <a:gd name="connsiteY72" fmla="*/ 147591 h 149352"/>
                <a:gd name="connsiteX73" fmla="*/ 106966 w 151572"/>
                <a:gd name="connsiteY73" fmla="*/ 147591 h 149352"/>
                <a:gd name="connsiteX74" fmla="*/ 110967 w 151572"/>
                <a:gd name="connsiteY74" fmla="*/ 145686 h 149352"/>
                <a:gd name="connsiteX75" fmla="*/ 111538 w 151572"/>
                <a:gd name="connsiteY75" fmla="*/ 145686 h 149352"/>
                <a:gd name="connsiteX76" fmla="*/ 114015 w 151572"/>
                <a:gd name="connsiteY76" fmla="*/ 144257 h 149352"/>
                <a:gd name="connsiteX77" fmla="*/ 114015 w 151572"/>
                <a:gd name="connsiteY77" fmla="*/ 144257 h 149352"/>
                <a:gd name="connsiteX78" fmla="*/ 115253 w 151572"/>
                <a:gd name="connsiteY78" fmla="*/ 143495 h 149352"/>
                <a:gd name="connsiteX79" fmla="*/ 115729 w 151572"/>
                <a:gd name="connsiteY79" fmla="*/ 143495 h 149352"/>
                <a:gd name="connsiteX80" fmla="*/ 118110 w 151572"/>
                <a:gd name="connsiteY80" fmla="*/ 141971 h 149352"/>
                <a:gd name="connsiteX81" fmla="*/ 118110 w 151572"/>
                <a:gd name="connsiteY81" fmla="*/ 141971 h 149352"/>
                <a:gd name="connsiteX82" fmla="*/ 119349 w 151572"/>
                <a:gd name="connsiteY82" fmla="*/ 141114 h 149352"/>
                <a:gd name="connsiteX83" fmla="*/ 119349 w 151572"/>
                <a:gd name="connsiteY83" fmla="*/ 141114 h 149352"/>
                <a:gd name="connsiteX84" fmla="*/ 121730 w 151572"/>
                <a:gd name="connsiteY84" fmla="*/ 139399 h 149352"/>
                <a:gd name="connsiteX85" fmla="*/ 121730 w 151572"/>
                <a:gd name="connsiteY85" fmla="*/ 139399 h 149352"/>
                <a:gd name="connsiteX86" fmla="*/ 122968 w 151572"/>
                <a:gd name="connsiteY86" fmla="*/ 138352 h 149352"/>
                <a:gd name="connsiteX87" fmla="*/ 122968 w 151572"/>
                <a:gd name="connsiteY87" fmla="*/ 138352 h 149352"/>
                <a:gd name="connsiteX88" fmla="*/ 125349 w 151572"/>
                <a:gd name="connsiteY88" fmla="*/ 136351 h 149352"/>
                <a:gd name="connsiteX89" fmla="*/ 125349 w 151572"/>
                <a:gd name="connsiteY89" fmla="*/ 136351 h 149352"/>
                <a:gd name="connsiteX90" fmla="*/ 150400 w 151572"/>
                <a:gd name="connsiteY90" fmla="*/ 80630 h 149352"/>
                <a:gd name="connsiteX91" fmla="*/ 150400 w 151572"/>
                <a:gd name="connsiteY91" fmla="*/ 74248 h 149352"/>
                <a:gd name="connsiteX92" fmla="*/ 149006 w 151572"/>
                <a:gd name="connsiteY92" fmla="*/ 65604 h 149352"/>
                <a:gd name="connsiteX93" fmla="*/ 145638 w 151572"/>
                <a:gd name="connsiteY93" fmla="*/ 64438 h 1493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</a:cxnLst>
              <a:rect l="l" t="t" r="r" b="b"/>
              <a:pathLst>
                <a:path w="151572" h="149352">
                  <a:moveTo>
                    <a:pt x="145638" y="64438"/>
                  </a:moveTo>
                  <a:lnTo>
                    <a:pt x="145066" y="64438"/>
                  </a:lnTo>
                  <a:lnTo>
                    <a:pt x="145066" y="64438"/>
                  </a:lnTo>
                  <a:lnTo>
                    <a:pt x="87916" y="64438"/>
                  </a:lnTo>
                  <a:cubicBezTo>
                    <a:pt x="84444" y="64438"/>
                    <a:pt x="81630" y="67252"/>
                    <a:pt x="81630" y="70724"/>
                  </a:cubicBezTo>
                  <a:lnTo>
                    <a:pt x="81630" y="83583"/>
                  </a:lnTo>
                  <a:cubicBezTo>
                    <a:pt x="81630" y="87055"/>
                    <a:pt x="84444" y="89869"/>
                    <a:pt x="87916" y="89869"/>
                  </a:cubicBezTo>
                  <a:lnTo>
                    <a:pt x="115443" y="89869"/>
                  </a:lnTo>
                  <a:cubicBezTo>
                    <a:pt x="116988" y="89843"/>
                    <a:pt x="118474" y="90465"/>
                    <a:pt x="119539" y="91584"/>
                  </a:cubicBezTo>
                  <a:cubicBezTo>
                    <a:pt x="120734" y="92976"/>
                    <a:pt x="121097" y="94900"/>
                    <a:pt x="120492" y="96632"/>
                  </a:cubicBezTo>
                  <a:lnTo>
                    <a:pt x="120492" y="96632"/>
                  </a:lnTo>
                  <a:lnTo>
                    <a:pt x="120492" y="96632"/>
                  </a:lnTo>
                  <a:cubicBezTo>
                    <a:pt x="116693" y="104984"/>
                    <a:pt x="110905" y="112278"/>
                    <a:pt x="103632" y="117873"/>
                  </a:cubicBezTo>
                  <a:lnTo>
                    <a:pt x="102870" y="117873"/>
                  </a:lnTo>
                  <a:lnTo>
                    <a:pt x="100299" y="119206"/>
                  </a:lnTo>
                  <a:lnTo>
                    <a:pt x="100299" y="119206"/>
                  </a:lnTo>
                  <a:lnTo>
                    <a:pt x="99156" y="119778"/>
                  </a:lnTo>
                  <a:lnTo>
                    <a:pt x="99156" y="119778"/>
                  </a:lnTo>
                  <a:lnTo>
                    <a:pt x="98108" y="120254"/>
                  </a:lnTo>
                  <a:lnTo>
                    <a:pt x="98108" y="120254"/>
                  </a:lnTo>
                  <a:lnTo>
                    <a:pt x="96965" y="120254"/>
                  </a:lnTo>
                  <a:lnTo>
                    <a:pt x="96965" y="120254"/>
                  </a:lnTo>
                  <a:lnTo>
                    <a:pt x="91345" y="122254"/>
                  </a:lnTo>
                  <a:lnTo>
                    <a:pt x="91345" y="122254"/>
                  </a:lnTo>
                  <a:lnTo>
                    <a:pt x="90012" y="122254"/>
                  </a:lnTo>
                  <a:lnTo>
                    <a:pt x="90012" y="122254"/>
                  </a:lnTo>
                  <a:lnTo>
                    <a:pt x="88678" y="122254"/>
                  </a:lnTo>
                  <a:lnTo>
                    <a:pt x="88678" y="122254"/>
                  </a:lnTo>
                  <a:cubicBezTo>
                    <a:pt x="86262" y="122783"/>
                    <a:pt x="83811" y="123133"/>
                    <a:pt x="81344" y="123302"/>
                  </a:cubicBezTo>
                  <a:lnTo>
                    <a:pt x="71819" y="123302"/>
                  </a:lnTo>
                  <a:lnTo>
                    <a:pt x="70581" y="123302"/>
                  </a:lnTo>
                  <a:lnTo>
                    <a:pt x="70581" y="123302"/>
                  </a:lnTo>
                  <a:lnTo>
                    <a:pt x="66580" y="122540"/>
                  </a:lnTo>
                  <a:lnTo>
                    <a:pt x="66580" y="122540"/>
                  </a:lnTo>
                  <a:cubicBezTo>
                    <a:pt x="40038" y="116609"/>
                    <a:pt x="23329" y="90285"/>
                    <a:pt x="29259" y="63743"/>
                  </a:cubicBezTo>
                  <a:cubicBezTo>
                    <a:pt x="33149" y="46333"/>
                    <a:pt x="46151" y="32388"/>
                    <a:pt x="63246" y="27290"/>
                  </a:cubicBezTo>
                  <a:lnTo>
                    <a:pt x="63246" y="27290"/>
                  </a:lnTo>
                  <a:cubicBezTo>
                    <a:pt x="66102" y="26405"/>
                    <a:pt x="69037" y="25799"/>
                    <a:pt x="72009" y="25480"/>
                  </a:cubicBezTo>
                  <a:lnTo>
                    <a:pt x="72009" y="25480"/>
                  </a:lnTo>
                  <a:lnTo>
                    <a:pt x="75438" y="25480"/>
                  </a:lnTo>
                  <a:lnTo>
                    <a:pt x="77534" y="25480"/>
                  </a:lnTo>
                  <a:cubicBezTo>
                    <a:pt x="89018" y="25448"/>
                    <a:pt x="100146" y="29461"/>
                    <a:pt x="108966" y="36815"/>
                  </a:cubicBezTo>
                  <a:lnTo>
                    <a:pt x="109538" y="37387"/>
                  </a:lnTo>
                  <a:lnTo>
                    <a:pt x="109538" y="37387"/>
                  </a:lnTo>
                  <a:lnTo>
                    <a:pt x="112395" y="40054"/>
                  </a:lnTo>
                  <a:cubicBezTo>
                    <a:pt x="114519" y="42249"/>
                    <a:pt x="117939" y="42534"/>
                    <a:pt x="120396" y="40720"/>
                  </a:cubicBezTo>
                  <a:lnTo>
                    <a:pt x="131064" y="33291"/>
                  </a:lnTo>
                  <a:cubicBezTo>
                    <a:pt x="133909" y="31394"/>
                    <a:pt x="134678" y="27550"/>
                    <a:pt x="132781" y="24705"/>
                  </a:cubicBezTo>
                  <a:cubicBezTo>
                    <a:pt x="132719" y="24612"/>
                    <a:pt x="132655" y="24522"/>
                    <a:pt x="132588" y="24433"/>
                  </a:cubicBezTo>
                  <a:cubicBezTo>
                    <a:pt x="129363" y="20941"/>
                    <a:pt x="125824" y="17753"/>
                    <a:pt x="122016" y="14908"/>
                  </a:cubicBezTo>
                  <a:cubicBezTo>
                    <a:pt x="109110" y="5280"/>
                    <a:pt x="93445" y="69"/>
                    <a:pt x="77343" y="49"/>
                  </a:cubicBezTo>
                  <a:lnTo>
                    <a:pt x="77343" y="49"/>
                  </a:lnTo>
                  <a:cubicBezTo>
                    <a:pt x="36127" y="-1424"/>
                    <a:pt x="1521" y="30794"/>
                    <a:pt x="49" y="72010"/>
                  </a:cubicBezTo>
                  <a:cubicBezTo>
                    <a:pt x="-1424" y="113226"/>
                    <a:pt x="30794" y="147833"/>
                    <a:pt x="72010" y="149305"/>
                  </a:cubicBezTo>
                  <a:cubicBezTo>
                    <a:pt x="73788" y="149369"/>
                    <a:pt x="75566" y="149369"/>
                    <a:pt x="77344" y="149305"/>
                  </a:cubicBezTo>
                  <a:lnTo>
                    <a:pt x="84487" y="149305"/>
                  </a:lnTo>
                  <a:lnTo>
                    <a:pt x="86202" y="149305"/>
                  </a:lnTo>
                  <a:lnTo>
                    <a:pt x="87440" y="149305"/>
                  </a:lnTo>
                  <a:lnTo>
                    <a:pt x="88583" y="149305"/>
                  </a:lnTo>
                  <a:lnTo>
                    <a:pt x="89631" y="149305"/>
                  </a:lnTo>
                  <a:lnTo>
                    <a:pt x="91536" y="149305"/>
                  </a:lnTo>
                  <a:lnTo>
                    <a:pt x="92583" y="149305"/>
                  </a:lnTo>
                  <a:lnTo>
                    <a:pt x="93726" y="149305"/>
                  </a:lnTo>
                  <a:lnTo>
                    <a:pt x="94679" y="149305"/>
                  </a:lnTo>
                  <a:lnTo>
                    <a:pt x="96679" y="149305"/>
                  </a:lnTo>
                  <a:lnTo>
                    <a:pt x="97536" y="149305"/>
                  </a:lnTo>
                  <a:lnTo>
                    <a:pt x="98775" y="149305"/>
                  </a:lnTo>
                  <a:lnTo>
                    <a:pt x="99632" y="149305"/>
                  </a:lnTo>
                  <a:lnTo>
                    <a:pt x="101727" y="148543"/>
                  </a:lnTo>
                  <a:lnTo>
                    <a:pt x="102489" y="148543"/>
                  </a:lnTo>
                  <a:lnTo>
                    <a:pt x="103728" y="148543"/>
                  </a:lnTo>
                  <a:lnTo>
                    <a:pt x="103728" y="148543"/>
                  </a:lnTo>
                  <a:lnTo>
                    <a:pt x="106299" y="147591"/>
                  </a:lnTo>
                  <a:lnTo>
                    <a:pt x="106966" y="147591"/>
                  </a:lnTo>
                  <a:lnTo>
                    <a:pt x="110967" y="145686"/>
                  </a:lnTo>
                  <a:lnTo>
                    <a:pt x="111538" y="145686"/>
                  </a:lnTo>
                  <a:lnTo>
                    <a:pt x="114015" y="144257"/>
                  </a:lnTo>
                  <a:lnTo>
                    <a:pt x="114015" y="144257"/>
                  </a:lnTo>
                  <a:lnTo>
                    <a:pt x="115253" y="143495"/>
                  </a:lnTo>
                  <a:lnTo>
                    <a:pt x="115729" y="143495"/>
                  </a:lnTo>
                  <a:lnTo>
                    <a:pt x="118110" y="141971"/>
                  </a:lnTo>
                  <a:lnTo>
                    <a:pt x="118110" y="141971"/>
                  </a:lnTo>
                  <a:lnTo>
                    <a:pt x="119349" y="141114"/>
                  </a:lnTo>
                  <a:lnTo>
                    <a:pt x="119349" y="141114"/>
                  </a:lnTo>
                  <a:cubicBezTo>
                    <a:pt x="120185" y="140604"/>
                    <a:pt x="120981" y="140031"/>
                    <a:pt x="121730" y="139399"/>
                  </a:cubicBezTo>
                  <a:lnTo>
                    <a:pt x="121730" y="139399"/>
                  </a:lnTo>
                  <a:lnTo>
                    <a:pt x="122968" y="138352"/>
                  </a:lnTo>
                  <a:lnTo>
                    <a:pt x="122968" y="138352"/>
                  </a:lnTo>
                  <a:lnTo>
                    <a:pt x="125349" y="136351"/>
                  </a:lnTo>
                  <a:lnTo>
                    <a:pt x="125349" y="136351"/>
                  </a:lnTo>
                  <a:cubicBezTo>
                    <a:pt x="141417" y="122313"/>
                    <a:pt x="150564" y="101966"/>
                    <a:pt x="150400" y="80630"/>
                  </a:cubicBezTo>
                  <a:lnTo>
                    <a:pt x="150400" y="74248"/>
                  </a:lnTo>
                  <a:cubicBezTo>
                    <a:pt x="152402" y="71476"/>
                    <a:pt x="151778" y="67606"/>
                    <a:pt x="149006" y="65604"/>
                  </a:cubicBezTo>
                  <a:cubicBezTo>
                    <a:pt x="148022" y="64894"/>
                    <a:pt x="146850" y="64488"/>
                    <a:pt x="145638" y="6443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" name="爱设计-4-9">
              <a:extLst>
                <a:ext uri="{FF2B5EF4-FFF2-40B4-BE49-F238E27FC236}">
                  <a16:creationId xmlns:a16="http://schemas.microsoft.com/office/drawing/2014/main" id="{4EB66C33-849F-DDF0-247D-2F9BE978EDF1}"/>
                </a:ext>
              </a:extLst>
            </p:cNvPr>
            <p:cNvSpPr/>
            <p:nvPr/>
          </p:nvSpPr>
          <p:spPr>
            <a:xfrm>
              <a:off x="5776912" y="2962274"/>
              <a:ext cx="638175" cy="638175"/>
            </a:xfrm>
            <a:custGeom>
              <a:avLst/>
              <a:gdLst>
                <a:gd name="connsiteX0" fmla="*/ 319183 w 638175"/>
                <a:gd name="connsiteY0" fmla="*/ 0 h 638175"/>
                <a:gd name="connsiteX1" fmla="*/ 0 w 638175"/>
                <a:gd name="connsiteY1" fmla="*/ 318992 h 638175"/>
                <a:gd name="connsiteX2" fmla="*/ 318992 w 638175"/>
                <a:gd name="connsiteY2" fmla="*/ 638175 h 638175"/>
                <a:gd name="connsiteX3" fmla="*/ 638175 w 638175"/>
                <a:gd name="connsiteY3" fmla="*/ 319183 h 638175"/>
                <a:gd name="connsiteX4" fmla="*/ 638175 w 638175"/>
                <a:gd name="connsiteY4" fmla="*/ 319088 h 638175"/>
                <a:gd name="connsiteX5" fmla="*/ 319183 w 638175"/>
                <a:gd name="connsiteY5" fmla="*/ 0 h 638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38175" h="638175">
                  <a:moveTo>
                    <a:pt x="319183" y="0"/>
                  </a:moveTo>
                  <a:cubicBezTo>
                    <a:pt x="142956" y="-53"/>
                    <a:pt x="53" y="142765"/>
                    <a:pt x="0" y="318992"/>
                  </a:cubicBezTo>
                  <a:cubicBezTo>
                    <a:pt x="-53" y="495219"/>
                    <a:pt x="142765" y="638122"/>
                    <a:pt x="318992" y="638175"/>
                  </a:cubicBezTo>
                  <a:cubicBezTo>
                    <a:pt x="495219" y="638228"/>
                    <a:pt x="638122" y="495410"/>
                    <a:pt x="638175" y="319183"/>
                  </a:cubicBezTo>
                  <a:cubicBezTo>
                    <a:pt x="638175" y="319151"/>
                    <a:pt x="638175" y="319119"/>
                    <a:pt x="638175" y="319088"/>
                  </a:cubicBezTo>
                  <a:cubicBezTo>
                    <a:pt x="638175" y="142898"/>
                    <a:pt x="495373" y="53"/>
                    <a:pt x="319183" y="0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" name="爱设计-4-10">
              <a:extLst>
                <a:ext uri="{FF2B5EF4-FFF2-40B4-BE49-F238E27FC236}">
                  <a16:creationId xmlns:a16="http://schemas.microsoft.com/office/drawing/2014/main" id="{158D4AFA-E63E-79D5-7E65-124C007C4551}"/>
                </a:ext>
              </a:extLst>
            </p:cNvPr>
            <p:cNvSpPr/>
            <p:nvPr/>
          </p:nvSpPr>
          <p:spPr>
            <a:xfrm>
              <a:off x="5911902" y="3105911"/>
              <a:ext cx="332972" cy="336232"/>
            </a:xfrm>
            <a:custGeom>
              <a:avLst/>
              <a:gdLst>
                <a:gd name="connsiteX0" fmla="*/ 180477 w 332972"/>
                <a:gd name="connsiteY0" fmla="*/ 0 h 336232"/>
                <a:gd name="connsiteX1" fmla="*/ 131709 w 332972"/>
                <a:gd name="connsiteY1" fmla="*/ 0 h 336232"/>
                <a:gd name="connsiteX2" fmla="*/ 59986 w 332972"/>
                <a:gd name="connsiteY2" fmla="*/ 53626 h 336232"/>
                <a:gd name="connsiteX3" fmla="*/ 2836 w 332972"/>
                <a:gd name="connsiteY3" fmla="*/ 246888 h 336232"/>
                <a:gd name="connsiteX4" fmla="*/ 50119 w 332972"/>
                <a:gd name="connsiteY4" fmla="*/ 333415 h 336232"/>
                <a:gd name="connsiteX5" fmla="*/ 69511 w 332972"/>
                <a:gd name="connsiteY5" fmla="*/ 336233 h 336232"/>
                <a:gd name="connsiteX6" fmla="*/ 93514 w 332972"/>
                <a:gd name="connsiteY6" fmla="*/ 315373 h 336232"/>
                <a:gd name="connsiteX7" fmla="*/ 77417 w 332972"/>
                <a:gd name="connsiteY7" fmla="*/ 298323 h 336232"/>
                <a:gd name="connsiteX8" fmla="*/ 42270 w 332972"/>
                <a:gd name="connsiteY8" fmla="*/ 269748 h 336232"/>
                <a:gd name="connsiteX9" fmla="*/ 97007 w 332972"/>
                <a:gd name="connsiteY9" fmla="*/ 200721 h 336232"/>
                <a:gd name="connsiteX10" fmla="*/ 103801 w 332972"/>
                <a:gd name="connsiteY10" fmla="*/ 200311 h 336232"/>
                <a:gd name="connsiteX11" fmla="*/ 160951 w 332972"/>
                <a:gd name="connsiteY11" fmla="*/ 200311 h 336232"/>
                <a:gd name="connsiteX12" fmla="*/ 202956 w 332972"/>
                <a:gd name="connsiteY12" fmla="*/ 242125 h 336232"/>
                <a:gd name="connsiteX13" fmla="*/ 202956 w 332972"/>
                <a:gd name="connsiteY13" fmla="*/ 242316 h 336232"/>
                <a:gd name="connsiteX14" fmla="*/ 202956 w 332972"/>
                <a:gd name="connsiteY14" fmla="*/ 260509 h 336232"/>
                <a:gd name="connsiteX15" fmla="*/ 202956 w 332972"/>
                <a:gd name="connsiteY15" fmla="*/ 260509 h 336232"/>
                <a:gd name="connsiteX16" fmla="*/ 202956 w 332972"/>
                <a:gd name="connsiteY16" fmla="*/ 292608 h 336232"/>
                <a:gd name="connsiteX17" fmla="*/ 246008 w 332972"/>
                <a:gd name="connsiteY17" fmla="*/ 336232 h 336232"/>
                <a:gd name="connsiteX18" fmla="*/ 246010 w 332972"/>
                <a:gd name="connsiteY18" fmla="*/ 336232 h 336232"/>
                <a:gd name="connsiteX19" fmla="*/ 289824 w 332972"/>
                <a:gd name="connsiteY19" fmla="*/ 336233 h 336232"/>
                <a:gd name="connsiteX20" fmla="*/ 332973 w 332972"/>
                <a:gd name="connsiteY20" fmla="*/ 292989 h 336232"/>
                <a:gd name="connsiteX21" fmla="*/ 332973 w 332972"/>
                <a:gd name="connsiteY21" fmla="*/ 153829 h 336232"/>
                <a:gd name="connsiteX22" fmla="*/ 180477 w 332972"/>
                <a:gd name="connsiteY22" fmla="*/ 0 h 336232"/>
                <a:gd name="connsiteX23" fmla="*/ 128185 w 332972"/>
                <a:gd name="connsiteY23" fmla="*/ 151638 h 336232"/>
                <a:gd name="connsiteX24" fmla="*/ 106188 w 332972"/>
                <a:gd name="connsiteY24" fmla="*/ 129062 h 336232"/>
                <a:gd name="connsiteX25" fmla="*/ 128763 w 332972"/>
                <a:gd name="connsiteY25" fmla="*/ 107065 h 336232"/>
                <a:gd name="connsiteX26" fmla="*/ 150761 w 332972"/>
                <a:gd name="connsiteY26" fmla="*/ 129640 h 336232"/>
                <a:gd name="connsiteX27" fmla="*/ 150759 w 332972"/>
                <a:gd name="connsiteY27" fmla="*/ 129730 h 336232"/>
                <a:gd name="connsiteX28" fmla="*/ 128185 w 332972"/>
                <a:gd name="connsiteY28" fmla="*/ 151638 h 3362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332972" h="336232">
                  <a:moveTo>
                    <a:pt x="180477" y="0"/>
                  </a:moveTo>
                  <a:lnTo>
                    <a:pt x="131709" y="0"/>
                  </a:lnTo>
                  <a:cubicBezTo>
                    <a:pt x="98557" y="-2"/>
                    <a:pt x="69362" y="21827"/>
                    <a:pt x="59986" y="53626"/>
                  </a:cubicBezTo>
                  <a:lnTo>
                    <a:pt x="2836" y="246888"/>
                  </a:lnTo>
                  <a:cubicBezTo>
                    <a:pt x="-8001" y="283839"/>
                    <a:pt x="13169" y="322578"/>
                    <a:pt x="50119" y="333415"/>
                  </a:cubicBezTo>
                  <a:cubicBezTo>
                    <a:pt x="56418" y="335262"/>
                    <a:pt x="62947" y="336211"/>
                    <a:pt x="69511" y="336233"/>
                  </a:cubicBezTo>
                  <a:cubicBezTo>
                    <a:pt x="88561" y="336233"/>
                    <a:pt x="93514" y="325946"/>
                    <a:pt x="93514" y="315373"/>
                  </a:cubicBezTo>
                  <a:cubicBezTo>
                    <a:pt x="93728" y="306238"/>
                    <a:pt x="86549" y="298634"/>
                    <a:pt x="77417" y="298323"/>
                  </a:cubicBezTo>
                  <a:cubicBezTo>
                    <a:pt x="60110" y="299212"/>
                    <a:pt x="44932" y="286872"/>
                    <a:pt x="42270" y="269748"/>
                  </a:cubicBezTo>
                  <a:cubicBezTo>
                    <a:pt x="38324" y="235571"/>
                    <a:pt x="62831" y="204667"/>
                    <a:pt x="97007" y="200721"/>
                  </a:cubicBezTo>
                  <a:cubicBezTo>
                    <a:pt x="99263" y="200460"/>
                    <a:pt x="101531" y="200324"/>
                    <a:pt x="103801" y="200311"/>
                  </a:cubicBezTo>
                  <a:lnTo>
                    <a:pt x="160951" y="200311"/>
                  </a:lnTo>
                  <a:cubicBezTo>
                    <a:pt x="184097" y="200258"/>
                    <a:pt x="202904" y="218979"/>
                    <a:pt x="202956" y="242125"/>
                  </a:cubicBezTo>
                  <a:cubicBezTo>
                    <a:pt x="202957" y="242189"/>
                    <a:pt x="202957" y="242252"/>
                    <a:pt x="202956" y="242316"/>
                  </a:cubicBezTo>
                  <a:lnTo>
                    <a:pt x="202956" y="260509"/>
                  </a:lnTo>
                  <a:lnTo>
                    <a:pt x="202956" y="260509"/>
                  </a:lnTo>
                  <a:lnTo>
                    <a:pt x="202956" y="292608"/>
                  </a:lnTo>
                  <a:cubicBezTo>
                    <a:pt x="202798" y="316543"/>
                    <a:pt x="222073" y="336074"/>
                    <a:pt x="246008" y="336232"/>
                  </a:cubicBezTo>
                  <a:cubicBezTo>
                    <a:pt x="246008" y="336232"/>
                    <a:pt x="246009" y="336232"/>
                    <a:pt x="246010" y="336232"/>
                  </a:cubicBezTo>
                  <a:lnTo>
                    <a:pt x="289824" y="336233"/>
                  </a:lnTo>
                  <a:cubicBezTo>
                    <a:pt x="313648" y="336128"/>
                    <a:pt x="332921" y="316813"/>
                    <a:pt x="332973" y="292989"/>
                  </a:cubicBezTo>
                  <a:lnTo>
                    <a:pt x="332973" y="153829"/>
                  </a:lnTo>
                  <a:cubicBezTo>
                    <a:pt x="248645" y="152840"/>
                    <a:pt x="180732" y="84333"/>
                    <a:pt x="180477" y="0"/>
                  </a:cubicBezTo>
                  <a:close/>
                  <a:moveTo>
                    <a:pt x="128185" y="151638"/>
                  </a:moveTo>
                  <a:cubicBezTo>
                    <a:pt x="115877" y="151478"/>
                    <a:pt x="106028" y="141371"/>
                    <a:pt x="106188" y="129062"/>
                  </a:cubicBezTo>
                  <a:cubicBezTo>
                    <a:pt x="106347" y="116754"/>
                    <a:pt x="116455" y="106905"/>
                    <a:pt x="128763" y="107065"/>
                  </a:cubicBezTo>
                  <a:cubicBezTo>
                    <a:pt x="141072" y="107224"/>
                    <a:pt x="150920" y="117332"/>
                    <a:pt x="150761" y="129640"/>
                  </a:cubicBezTo>
                  <a:cubicBezTo>
                    <a:pt x="150760" y="129670"/>
                    <a:pt x="150760" y="129700"/>
                    <a:pt x="150759" y="129730"/>
                  </a:cubicBezTo>
                  <a:cubicBezTo>
                    <a:pt x="150551" y="142003"/>
                    <a:pt x="140459" y="151797"/>
                    <a:pt x="128185" y="15163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" name="爱设计-4-11">
              <a:extLst>
                <a:ext uri="{FF2B5EF4-FFF2-40B4-BE49-F238E27FC236}">
                  <a16:creationId xmlns:a16="http://schemas.microsoft.com/office/drawing/2014/main" id="{877852CF-7862-A7C4-5BE6-0749B2E92232}"/>
                </a:ext>
              </a:extLst>
            </p:cNvPr>
            <p:cNvSpPr/>
            <p:nvPr/>
          </p:nvSpPr>
          <p:spPr>
            <a:xfrm>
              <a:off x="6123526" y="3105911"/>
              <a:ext cx="121539" cy="121348"/>
            </a:xfrm>
            <a:custGeom>
              <a:avLst/>
              <a:gdLst>
                <a:gd name="connsiteX0" fmla="*/ 121539 w 121539"/>
                <a:gd name="connsiteY0" fmla="*/ 121349 h 121348"/>
                <a:gd name="connsiteX1" fmla="*/ 0 w 121539"/>
                <a:gd name="connsiteY1" fmla="*/ 0 h 121348"/>
                <a:gd name="connsiteX2" fmla="*/ 66008 w 121539"/>
                <a:gd name="connsiteY2" fmla="*/ 0 h 121348"/>
                <a:gd name="connsiteX3" fmla="*/ 121539 w 121539"/>
                <a:gd name="connsiteY3" fmla="*/ 55340 h 121348"/>
                <a:gd name="connsiteX4" fmla="*/ 121539 w 121539"/>
                <a:gd name="connsiteY4" fmla="*/ 55436 h 1213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1539" h="121348">
                  <a:moveTo>
                    <a:pt x="121539" y="121349"/>
                  </a:moveTo>
                  <a:cubicBezTo>
                    <a:pt x="54726" y="120781"/>
                    <a:pt x="672" y="66813"/>
                    <a:pt x="0" y="0"/>
                  </a:cubicBezTo>
                  <a:lnTo>
                    <a:pt x="66008" y="0"/>
                  </a:lnTo>
                  <a:cubicBezTo>
                    <a:pt x="96624" y="-53"/>
                    <a:pt x="121486" y="24724"/>
                    <a:pt x="121539" y="55340"/>
                  </a:cubicBezTo>
                  <a:cubicBezTo>
                    <a:pt x="121539" y="55372"/>
                    <a:pt x="121539" y="55404"/>
                    <a:pt x="121539" y="55436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72" name="爱设计-5">
            <a:extLst>
              <a:ext uri="{FF2B5EF4-FFF2-40B4-BE49-F238E27FC236}">
                <a16:creationId xmlns:a16="http://schemas.microsoft.com/office/drawing/2014/main" id="{9B55B538-E687-1BDE-CCA9-EACA85FE5581}"/>
              </a:ext>
            </a:extLst>
          </p:cNvPr>
          <p:cNvGrpSpPr/>
          <p:nvPr/>
        </p:nvGrpSpPr>
        <p:grpSpPr>
          <a:xfrm>
            <a:off x="11526099" y="4449247"/>
            <a:ext cx="953130" cy="953127"/>
            <a:chOff x="7691275" y="4449247"/>
            <a:chExt cx="953130" cy="953127"/>
          </a:xfrm>
        </p:grpSpPr>
        <p:sp>
          <p:nvSpPr>
            <p:cNvPr id="73" name="爱设计-5-1">
              <a:extLst>
                <a:ext uri="{FF2B5EF4-FFF2-40B4-BE49-F238E27FC236}">
                  <a16:creationId xmlns:a16="http://schemas.microsoft.com/office/drawing/2014/main" id="{24883DB9-8026-7C76-5701-19A5E0A3C7D5}"/>
                </a:ext>
              </a:extLst>
            </p:cNvPr>
            <p:cNvSpPr/>
            <p:nvPr/>
          </p:nvSpPr>
          <p:spPr>
            <a:xfrm>
              <a:off x="7691275" y="4449247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" name="爱设计-5-2">
              <a:extLst>
                <a:ext uri="{FF2B5EF4-FFF2-40B4-BE49-F238E27FC236}">
                  <a16:creationId xmlns:a16="http://schemas.microsoft.com/office/drawing/2014/main" id="{3F8BDAFC-8686-3678-3298-006C321F84FF}"/>
                </a:ext>
              </a:extLst>
            </p:cNvPr>
            <p:cNvSpPr/>
            <p:nvPr/>
          </p:nvSpPr>
          <p:spPr>
            <a:xfrm>
              <a:off x="7793527" y="4449247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爱设计-5-3">
              <a:extLst>
                <a:ext uri="{FF2B5EF4-FFF2-40B4-BE49-F238E27FC236}">
                  <a16:creationId xmlns:a16="http://schemas.microsoft.com/office/drawing/2014/main" id="{E91683FC-5654-7F76-4DA6-7D5E597BEAE5}"/>
                </a:ext>
              </a:extLst>
            </p:cNvPr>
            <p:cNvSpPr/>
            <p:nvPr/>
          </p:nvSpPr>
          <p:spPr>
            <a:xfrm>
              <a:off x="7895778" y="4449247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6" name="爱设计-5-4">
              <a:extLst>
                <a:ext uri="{FF2B5EF4-FFF2-40B4-BE49-F238E27FC236}">
                  <a16:creationId xmlns:a16="http://schemas.microsoft.com/office/drawing/2014/main" id="{CAB7A997-E6CC-1364-AC69-6513F604F699}"/>
                </a:ext>
              </a:extLst>
            </p:cNvPr>
            <p:cNvSpPr/>
            <p:nvPr/>
          </p:nvSpPr>
          <p:spPr>
            <a:xfrm>
              <a:off x="7998030" y="4449247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7" name="爱设计-5-5">
              <a:extLst>
                <a:ext uri="{FF2B5EF4-FFF2-40B4-BE49-F238E27FC236}">
                  <a16:creationId xmlns:a16="http://schemas.microsoft.com/office/drawing/2014/main" id="{5D145068-3190-E31F-2AE2-114FF5F0EA30}"/>
                </a:ext>
              </a:extLst>
            </p:cNvPr>
            <p:cNvSpPr/>
            <p:nvPr/>
          </p:nvSpPr>
          <p:spPr>
            <a:xfrm>
              <a:off x="8100281" y="4449247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8" name="爱设计-5-6">
              <a:extLst>
                <a:ext uri="{FF2B5EF4-FFF2-40B4-BE49-F238E27FC236}">
                  <a16:creationId xmlns:a16="http://schemas.microsoft.com/office/drawing/2014/main" id="{70E2F406-EA83-273E-E27C-5D7144F44D6B}"/>
                </a:ext>
              </a:extLst>
            </p:cNvPr>
            <p:cNvSpPr/>
            <p:nvPr/>
          </p:nvSpPr>
          <p:spPr>
            <a:xfrm>
              <a:off x="8202533" y="4449247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9" name="爱设计-5-7">
              <a:extLst>
                <a:ext uri="{FF2B5EF4-FFF2-40B4-BE49-F238E27FC236}">
                  <a16:creationId xmlns:a16="http://schemas.microsoft.com/office/drawing/2014/main" id="{B2756001-1A31-5965-0A94-84E9078CD5EF}"/>
                </a:ext>
              </a:extLst>
            </p:cNvPr>
            <p:cNvSpPr/>
            <p:nvPr/>
          </p:nvSpPr>
          <p:spPr>
            <a:xfrm>
              <a:off x="8304785" y="4449247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0" name="爱设计-5-8">
              <a:extLst>
                <a:ext uri="{FF2B5EF4-FFF2-40B4-BE49-F238E27FC236}">
                  <a16:creationId xmlns:a16="http://schemas.microsoft.com/office/drawing/2014/main" id="{000891AA-7818-3EB8-3809-EABFF2EB2030}"/>
                </a:ext>
              </a:extLst>
            </p:cNvPr>
            <p:cNvSpPr/>
            <p:nvPr/>
          </p:nvSpPr>
          <p:spPr>
            <a:xfrm>
              <a:off x="8407036" y="4449247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1" name="爱设计-5-9">
              <a:extLst>
                <a:ext uri="{FF2B5EF4-FFF2-40B4-BE49-F238E27FC236}">
                  <a16:creationId xmlns:a16="http://schemas.microsoft.com/office/drawing/2014/main" id="{67D391E5-29BF-D48B-72FD-B7910BD4A987}"/>
                </a:ext>
              </a:extLst>
            </p:cNvPr>
            <p:cNvSpPr/>
            <p:nvPr/>
          </p:nvSpPr>
          <p:spPr>
            <a:xfrm>
              <a:off x="8509288" y="4449247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2" name="爱设计-5-10">
              <a:extLst>
                <a:ext uri="{FF2B5EF4-FFF2-40B4-BE49-F238E27FC236}">
                  <a16:creationId xmlns:a16="http://schemas.microsoft.com/office/drawing/2014/main" id="{0CF9256F-9EB2-ADC7-EF57-8FD99C6827A3}"/>
                </a:ext>
              </a:extLst>
            </p:cNvPr>
            <p:cNvSpPr/>
            <p:nvPr/>
          </p:nvSpPr>
          <p:spPr>
            <a:xfrm>
              <a:off x="8611540" y="4449247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3" name="爱设计-5-11">
              <a:extLst>
                <a:ext uri="{FF2B5EF4-FFF2-40B4-BE49-F238E27FC236}">
                  <a16:creationId xmlns:a16="http://schemas.microsoft.com/office/drawing/2014/main" id="{A80BD31B-AC67-4D7C-FF2B-0589DDAD8DAB}"/>
                </a:ext>
              </a:extLst>
            </p:cNvPr>
            <p:cNvSpPr/>
            <p:nvPr/>
          </p:nvSpPr>
          <p:spPr>
            <a:xfrm>
              <a:off x="7691275" y="455149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4" name="爱设计-5-12">
              <a:extLst>
                <a:ext uri="{FF2B5EF4-FFF2-40B4-BE49-F238E27FC236}">
                  <a16:creationId xmlns:a16="http://schemas.microsoft.com/office/drawing/2014/main" id="{7DD7B009-DF0F-EED3-C010-8A5E65E4E8A4}"/>
                </a:ext>
              </a:extLst>
            </p:cNvPr>
            <p:cNvSpPr/>
            <p:nvPr/>
          </p:nvSpPr>
          <p:spPr>
            <a:xfrm>
              <a:off x="7793527" y="455149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5" name="爱设计-5-13">
              <a:extLst>
                <a:ext uri="{FF2B5EF4-FFF2-40B4-BE49-F238E27FC236}">
                  <a16:creationId xmlns:a16="http://schemas.microsoft.com/office/drawing/2014/main" id="{E7F4ED47-544F-53A6-0C01-A697565119AC}"/>
                </a:ext>
              </a:extLst>
            </p:cNvPr>
            <p:cNvSpPr/>
            <p:nvPr/>
          </p:nvSpPr>
          <p:spPr>
            <a:xfrm>
              <a:off x="7895778" y="455149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6" name="爱设计-5-14">
              <a:extLst>
                <a:ext uri="{FF2B5EF4-FFF2-40B4-BE49-F238E27FC236}">
                  <a16:creationId xmlns:a16="http://schemas.microsoft.com/office/drawing/2014/main" id="{3856F15E-2670-3BAB-4806-6A8C9AA0D719}"/>
                </a:ext>
              </a:extLst>
            </p:cNvPr>
            <p:cNvSpPr/>
            <p:nvPr/>
          </p:nvSpPr>
          <p:spPr>
            <a:xfrm>
              <a:off x="7998030" y="455149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7" name="爱设计-5-15">
              <a:extLst>
                <a:ext uri="{FF2B5EF4-FFF2-40B4-BE49-F238E27FC236}">
                  <a16:creationId xmlns:a16="http://schemas.microsoft.com/office/drawing/2014/main" id="{E496CD7A-29EC-288F-60D9-8322F7C74761}"/>
                </a:ext>
              </a:extLst>
            </p:cNvPr>
            <p:cNvSpPr/>
            <p:nvPr/>
          </p:nvSpPr>
          <p:spPr>
            <a:xfrm>
              <a:off x="8100281" y="455149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8" name="爱设计-5-16">
              <a:extLst>
                <a:ext uri="{FF2B5EF4-FFF2-40B4-BE49-F238E27FC236}">
                  <a16:creationId xmlns:a16="http://schemas.microsoft.com/office/drawing/2014/main" id="{44082DBE-93F8-642E-6367-7AC93C04F758}"/>
                </a:ext>
              </a:extLst>
            </p:cNvPr>
            <p:cNvSpPr/>
            <p:nvPr/>
          </p:nvSpPr>
          <p:spPr>
            <a:xfrm>
              <a:off x="8202533" y="455149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9" name="爱设计-5-17">
              <a:extLst>
                <a:ext uri="{FF2B5EF4-FFF2-40B4-BE49-F238E27FC236}">
                  <a16:creationId xmlns:a16="http://schemas.microsoft.com/office/drawing/2014/main" id="{50E55EBF-674F-3881-CB43-22224C689B98}"/>
                </a:ext>
              </a:extLst>
            </p:cNvPr>
            <p:cNvSpPr/>
            <p:nvPr/>
          </p:nvSpPr>
          <p:spPr>
            <a:xfrm>
              <a:off x="8304785" y="455149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0" name="爱设计-5-18">
              <a:extLst>
                <a:ext uri="{FF2B5EF4-FFF2-40B4-BE49-F238E27FC236}">
                  <a16:creationId xmlns:a16="http://schemas.microsoft.com/office/drawing/2014/main" id="{15B1EC3C-C765-F1D9-78CC-B0E1DD2B4F6A}"/>
                </a:ext>
              </a:extLst>
            </p:cNvPr>
            <p:cNvSpPr/>
            <p:nvPr/>
          </p:nvSpPr>
          <p:spPr>
            <a:xfrm>
              <a:off x="8407036" y="455149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1" name="爱设计-5-19">
              <a:extLst>
                <a:ext uri="{FF2B5EF4-FFF2-40B4-BE49-F238E27FC236}">
                  <a16:creationId xmlns:a16="http://schemas.microsoft.com/office/drawing/2014/main" id="{4526316A-5BA3-43D6-E5D0-A0F24B3EB697}"/>
                </a:ext>
              </a:extLst>
            </p:cNvPr>
            <p:cNvSpPr/>
            <p:nvPr/>
          </p:nvSpPr>
          <p:spPr>
            <a:xfrm>
              <a:off x="8509288" y="455149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2" name="爱设计-5-20">
              <a:extLst>
                <a:ext uri="{FF2B5EF4-FFF2-40B4-BE49-F238E27FC236}">
                  <a16:creationId xmlns:a16="http://schemas.microsoft.com/office/drawing/2014/main" id="{A8A43A17-7A6A-9963-1587-6E556BCFE8F2}"/>
                </a:ext>
              </a:extLst>
            </p:cNvPr>
            <p:cNvSpPr/>
            <p:nvPr/>
          </p:nvSpPr>
          <p:spPr>
            <a:xfrm>
              <a:off x="8611540" y="455149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3" name="爱设计-5-21">
              <a:extLst>
                <a:ext uri="{FF2B5EF4-FFF2-40B4-BE49-F238E27FC236}">
                  <a16:creationId xmlns:a16="http://schemas.microsoft.com/office/drawing/2014/main" id="{CB5EA7F2-2767-7DB8-31C5-DD50818917D2}"/>
                </a:ext>
              </a:extLst>
            </p:cNvPr>
            <p:cNvSpPr/>
            <p:nvPr/>
          </p:nvSpPr>
          <p:spPr>
            <a:xfrm>
              <a:off x="7691275" y="465374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4" name="爱设计-5-22">
              <a:extLst>
                <a:ext uri="{FF2B5EF4-FFF2-40B4-BE49-F238E27FC236}">
                  <a16:creationId xmlns:a16="http://schemas.microsoft.com/office/drawing/2014/main" id="{A27F2035-5A57-58EC-1C7A-8D8CF11598D8}"/>
                </a:ext>
              </a:extLst>
            </p:cNvPr>
            <p:cNvSpPr/>
            <p:nvPr/>
          </p:nvSpPr>
          <p:spPr>
            <a:xfrm>
              <a:off x="7793527" y="465374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5" name="爱设计-5-23">
              <a:extLst>
                <a:ext uri="{FF2B5EF4-FFF2-40B4-BE49-F238E27FC236}">
                  <a16:creationId xmlns:a16="http://schemas.microsoft.com/office/drawing/2014/main" id="{8CF1DD86-4AC5-F013-7CDE-11F9AD5B4D44}"/>
                </a:ext>
              </a:extLst>
            </p:cNvPr>
            <p:cNvSpPr/>
            <p:nvPr/>
          </p:nvSpPr>
          <p:spPr>
            <a:xfrm>
              <a:off x="7895778" y="465374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6" name="爱设计-5-24">
              <a:extLst>
                <a:ext uri="{FF2B5EF4-FFF2-40B4-BE49-F238E27FC236}">
                  <a16:creationId xmlns:a16="http://schemas.microsoft.com/office/drawing/2014/main" id="{8B433AA6-905D-1FFC-301A-9C36D350E456}"/>
                </a:ext>
              </a:extLst>
            </p:cNvPr>
            <p:cNvSpPr/>
            <p:nvPr/>
          </p:nvSpPr>
          <p:spPr>
            <a:xfrm>
              <a:off x="7998030" y="465374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7" name="爱设计-5-25">
              <a:extLst>
                <a:ext uri="{FF2B5EF4-FFF2-40B4-BE49-F238E27FC236}">
                  <a16:creationId xmlns:a16="http://schemas.microsoft.com/office/drawing/2014/main" id="{4AE8709D-094E-6332-4047-9383F7205EE1}"/>
                </a:ext>
              </a:extLst>
            </p:cNvPr>
            <p:cNvSpPr/>
            <p:nvPr/>
          </p:nvSpPr>
          <p:spPr>
            <a:xfrm>
              <a:off x="8100281" y="465374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8" name="爱设计-5-26">
              <a:extLst>
                <a:ext uri="{FF2B5EF4-FFF2-40B4-BE49-F238E27FC236}">
                  <a16:creationId xmlns:a16="http://schemas.microsoft.com/office/drawing/2014/main" id="{0ED99C72-28AE-369E-493C-BA1DE0A84D7F}"/>
                </a:ext>
              </a:extLst>
            </p:cNvPr>
            <p:cNvSpPr/>
            <p:nvPr/>
          </p:nvSpPr>
          <p:spPr>
            <a:xfrm>
              <a:off x="8202533" y="465374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9" name="爱设计-5-27">
              <a:extLst>
                <a:ext uri="{FF2B5EF4-FFF2-40B4-BE49-F238E27FC236}">
                  <a16:creationId xmlns:a16="http://schemas.microsoft.com/office/drawing/2014/main" id="{C9522EDA-8C0A-5208-E4B7-17E4B869F291}"/>
                </a:ext>
              </a:extLst>
            </p:cNvPr>
            <p:cNvSpPr/>
            <p:nvPr/>
          </p:nvSpPr>
          <p:spPr>
            <a:xfrm>
              <a:off x="8304785" y="465374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0" name="爱设计-5-28">
              <a:extLst>
                <a:ext uri="{FF2B5EF4-FFF2-40B4-BE49-F238E27FC236}">
                  <a16:creationId xmlns:a16="http://schemas.microsoft.com/office/drawing/2014/main" id="{235A3037-2834-0D56-7C56-02836212E791}"/>
                </a:ext>
              </a:extLst>
            </p:cNvPr>
            <p:cNvSpPr/>
            <p:nvPr/>
          </p:nvSpPr>
          <p:spPr>
            <a:xfrm>
              <a:off x="8407036" y="465374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1" name="爱设计-5-29">
              <a:extLst>
                <a:ext uri="{FF2B5EF4-FFF2-40B4-BE49-F238E27FC236}">
                  <a16:creationId xmlns:a16="http://schemas.microsoft.com/office/drawing/2014/main" id="{E8BA6858-7493-B660-3F4D-745398B4555E}"/>
                </a:ext>
              </a:extLst>
            </p:cNvPr>
            <p:cNvSpPr/>
            <p:nvPr/>
          </p:nvSpPr>
          <p:spPr>
            <a:xfrm>
              <a:off x="8509288" y="465374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2" name="爱设计-5-30">
              <a:extLst>
                <a:ext uri="{FF2B5EF4-FFF2-40B4-BE49-F238E27FC236}">
                  <a16:creationId xmlns:a16="http://schemas.microsoft.com/office/drawing/2014/main" id="{BC4E633E-0E6C-9114-933E-378F5A7FA7CD}"/>
                </a:ext>
              </a:extLst>
            </p:cNvPr>
            <p:cNvSpPr/>
            <p:nvPr/>
          </p:nvSpPr>
          <p:spPr>
            <a:xfrm>
              <a:off x="8611540" y="465374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3" name="爱设计-5-31">
              <a:extLst>
                <a:ext uri="{FF2B5EF4-FFF2-40B4-BE49-F238E27FC236}">
                  <a16:creationId xmlns:a16="http://schemas.microsoft.com/office/drawing/2014/main" id="{EDA32854-0F51-2088-A66C-EB9ED3ADE345}"/>
                </a:ext>
              </a:extLst>
            </p:cNvPr>
            <p:cNvSpPr/>
            <p:nvPr/>
          </p:nvSpPr>
          <p:spPr>
            <a:xfrm>
              <a:off x="7691275" y="4756001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4" name="爱设计-5-32">
              <a:extLst>
                <a:ext uri="{FF2B5EF4-FFF2-40B4-BE49-F238E27FC236}">
                  <a16:creationId xmlns:a16="http://schemas.microsoft.com/office/drawing/2014/main" id="{23DC29ED-7CBA-CAAE-60C5-B134018FE8A3}"/>
                </a:ext>
              </a:extLst>
            </p:cNvPr>
            <p:cNvSpPr/>
            <p:nvPr/>
          </p:nvSpPr>
          <p:spPr>
            <a:xfrm>
              <a:off x="7793527" y="4756001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5" name="爱设计-5-33">
              <a:extLst>
                <a:ext uri="{FF2B5EF4-FFF2-40B4-BE49-F238E27FC236}">
                  <a16:creationId xmlns:a16="http://schemas.microsoft.com/office/drawing/2014/main" id="{D435D6C4-E09C-4DFD-A16C-6568575B6AF6}"/>
                </a:ext>
              </a:extLst>
            </p:cNvPr>
            <p:cNvSpPr/>
            <p:nvPr/>
          </p:nvSpPr>
          <p:spPr>
            <a:xfrm>
              <a:off x="7895778" y="4756001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6" name="爱设计-5-34">
              <a:extLst>
                <a:ext uri="{FF2B5EF4-FFF2-40B4-BE49-F238E27FC236}">
                  <a16:creationId xmlns:a16="http://schemas.microsoft.com/office/drawing/2014/main" id="{89D4F49A-4CC4-7B29-B18E-5A25FFB5C4A7}"/>
                </a:ext>
              </a:extLst>
            </p:cNvPr>
            <p:cNvSpPr/>
            <p:nvPr/>
          </p:nvSpPr>
          <p:spPr>
            <a:xfrm>
              <a:off x="7998030" y="4756001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7" name="爱设计-5-35">
              <a:extLst>
                <a:ext uri="{FF2B5EF4-FFF2-40B4-BE49-F238E27FC236}">
                  <a16:creationId xmlns:a16="http://schemas.microsoft.com/office/drawing/2014/main" id="{949540ED-5DAF-3C3C-CBAF-7788CA97ACE2}"/>
                </a:ext>
              </a:extLst>
            </p:cNvPr>
            <p:cNvSpPr/>
            <p:nvPr/>
          </p:nvSpPr>
          <p:spPr>
            <a:xfrm>
              <a:off x="8100281" y="4756001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8" name="爱设计-5-36">
              <a:extLst>
                <a:ext uri="{FF2B5EF4-FFF2-40B4-BE49-F238E27FC236}">
                  <a16:creationId xmlns:a16="http://schemas.microsoft.com/office/drawing/2014/main" id="{385B1DF1-11AD-6B41-8FB8-85377B98FDF7}"/>
                </a:ext>
              </a:extLst>
            </p:cNvPr>
            <p:cNvSpPr/>
            <p:nvPr/>
          </p:nvSpPr>
          <p:spPr>
            <a:xfrm>
              <a:off x="8202533" y="4756001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9" name="爱设计-5-37">
              <a:extLst>
                <a:ext uri="{FF2B5EF4-FFF2-40B4-BE49-F238E27FC236}">
                  <a16:creationId xmlns:a16="http://schemas.microsoft.com/office/drawing/2014/main" id="{3D9D594F-2220-1A97-8884-B8E19CABE9A2}"/>
                </a:ext>
              </a:extLst>
            </p:cNvPr>
            <p:cNvSpPr/>
            <p:nvPr/>
          </p:nvSpPr>
          <p:spPr>
            <a:xfrm>
              <a:off x="8304785" y="4756001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0" name="爱设计-5-38">
              <a:extLst>
                <a:ext uri="{FF2B5EF4-FFF2-40B4-BE49-F238E27FC236}">
                  <a16:creationId xmlns:a16="http://schemas.microsoft.com/office/drawing/2014/main" id="{80CAD7C9-F0F3-8362-A1B9-2DB83ECB7317}"/>
                </a:ext>
              </a:extLst>
            </p:cNvPr>
            <p:cNvSpPr/>
            <p:nvPr/>
          </p:nvSpPr>
          <p:spPr>
            <a:xfrm>
              <a:off x="8407036" y="4756001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1" name="爱设计-5-39">
              <a:extLst>
                <a:ext uri="{FF2B5EF4-FFF2-40B4-BE49-F238E27FC236}">
                  <a16:creationId xmlns:a16="http://schemas.microsoft.com/office/drawing/2014/main" id="{E537A9BA-7837-3CAC-F8D7-5EFE29C768DB}"/>
                </a:ext>
              </a:extLst>
            </p:cNvPr>
            <p:cNvSpPr/>
            <p:nvPr/>
          </p:nvSpPr>
          <p:spPr>
            <a:xfrm>
              <a:off x="8509288" y="4756001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2" name="爱设计-5-40">
              <a:extLst>
                <a:ext uri="{FF2B5EF4-FFF2-40B4-BE49-F238E27FC236}">
                  <a16:creationId xmlns:a16="http://schemas.microsoft.com/office/drawing/2014/main" id="{508B5755-C269-FC4A-6FE4-95237F351D43}"/>
                </a:ext>
              </a:extLst>
            </p:cNvPr>
            <p:cNvSpPr/>
            <p:nvPr/>
          </p:nvSpPr>
          <p:spPr>
            <a:xfrm>
              <a:off x="8611540" y="4756001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3" name="爱设计-5-41">
              <a:extLst>
                <a:ext uri="{FF2B5EF4-FFF2-40B4-BE49-F238E27FC236}">
                  <a16:creationId xmlns:a16="http://schemas.microsoft.com/office/drawing/2014/main" id="{37BFD94C-F6D2-1018-BDA0-7743F08911B4}"/>
                </a:ext>
              </a:extLst>
            </p:cNvPr>
            <p:cNvSpPr/>
            <p:nvPr/>
          </p:nvSpPr>
          <p:spPr>
            <a:xfrm>
              <a:off x="7691275" y="4858252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4" name="爱设计-5-42">
              <a:extLst>
                <a:ext uri="{FF2B5EF4-FFF2-40B4-BE49-F238E27FC236}">
                  <a16:creationId xmlns:a16="http://schemas.microsoft.com/office/drawing/2014/main" id="{21A53731-495C-16DA-CCA4-97B5284269F2}"/>
                </a:ext>
              </a:extLst>
            </p:cNvPr>
            <p:cNvSpPr/>
            <p:nvPr/>
          </p:nvSpPr>
          <p:spPr>
            <a:xfrm>
              <a:off x="7793527" y="4858252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5" name="爱设计-5-43">
              <a:extLst>
                <a:ext uri="{FF2B5EF4-FFF2-40B4-BE49-F238E27FC236}">
                  <a16:creationId xmlns:a16="http://schemas.microsoft.com/office/drawing/2014/main" id="{C8263CF5-9B10-7EA5-FE8C-2B688F0EB63F}"/>
                </a:ext>
              </a:extLst>
            </p:cNvPr>
            <p:cNvSpPr/>
            <p:nvPr/>
          </p:nvSpPr>
          <p:spPr>
            <a:xfrm>
              <a:off x="7895778" y="4858252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6" name="爱设计-5-44">
              <a:extLst>
                <a:ext uri="{FF2B5EF4-FFF2-40B4-BE49-F238E27FC236}">
                  <a16:creationId xmlns:a16="http://schemas.microsoft.com/office/drawing/2014/main" id="{E78FC30C-B976-22B1-3B5A-B6796AD52986}"/>
                </a:ext>
              </a:extLst>
            </p:cNvPr>
            <p:cNvSpPr/>
            <p:nvPr/>
          </p:nvSpPr>
          <p:spPr>
            <a:xfrm>
              <a:off x="7998030" y="4858252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7" name="爱设计-5-45">
              <a:extLst>
                <a:ext uri="{FF2B5EF4-FFF2-40B4-BE49-F238E27FC236}">
                  <a16:creationId xmlns:a16="http://schemas.microsoft.com/office/drawing/2014/main" id="{54C0D170-D32C-3E44-BBCC-88678634DA38}"/>
                </a:ext>
              </a:extLst>
            </p:cNvPr>
            <p:cNvSpPr/>
            <p:nvPr/>
          </p:nvSpPr>
          <p:spPr>
            <a:xfrm>
              <a:off x="8100281" y="4858252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8" name="爱设计-5-46">
              <a:extLst>
                <a:ext uri="{FF2B5EF4-FFF2-40B4-BE49-F238E27FC236}">
                  <a16:creationId xmlns:a16="http://schemas.microsoft.com/office/drawing/2014/main" id="{3649F29E-C0EB-9A2A-C9F4-5728553109D1}"/>
                </a:ext>
              </a:extLst>
            </p:cNvPr>
            <p:cNvSpPr/>
            <p:nvPr/>
          </p:nvSpPr>
          <p:spPr>
            <a:xfrm>
              <a:off x="8202533" y="4858252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9" name="爱设计-5-47">
              <a:extLst>
                <a:ext uri="{FF2B5EF4-FFF2-40B4-BE49-F238E27FC236}">
                  <a16:creationId xmlns:a16="http://schemas.microsoft.com/office/drawing/2014/main" id="{05BAD35E-FB6B-C97A-BDA9-952AAED07B89}"/>
                </a:ext>
              </a:extLst>
            </p:cNvPr>
            <p:cNvSpPr/>
            <p:nvPr/>
          </p:nvSpPr>
          <p:spPr>
            <a:xfrm>
              <a:off x="8304785" y="4858252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0" name="爱设计-5-48">
              <a:extLst>
                <a:ext uri="{FF2B5EF4-FFF2-40B4-BE49-F238E27FC236}">
                  <a16:creationId xmlns:a16="http://schemas.microsoft.com/office/drawing/2014/main" id="{FA001C13-4D39-54EE-CF59-219FC797A1A4}"/>
                </a:ext>
              </a:extLst>
            </p:cNvPr>
            <p:cNvSpPr/>
            <p:nvPr/>
          </p:nvSpPr>
          <p:spPr>
            <a:xfrm>
              <a:off x="8407036" y="4858252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1" name="爱设计-5-49">
              <a:extLst>
                <a:ext uri="{FF2B5EF4-FFF2-40B4-BE49-F238E27FC236}">
                  <a16:creationId xmlns:a16="http://schemas.microsoft.com/office/drawing/2014/main" id="{0B53F4DE-1EE8-B5FA-0AD0-B1D75A8B9595}"/>
                </a:ext>
              </a:extLst>
            </p:cNvPr>
            <p:cNvSpPr/>
            <p:nvPr/>
          </p:nvSpPr>
          <p:spPr>
            <a:xfrm>
              <a:off x="8509288" y="4858252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2" name="爱设计-5-50">
              <a:extLst>
                <a:ext uri="{FF2B5EF4-FFF2-40B4-BE49-F238E27FC236}">
                  <a16:creationId xmlns:a16="http://schemas.microsoft.com/office/drawing/2014/main" id="{9483903C-4CAF-8BDE-80FA-6F40ADE1433D}"/>
                </a:ext>
              </a:extLst>
            </p:cNvPr>
            <p:cNvSpPr/>
            <p:nvPr/>
          </p:nvSpPr>
          <p:spPr>
            <a:xfrm>
              <a:off x="8611540" y="4858252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3" name="爱设计-5-51">
              <a:extLst>
                <a:ext uri="{FF2B5EF4-FFF2-40B4-BE49-F238E27FC236}">
                  <a16:creationId xmlns:a16="http://schemas.microsoft.com/office/drawing/2014/main" id="{9DD3D1E4-4C43-1E31-0569-44B917A0BC82}"/>
                </a:ext>
              </a:extLst>
            </p:cNvPr>
            <p:cNvSpPr/>
            <p:nvPr/>
          </p:nvSpPr>
          <p:spPr>
            <a:xfrm>
              <a:off x="7691275" y="4960503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4" name="爱设计-5-52">
              <a:extLst>
                <a:ext uri="{FF2B5EF4-FFF2-40B4-BE49-F238E27FC236}">
                  <a16:creationId xmlns:a16="http://schemas.microsoft.com/office/drawing/2014/main" id="{BBF5DF47-6F3F-6D80-AB5F-EAAE03756564}"/>
                </a:ext>
              </a:extLst>
            </p:cNvPr>
            <p:cNvSpPr/>
            <p:nvPr/>
          </p:nvSpPr>
          <p:spPr>
            <a:xfrm>
              <a:off x="7793527" y="4960503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5" name="爱设计-5-53">
              <a:extLst>
                <a:ext uri="{FF2B5EF4-FFF2-40B4-BE49-F238E27FC236}">
                  <a16:creationId xmlns:a16="http://schemas.microsoft.com/office/drawing/2014/main" id="{35F0362A-12E2-56FE-0D2F-E14CFC8DAF86}"/>
                </a:ext>
              </a:extLst>
            </p:cNvPr>
            <p:cNvSpPr/>
            <p:nvPr/>
          </p:nvSpPr>
          <p:spPr>
            <a:xfrm>
              <a:off x="7895778" y="4960503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6" name="爱设计-5-54">
              <a:extLst>
                <a:ext uri="{FF2B5EF4-FFF2-40B4-BE49-F238E27FC236}">
                  <a16:creationId xmlns:a16="http://schemas.microsoft.com/office/drawing/2014/main" id="{00D22F67-808B-8A1A-002F-EF1C371D3ABB}"/>
                </a:ext>
              </a:extLst>
            </p:cNvPr>
            <p:cNvSpPr/>
            <p:nvPr/>
          </p:nvSpPr>
          <p:spPr>
            <a:xfrm>
              <a:off x="7998030" y="4960503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7" name="爱设计-5-55">
              <a:extLst>
                <a:ext uri="{FF2B5EF4-FFF2-40B4-BE49-F238E27FC236}">
                  <a16:creationId xmlns:a16="http://schemas.microsoft.com/office/drawing/2014/main" id="{590696CC-BFC2-2A15-49D3-B6084B2F61B4}"/>
                </a:ext>
              </a:extLst>
            </p:cNvPr>
            <p:cNvSpPr/>
            <p:nvPr/>
          </p:nvSpPr>
          <p:spPr>
            <a:xfrm>
              <a:off x="8100281" y="4960503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8" name="爱设计-5-56">
              <a:extLst>
                <a:ext uri="{FF2B5EF4-FFF2-40B4-BE49-F238E27FC236}">
                  <a16:creationId xmlns:a16="http://schemas.microsoft.com/office/drawing/2014/main" id="{C0D25CEB-06D9-33C0-1A46-503E2EB5C594}"/>
                </a:ext>
              </a:extLst>
            </p:cNvPr>
            <p:cNvSpPr/>
            <p:nvPr/>
          </p:nvSpPr>
          <p:spPr>
            <a:xfrm>
              <a:off x="8202533" y="4960503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9" name="爱设计-5-57">
              <a:extLst>
                <a:ext uri="{FF2B5EF4-FFF2-40B4-BE49-F238E27FC236}">
                  <a16:creationId xmlns:a16="http://schemas.microsoft.com/office/drawing/2014/main" id="{9861E307-6473-5D8E-692A-C5EF124E0820}"/>
                </a:ext>
              </a:extLst>
            </p:cNvPr>
            <p:cNvSpPr/>
            <p:nvPr/>
          </p:nvSpPr>
          <p:spPr>
            <a:xfrm>
              <a:off x="8304785" y="4960503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0" name="爱设计-5-58">
              <a:extLst>
                <a:ext uri="{FF2B5EF4-FFF2-40B4-BE49-F238E27FC236}">
                  <a16:creationId xmlns:a16="http://schemas.microsoft.com/office/drawing/2014/main" id="{B3D23DDC-EA91-798B-3CBC-CBE5BB11EADB}"/>
                </a:ext>
              </a:extLst>
            </p:cNvPr>
            <p:cNvSpPr/>
            <p:nvPr/>
          </p:nvSpPr>
          <p:spPr>
            <a:xfrm>
              <a:off x="8407036" y="4960503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1" name="爱设计-5-59">
              <a:extLst>
                <a:ext uri="{FF2B5EF4-FFF2-40B4-BE49-F238E27FC236}">
                  <a16:creationId xmlns:a16="http://schemas.microsoft.com/office/drawing/2014/main" id="{5AF09EF3-2EF0-359B-289A-DC9040330167}"/>
                </a:ext>
              </a:extLst>
            </p:cNvPr>
            <p:cNvSpPr/>
            <p:nvPr/>
          </p:nvSpPr>
          <p:spPr>
            <a:xfrm>
              <a:off x="8509288" y="4960503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2" name="爱设计-5-60">
              <a:extLst>
                <a:ext uri="{FF2B5EF4-FFF2-40B4-BE49-F238E27FC236}">
                  <a16:creationId xmlns:a16="http://schemas.microsoft.com/office/drawing/2014/main" id="{6842EAB7-F739-7D32-7723-9E58DCAC7AB1}"/>
                </a:ext>
              </a:extLst>
            </p:cNvPr>
            <p:cNvSpPr/>
            <p:nvPr/>
          </p:nvSpPr>
          <p:spPr>
            <a:xfrm>
              <a:off x="8611540" y="4960503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3" name="爱设计-5-61">
              <a:extLst>
                <a:ext uri="{FF2B5EF4-FFF2-40B4-BE49-F238E27FC236}">
                  <a16:creationId xmlns:a16="http://schemas.microsoft.com/office/drawing/2014/main" id="{80F85360-4E7B-6C5D-50D7-586F36984611}"/>
                </a:ext>
              </a:extLst>
            </p:cNvPr>
            <p:cNvSpPr/>
            <p:nvPr/>
          </p:nvSpPr>
          <p:spPr>
            <a:xfrm>
              <a:off x="7691275" y="5062755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4" name="爱设计-5-62">
              <a:extLst>
                <a:ext uri="{FF2B5EF4-FFF2-40B4-BE49-F238E27FC236}">
                  <a16:creationId xmlns:a16="http://schemas.microsoft.com/office/drawing/2014/main" id="{3C5F80FE-1416-24BB-BE53-A68A154457E8}"/>
                </a:ext>
              </a:extLst>
            </p:cNvPr>
            <p:cNvSpPr/>
            <p:nvPr/>
          </p:nvSpPr>
          <p:spPr>
            <a:xfrm>
              <a:off x="7793527" y="5062755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5" name="爱设计-5-63">
              <a:extLst>
                <a:ext uri="{FF2B5EF4-FFF2-40B4-BE49-F238E27FC236}">
                  <a16:creationId xmlns:a16="http://schemas.microsoft.com/office/drawing/2014/main" id="{EDA20DD8-5606-232D-1734-0FD30278E507}"/>
                </a:ext>
              </a:extLst>
            </p:cNvPr>
            <p:cNvSpPr/>
            <p:nvPr/>
          </p:nvSpPr>
          <p:spPr>
            <a:xfrm>
              <a:off x="7895778" y="5062755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6" name="爱设计-5-64">
              <a:extLst>
                <a:ext uri="{FF2B5EF4-FFF2-40B4-BE49-F238E27FC236}">
                  <a16:creationId xmlns:a16="http://schemas.microsoft.com/office/drawing/2014/main" id="{143682F3-E3A9-43E1-3425-8C54F8BBDCB2}"/>
                </a:ext>
              </a:extLst>
            </p:cNvPr>
            <p:cNvSpPr/>
            <p:nvPr/>
          </p:nvSpPr>
          <p:spPr>
            <a:xfrm>
              <a:off x="7998030" y="5062755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7" name="爱设计-5-65">
              <a:extLst>
                <a:ext uri="{FF2B5EF4-FFF2-40B4-BE49-F238E27FC236}">
                  <a16:creationId xmlns:a16="http://schemas.microsoft.com/office/drawing/2014/main" id="{1A03578A-E8FB-6488-A54A-3769FAD89863}"/>
                </a:ext>
              </a:extLst>
            </p:cNvPr>
            <p:cNvSpPr/>
            <p:nvPr/>
          </p:nvSpPr>
          <p:spPr>
            <a:xfrm>
              <a:off x="8100281" y="5062755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8" name="爱设计-5-66">
              <a:extLst>
                <a:ext uri="{FF2B5EF4-FFF2-40B4-BE49-F238E27FC236}">
                  <a16:creationId xmlns:a16="http://schemas.microsoft.com/office/drawing/2014/main" id="{630142D8-3129-E471-E1E6-2DA75547A309}"/>
                </a:ext>
              </a:extLst>
            </p:cNvPr>
            <p:cNvSpPr/>
            <p:nvPr/>
          </p:nvSpPr>
          <p:spPr>
            <a:xfrm>
              <a:off x="8202533" y="5062755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9" name="爱设计-5-67">
              <a:extLst>
                <a:ext uri="{FF2B5EF4-FFF2-40B4-BE49-F238E27FC236}">
                  <a16:creationId xmlns:a16="http://schemas.microsoft.com/office/drawing/2014/main" id="{A906760E-04E0-1336-60C6-276A8311632F}"/>
                </a:ext>
              </a:extLst>
            </p:cNvPr>
            <p:cNvSpPr/>
            <p:nvPr/>
          </p:nvSpPr>
          <p:spPr>
            <a:xfrm>
              <a:off x="8304785" y="5062755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0" name="爱设计-5-68">
              <a:extLst>
                <a:ext uri="{FF2B5EF4-FFF2-40B4-BE49-F238E27FC236}">
                  <a16:creationId xmlns:a16="http://schemas.microsoft.com/office/drawing/2014/main" id="{DA4CCA60-445D-80A5-7F34-44F5D741ED3B}"/>
                </a:ext>
              </a:extLst>
            </p:cNvPr>
            <p:cNvSpPr/>
            <p:nvPr/>
          </p:nvSpPr>
          <p:spPr>
            <a:xfrm>
              <a:off x="8407036" y="5062755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1" name="爱设计-5-69">
              <a:extLst>
                <a:ext uri="{FF2B5EF4-FFF2-40B4-BE49-F238E27FC236}">
                  <a16:creationId xmlns:a16="http://schemas.microsoft.com/office/drawing/2014/main" id="{D4480D37-F657-F999-85C2-55367C1D3F68}"/>
                </a:ext>
              </a:extLst>
            </p:cNvPr>
            <p:cNvSpPr/>
            <p:nvPr/>
          </p:nvSpPr>
          <p:spPr>
            <a:xfrm>
              <a:off x="8509288" y="5062755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2" name="爱设计-5-70">
              <a:extLst>
                <a:ext uri="{FF2B5EF4-FFF2-40B4-BE49-F238E27FC236}">
                  <a16:creationId xmlns:a16="http://schemas.microsoft.com/office/drawing/2014/main" id="{75B97EDA-F3C1-5FD3-2A8D-3A37D12368A1}"/>
                </a:ext>
              </a:extLst>
            </p:cNvPr>
            <p:cNvSpPr/>
            <p:nvPr/>
          </p:nvSpPr>
          <p:spPr>
            <a:xfrm>
              <a:off x="8611540" y="5062755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3" name="爱设计-5-71">
              <a:extLst>
                <a:ext uri="{FF2B5EF4-FFF2-40B4-BE49-F238E27FC236}">
                  <a16:creationId xmlns:a16="http://schemas.microsoft.com/office/drawing/2014/main" id="{C38FDB57-F949-B529-AE10-0AF65C725DA9}"/>
                </a:ext>
              </a:extLst>
            </p:cNvPr>
            <p:cNvSpPr/>
            <p:nvPr/>
          </p:nvSpPr>
          <p:spPr>
            <a:xfrm>
              <a:off x="7691275" y="5165005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4" name="爱设计-5-72">
              <a:extLst>
                <a:ext uri="{FF2B5EF4-FFF2-40B4-BE49-F238E27FC236}">
                  <a16:creationId xmlns:a16="http://schemas.microsoft.com/office/drawing/2014/main" id="{D13D8B5B-DE9A-D218-4CC8-68FAF24BD612}"/>
                </a:ext>
              </a:extLst>
            </p:cNvPr>
            <p:cNvSpPr/>
            <p:nvPr/>
          </p:nvSpPr>
          <p:spPr>
            <a:xfrm>
              <a:off x="7793527" y="5165005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5" name="爱设计-5-73">
              <a:extLst>
                <a:ext uri="{FF2B5EF4-FFF2-40B4-BE49-F238E27FC236}">
                  <a16:creationId xmlns:a16="http://schemas.microsoft.com/office/drawing/2014/main" id="{D6A3906D-B78D-C771-39CE-73C8A89A0B09}"/>
                </a:ext>
              </a:extLst>
            </p:cNvPr>
            <p:cNvSpPr/>
            <p:nvPr/>
          </p:nvSpPr>
          <p:spPr>
            <a:xfrm>
              <a:off x="7895778" y="5165005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6" name="爱设计-5-74">
              <a:extLst>
                <a:ext uri="{FF2B5EF4-FFF2-40B4-BE49-F238E27FC236}">
                  <a16:creationId xmlns:a16="http://schemas.microsoft.com/office/drawing/2014/main" id="{86815418-147E-2FB0-A4F1-3FF8F2C60E04}"/>
                </a:ext>
              </a:extLst>
            </p:cNvPr>
            <p:cNvSpPr/>
            <p:nvPr/>
          </p:nvSpPr>
          <p:spPr>
            <a:xfrm>
              <a:off x="7998030" y="5165005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7" name="爱设计-5-75">
              <a:extLst>
                <a:ext uri="{FF2B5EF4-FFF2-40B4-BE49-F238E27FC236}">
                  <a16:creationId xmlns:a16="http://schemas.microsoft.com/office/drawing/2014/main" id="{3A57B43A-D103-A643-3EBA-D0F1A5F44023}"/>
                </a:ext>
              </a:extLst>
            </p:cNvPr>
            <p:cNvSpPr/>
            <p:nvPr/>
          </p:nvSpPr>
          <p:spPr>
            <a:xfrm>
              <a:off x="8100281" y="5165005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8" name="爱设计-5-76">
              <a:extLst>
                <a:ext uri="{FF2B5EF4-FFF2-40B4-BE49-F238E27FC236}">
                  <a16:creationId xmlns:a16="http://schemas.microsoft.com/office/drawing/2014/main" id="{7C16716A-D9B3-FB89-700E-20B302B93139}"/>
                </a:ext>
              </a:extLst>
            </p:cNvPr>
            <p:cNvSpPr/>
            <p:nvPr/>
          </p:nvSpPr>
          <p:spPr>
            <a:xfrm>
              <a:off x="8202533" y="5165005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9" name="爱设计-5-77">
              <a:extLst>
                <a:ext uri="{FF2B5EF4-FFF2-40B4-BE49-F238E27FC236}">
                  <a16:creationId xmlns:a16="http://schemas.microsoft.com/office/drawing/2014/main" id="{99ADEF82-D4CE-FC94-90CF-73141B92EC41}"/>
                </a:ext>
              </a:extLst>
            </p:cNvPr>
            <p:cNvSpPr/>
            <p:nvPr/>
          </p:nvSpPr>
          <p:spPr>
            <a:xfrm>
              <a:off x="8304785" y="5165005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0" name="爱设计-5-78">
              <a:extLst>
                <a:ext uri="{FF2B5EF4-FFF2-40B4-BE49-F238E27FC236}">
                  <a16:creationId xmlns:a16="http://schemas.microsoft.com/office/drawing/2014/main" id="{3D1603AE-55F2-ECA4-0ACB-7DCE2D1CE1D6}"/>
                </a:ext>
              </a:extLst>
            </p:cNvPr>
            <p:cNvSpPr/>
            <p:nvPr/>
          </p:nvSpPr>
          <p:spPr>
            <a:xfrm>
              <a:off x="8407036" y="5165005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1" name="爱设计-5-79">
              <a:extLst>
                <a:ext uri="{FF2B5EF4-FFF2-40B4-BE49-F238E27FC236}">
                  <a16:creationId xmlns:a16="http://schemas.microsoft.com/office/drawing/2014/main" id="{51080A7A-B368-942C-41E2-0BCB16FD0CDE}"/>
                </a:ext>
              </a:extLst>
            </p:cNvPr>
            <p:cNvSpPr/>
            <p:nvPr/>
          </p:nvSpPr>
          <p:spPr>
            <a:xfrm>
              <a:off x="8509288" y="5165005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2" name="爱设计-5-80">
              <a:extLst>
                <a:ext uri="{FF2B5EF4-FFF2-40B4-BE49-F238E27FC236}">
                  <a16:creationId xmlns:a16="http://schemas.microsoft.com/office/drawing/2014/main" id="{3D9BE55E-4A29-B76D-6BD2-C6D1FFAE5564}"/>
                </a:ext>
              </a:extLst>
            </p:cNvPr>
            <p:cNvSpPr/>
            <p:nvPr/>
          </p:nvSpPr>
          <p:spPr>
            <a:xfrm>
              <a:off x="8611540" y="5165005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3" name="爱设计-5-81">
              <a:extLst>
                <a:ext uri="{FF2B5EF4-FFF2-40B4-BE49-F238E27FC236}">
                  <a16:creationId xmlns:a16="http://schemas.microsoft.com/office/drawing/2014/main" id="{C3F01D4D-6B62-3119-349A-9BF3E7A17B8B}"/>
                </a:ext>
              </a:extLst>
            </p:cNvPr>
            <p:cNvSpPr/>
            <p:nvPr/>
          </p:nvSpPr>
          <p:spPr>
            <a:xfrm>
              <a:off x="7691275" y="5267257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4" name="爱设计-5-82">
              <a:extLst>
                <a:ext uri="{FF2B5EF4-FFF2-40B4-BE49-F238E27FC236}">
                  <a16:creationId xmlns:a16="http://schemas.microsoft.com/office/drawing/2014/main" id="{CAF180DA-76E1-ABE3-B86F-98B6E341B675}"/>
                </a:ext>
              </a:extLst>
            </p:cNvPr>
            <p:cNvSpPr/>
            <p:nvPr/>
          </p:nvSpPr>
          <p:spPr>
            <a:xfrm>
              <a:off x="7793527" y="5267257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5" name="爱设计-5-83">
              <a:extLst>
                <a:ext uri="{FF2B5EF4-FFF2-40B4-BE49-F238E27FC236}">
                  <a16:creationId xmlns:a16="http://schemas.microsoft.com/office/drawing/2014/main" id="{A937C457-EE54-5B3A-5DEE-0F72CC0A56BA}"/>
                </a:ext>
              </a:extLst>
            </p:cNvPr>
            <p:cNvSpPr/>
            <p:nvPr/>
          </p:nvSpPr>
          <p:spPr>
            <a:xfrm>
              <a:off x="7895778" y="5267257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6" name="爱设计-5-84">
              <a:extLst>
                <a:ext uri="{FF2B5EF4-FFF2-40B4-BE49-F238E27FC236}">
                  <a16:creationId xmlns:a16="http://schemas.microsoft.com/office/drawing/2014/main" id="{ADAAD5B2-C250-F166-E483-FB3FC6062193}"/>
                </a:ext>
              </a:extLst>
            </p:cNvPr>
            <p:cNvSpPr/>
            <p:nvPr/>
          </p:nvSpPr>
          <p:spPr>
            <a:xfrm>
              <a:off x="7998030" y="5267257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7" name="爱设计-5-85">
              <a:extLst>
                <a:ext uri="{FF2B5EF4-FFF2-40B4-BE49-F238E27FC236}">
                  <a16:creationId xmlns:a16="http://schemas.microsoft.com/office/drawing/2014/main" id="{9BC5E6D2-A9C7-E898-B2E2-903729A4C483}"/>
                </a:ext>
              </a:extLst>
            </p:cNvPr>
            <p:cNvSpPr/>
            <p:nvPr/>
          </p:nvSpPr>
          <p:spPr>
            <a:xfrm>
              <a:off x="8100281" y="5267257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8" name="爱设计-5-86">
              <a:extLst>
                <a:ext uri="{FF2B5EF4-FFF2-40B4-BE49-F238E27FC236}">
                  <a16:creationId xmlns:a16="http://schemas.microsoft.com/office/drawing/2014/main" id="{9F2BD55B-B23D-B8D8-5A3E-12C799B760EF}"/>
                </a:ext>
              </a:extLst>
            </p:cNvPr>
            <p:cNvSpPr/>
            <p:nvPr/>
          </p:nvSpPr>
          <p:spPr>
            <a:xfrm>
              <a:off x="8202533" y="5267257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9" name="爱设计-5-87">
              <a:extLst>
                <a:ext uri="{FF2B5EF4-FFF2-40B4-BE49-F238E27FC236}">
                  <a16:creationId xmlns:a16="http://schemas.microsoft.com/office/drawing/2014/main" id="{E93D436D-AD8E-A068-7403-4E7EFC20479C}"/>
                </a:ext>
              </a:extLst>
            </p:cNvPr>
            <p:cNvSpPr/>
            <p:nvPr/>
          </p:nvSpPr>
          <p:spPr>
            <a:xfrm>
              <a:off x="8304785" y="5267257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0" name="爱设计-5-88">
              <a:extLst>
                <a:ext uri="{FF2B5EF4-FFF2-40B4-BE49-F238E27FC236}">
                  <a16:creationId xmlns:a16="http://schemas.microsoft.com/office/drawing/2014/main" id="{54D0CBD9-3EE1-55C0-EAC3-E426EA19793B}"/>
                </a:ext>
              </a:extLst>
            </p:cNvPr>
            <p:cNvSpPr/>
            <p:nvPr/>
          </p:nvSpPr>
          <p:spPr>
            <a:xfrm>
              <a:off x="8407036" y="5267257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1" name="爱设计-5-89">
              <a:extLst>
                <a:ext uri="{FF2B5EF4-FFF2-40B4-BE49-F238E27FC236}">
                  <a16:creationId xmlns:a16="http://schemas.microsoft.com/office/drawing/2014/main" id="{B86C7DFA-8C8D-E74D-3D6D-A32BF9F432BC}"/>
                </a:ext>
              </a:extLst>
            </p:cNvPr>
            <p:cNvSpPr/>
            <p:nvPr/>
          </p:nvSpPr>
          <p:spPr>
            <a:xfrm>
              <a:off x="8509288" y="5267257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2" name="爱设计-5-90">
              <a:extLst>
                <a:ext uri="{FF2B5EF4-FFF2-40B4-BE49-F238E27FC236}">
                  <a16:creationId xmlns:a16="http://schemas.microsoft.com/office/drawing/2014/main" id="{E5AEDBFB-9F74-C1A2-576A-FA76A7B10017}"/>
                </a:ext>
              </a:extLst>
            </p:cNvPr>
            <p:cNvSpPr/>
            <p:nvPr/>
          </p:nvSpPr>
          <p:spPr>
            <a:xfrm>
              <a:off x="8611540" y="5267257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3" name="爱设计-5-91">
              <a:extLst>
                <a:ext uri="{FF2B5EF4-FFF2-40B4-BE49-F238E27FC236}">
                  <a16:creationId xmlns:a16="http://schemas.microsoft.com/office/drawing/2014/main" id="{70943479-7857-98DA-24A5-77FFDC3BA9E1}"/>
                </a:ext>
              </a:extLst>
            </p:cNvPr>
            <p:cNvSpPr/>
            <p:nvPr/>
          </p:nvSpPr>
          <p:spPr>
            <a:xfrm>
              <a:off x="7691275" y="536950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4" name="爱设计-5-92">
              <a:extLst>
                <a:ext uri="{FF2B5EF4-FFF2-40B4-BE49-F238E27FC236}">
                  <a16:creationId xmlns:a16="http://schemas.microsoft.com/office/drawing/2014/main" id="{F900935C-04BA-053B-8AEE-D76D731404B5}"/>
                </a:ext>
              </a:extLst>
            </p:cNvPr>
            <p:cNvSpPr/>
            <p:nvPr/>
          </p:nvSpPr>
          <p:spPr>
            <a:xfrm>
              <a:off x="7793527" y="536950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5" name="爱设计-5-93">
              <a:extLst>
                <a:ext uri="{FF2B5EF4-FFF2-40B4-BE49-F238E27FC236}">
                  <a16:creationId xmlns:a16="http://schemas.microsoft.com/office/drawing/2014/main" id="{891C92E9-9959-6F4F-8C9B-F68B00926D8B}"/>
                </a:ext>
              </a:extLst>
            </p:cNvPr>
            <p:cNvSpPr/>
            <p:nvPr/>
          </p:nvSpPr>
          <p:spPr>
            <a:xfrm>
              <a:off x="7895778" y="536950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6" name="爱设计-5-94">
              <a:extLst>
                <a:ext uri="{FF2B5EF4-FFF2-40B4-BE49-F238E27FC236}">
                  <a16:creationId xmlns:a16="http://schemas.microsoft.com/office/drawing/2014/main" id="{A1AE9DB5-E7E9-71BA-8E85-6CD0A95B3C98}"/>
                </a:ext>
              </a:extLst>
            </p:cNvPr>
            <p:cNvSpPr/>
            <p:nvPr/>
          </p:nvSpPr>
          <p:spPr>
            <a:xfrm>
              <a:off x="7998030" y="536950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7" name="爱设计-5-95">
              <a:extLst>
                <a:ext uri="{FF2B5EF4-FFF2-40B4-BE49-F238E27FC236}">
                  <a16:creationId xmlns:a16="http://schemas.microsoft.com/office/drawing/2014/main" id="{5E302384-CF52-204A-10EA-BEF805826544}"/>
                </a:ext>
              </a:extLst>
            </p:cNvPr>
            <p:cNvSpPr/>
            <p:nvPr/>
          </p:nvSpPr>
          <p:spPr>
            <a:xfrm>
              <a:off x="8100281" y="536950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8" name="爱设计-5-96">
              <a:extLst>
                <a:ext uri="{FF2B5EF4-FFF2-40B4-BE49-F238E27FC236}">
                  <a16:creationId xmlns:a16="http://schemas.microsoft.com/office/drawing/2014/main" id="{5238196A-A751-A3E4-273F-85FD48044CD2}"/>
                </a:ext>
              </a:extLst>
            </p:cNvPr>
            <p:cNvSpPr/>
            <p:nvPr/>
          </p:nvSpPr>
          <p:spPr>
            <a:xfrm>
              <a:off x="8202533" y="536950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9" name="爱设计-5-97">
              <a:extLst>
                <a:ext uri="{FF2B5EF4-FFF2-40B4-BE49-F238E27FC236}">
                  <a16:creationId xmlns:a16="http://schemas.microsoft.com/office/drawing/2014/main" id="{7AAB2D87-BC15-73A5-4208-4C1C80D95B34}"/>
                </a:ext>
              </a:extLst>
            </p:cNvPr>
            <p:cNvSpPr/>
            <p:nvPr/>
          </p:nvSpPr>
          <p:spPr>
            <a:xfrm>
              <a:off x="8304785" y="536950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0" name="爱设计-5-98">
              <a:extLst>
                <a:ext uri="{FF2B5EF4-FFF2-40B4-BE49-F238E27FC236}">
                  <a16:creationId xmlns:a16="http://schemas.microsoft.com/office/drawing/2014/main" id="{182C35F0-B6F5-E229-D869-F35D3B32A35F}"/>
                </a:ext>
              </a:extLst>
            </p:cNvPr>
            <p:cNvSpPr/>
            <p:nvPr/>
          </p:nvSpPr>
          <p:spPr>
            <a:xfrm>
              <a:off x="8407036" y="536950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1" name="爱设计-5-99">
              <a:extLst>
                <a:ext uri="{FF2B5EF4-FFF2-40B4-BE49-F238E27FC236}">
                  <a16:creationId xmlns:a16="http://schemas.microsoft.com/office/drawing/2014/main" id="{648BF6DE-96DA-CD91-9313-24C504F42C03}"/>
                </a:ext>
              </a:extLst>
            </p:cNvPr>
            <p:cNvSpPr/>
            <p:nvPr/>
          </p:nvSpPr>
          <p:spPr>
            <a:xfrm>
              <a:off x="8509288" y="536950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2" name="爱设计-5-100">
              <a:extLst>
                <a:ext uri="{FF2B5EF4-FFF2-40B4-BE49-F238E27FC236}">
                  <a16:creationId xmlns:a16="http://schemas.microsoft.com/office/drawing/2014/main" id="{E8E997EB-918F-1C00-993E-A8D24640B335}"/>
                </a:ext>
              </a:extLst>
            </p:cNvPr>
            <p:cNvSpPr/>
            <p:nvPr/>
          </p:nvSpPr>
          <p:spPr>
            <a:xfrm>
              <a:off x="8611540" y="536950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79" name="爱设计-6">
            <a:extLst>
              <a:ext uri="{FF2B5EF4-FFF2-40B4-BE49-F238E27FC236}">
                <a16:creationId xmlns:a16="http://schemas.microsoft.com/office/drawing/2014/main" id="{39FF3CC4-63ED-AC71-9615-EFBA052F8E24}"/>
              </a:ext>
            </a:extLst>
          </p:cNvPr>
          <p:cNvGrpSpPr/>
          <p:nvPr/>
        </p:nvGrpSpPr>
        <p:grpSpPr>
          <a:xfrm>
            <a:off x="-221292" y="6167845"/>
            <a:ext cx="953130" cy="953127"/>
            <a:chOff x="7691275" y="4449247"/>
            <a:chExt cx="953130" cy="953127"/>
          </a:xfrm>
        </p:grpSpPr>
        <p:sp>
          <p:nvSpPr>
            <p:cNvPr id="180" name="爱设计-6-1">
              <a:extLst>
                <a:ext uri="{FF2B5EF4-FFF2-40B4-BE49-F238E27FC236}">
                  <a16:creationId xmlns:a16="http://schemas.microsoft.com/office/drawing/2014/main" id="{6503E2ED-7144-9E58-C6BC-470646B3AA2E}"/>
                </a:ext>
              </a:extLst>
            </p:cNvPr>
            <p:cNvSpPr/>
            <p:nvPr/>
          </p:nvSpPr>
          <p:spPr>
            <a:xfrm>
              <a:off x="7691275" y="4449247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1" name="爱设计-6-2">
              <a:extLst>
                <a:ext uri="{FF2B5EF4-FFF2-40B4-BE49-F238E27FC236}">
                  <a16:creationId xmlns:a16="http://schemas.microsoft.com/office/drawing/2014/main" id="{4D2B196D-1023-E41A-402D-7B254B24F6B9}"/>
                </a:ext>
              </a:extLst>
            </p:cNvPr>
            <p:cNvSpPr/>
            <p:nvPr/>
          </p:nvSpPr>
          <p:spPr>
            <a:xfrm>
              <a:off x="7793527" y="4449247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2" name="爱设计-6-3">
              <a:extLst>
                <a:ext uri="{FF2B5EF4-FFF2-40B4-BE49-F238E27FC236}">
                  <a16:creationId xmlns:a16="http://schemas.microsoft.com/office/drawing/2014/main" id="{94B1F196-8C77-20DA-01F9-40F5259874EE}"/>
                </a:ext>
              </a:extLst>
            </p:cNvPr>
            <p:cNvSpPr/>
            <p:nvPr/>
          </p:nvSpPr>
          <p:spPr>
            <a:xfrm>
              <a:off x="7895778" y="4449247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3" name="爱设计-6-4">
              <a:extLst>
                <a:ext uri="{FF2B5EF4-FFF2-40B4-BE49-F238E27FC236}">
                  <a16:creationId xmlns:a16="http://schemas.microsoft.com/office/drawing/2014/main" id="{A2282764-97E2-2223-97AF-7B7D9FAB5B75}"/>
                </a:ext>
              </a:extLst>
            </p:cNvPr>
            <p:cNvSpPr/>
            <p:nvPr/>
          </p:nvSpPr>
          <p:spPr>
            <a:xfrm>
              <a:off x="7998030" y="4449247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4" name="爱设计-6-5">
              <a:extLst>
                <a:ext uri="{FF2B5EF4-FFF2-40B4-BE49-F238E27FC236}">
                  <a16:creationId xmlns:a16="http://schemas.microsoft.com/office/drawing/2014/main" id="{E22ADCEE-BE44-7476-8567-E4D57EB43A1C}"/>
                </a:ext>
              </a:extLst>
            </p:cNvPr>
            <p:cNvSpPr/>
            <p:nvPr/>
          </p:nvSpPr>
          <p:spPr>
            <a:xfrm>
              <a:off x="8100281" y="4449247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5" name="爱设计-6-6">
              <a:extLst>
                <a:ext uri="{FF2B5EF4-FFF2-40B4-BE49-F238E27FC236}">
                  <a16:creationId xmlns:a16="http://schemas.microsoft.com/office/drawing/2014/main" id="{A28B600F-E6C2-F388-D38D-39ED58246D63}"/>
                </a:ext>
              </a:extLst>
            </p:cNvPr>
            <p:cNvSpPr/>
            <p:nvPr/>
          </p:nvSpPr>
          <p:spPr>
            <a:xfrm>
              <a:off x="8202533" y="4449247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6" name="爱设计-6-7">
              <a:extLst>
                <a:ext uri="{FF2B5EF4-FFF2-40B4-BE49-F238E27FC236}">
                  <a16:creationId xmlns:a16="http://schemas.microsoft.com/office/drawing/2014/main" id="{EDF6C122-9931-5AF5-E1B9-8C1A880B3143}"/>
                </a:ext>
              </a:extLst>
            </p:cNvPr>
            <p:cNvSpPr/>
            <p:nvPr/>
          </p:nvSpPr>
          <p:spPr>
            <a:xfrm>
              <a:off x="8304785" y="4449247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7" name="爱设计-6-8">
              <a:extLst>
                <a:ext uri="{FF2B5EF4-FFF2-40B4-BE49-F238E27FC236}">
                  <a16:creationId xmlns:a16="http://schemas.microsoft.com/office/drawing/2014/main" id="{AEF12305-8E1C-4556-CC22-752AE05DE8D4}"/>
                </a:ext>
              </a:extLst>
            </p:cNvPr>
            <p:cNvSpPr/>
            <p:nvPr/>
          </p:nvSpPr>
          <p:spPr>
            <a:xfrm>
              <a:off x="8407036" y="4449247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8" name="爱设计-6-9">
              <a:extLst>
                <a:ext uri="{FF2B5EF4-FFF2-40B4-BE49-F238E27FC236}">
                  <a16:creationId xmlns:a16="http://schemas.microsoft.com/office/drawing/2014/main" id="{A8682A15-00DA-645F-0D1A-275DA63600B9}"/>
                </a:ext>
              </a:extLst>
            </p:cNvPr>
            <p:cNvSpPr/>
            <p:nvPr/>
          </p:nvSpPr>
          <p:spPr>
            <a:xfrm>
              <a:off x="8509288" y="4449247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9" name="爱设计-6-10">
              <a:extLst>
                <a:ext uri="{FF2B5EF4-FFF2-40B4-BE49-F238E27FC236}">
                  <a16:creationId xmlns:a16="http://schemas.microsoft.com/office/drawing/2014/main" id="{07328C9F-B722-6EE7-8806-C4258F2D243A}"/>
                </a:ext>
              </a:extLst>
            </p:cNvPr>
            <p:cNvSpPr/>
            <p:nvPr/>
          </p:nvSpPr>
          <p:spPr>
            <a:xfrm>
              <a:off x="8611540" y="4449247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0" name="爱设计-6-11">
              <a:extLst>
                <a:ext uri="{FF2B5EF4-FFF2-40B4-BE49-F238E27FC236}">
                  <a16:creationId xmlns:a16="http://schemas.microsoft.com/office/drawing/2014/main" id="{8C590505-8A0E-B3EE-597B-5A9B39F272F0}"/>
                </a:ext>
              </a:extLst>
            </p:cNvPr>
            <p:cNvSpPr/>
            <p:nvPr/>
          </p:nvSpPr>
          <p:spPr>
            <a:xfrm>
              <a:off x="7691275" y="455149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1" name="爱设计-6-12">
              <a:extLst>
                <a:ext uri="{FF2B5EF4-FFF2-40B4-BE49-F238E27FC236}">
                  <a16:creationId xmlns:a16="http://schemas.microsoft.com/office/drawing/2014/main" id="{3DD0970A-6B6B-072B-41EA-B6186B64AA47}"/>
                </a:ext>
              </a:extLst>
            </p:cNvPr>
            <p:cNvSpPr/>
            <p:nvPr/>
          </p:nvSpPr>
          <p:spPr>
            <a:xfrm>
              <a:off x="7793527" y="455149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2" name="爱设计-6-13">
              <a:extLst>
                <a:ext uri="{FF2B5EF4-FFF2-40B4-BE49-F238E27FC236}">
                  <a16:creationId xmlns:a16="http://schemas.microsoft.com/office/drawing/2014/main" id="{85119806-EC11-83D2-7B4A-E6000EEE7B1B}"/>
                </a:ext>
              </a:extLst>
            </p:cNvPr>
            <p:cNvSpPr/>
            <p:nvPr/>
          </p:nvSpPr>
          <p:spPr>
            <a:xfrm>
              <a:off x="7895778" y="455149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3" name="爱设计-6-14">
              <a:extLst>
                <a:ext uri="{FF2B5EF4-FFF2-40B4-BE49-F238E27FC236}">
                  <a16:creationId xmlns:a16="http://schemas.microsoft.com/office/drawing/2014/main" id="{0C216D05-85C1-5D05-ECC3-5621FD2148BF}"/>
                </a:ext>
              </a:extLst>
            </p:cNvPr>
            <p:cNvSpPr/>
            <p:nvPr/>
          </p:nvSpPr>
          <p:spPr>
            <a:xfrm>
              <a:off x="7998030" y="455149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4" name="爱设计-6-15">
              <a:extLst>
                <a:ext uri="{FF2B5EF4-FFF2-40B4-BE49-F238E27FC236}">
                  <a16:creationId xmlns:a16="http://schemas.microsoft.com/office/drawing/2014/main" id="{C3106058-3012-2B5B-F5C9-74A1C7CFBE97}"/>
                </a:ext>
              </a:extLst>
            </p:cNvPr>
            <p:cNvSpPr/>
            <p:nvPr/>
          </p:nvSpPr>
          <p:spPr>
            <a:xfrm>
              <a:off x="8100281" y="455149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5" name="爱设计-6-16">
              <a:extLst>
                <a:ext uri="{FF2B5EF4-FFF2-40B4-BE49-F238E27FC236}">
                  <a16:creationId xmlns:a16="http://schemas.microsoft.com/office/drawing/2014/main" id="{2F4FBC4C-96BD-6BBB-21C8-80668433E453}"/>
                </a:ext>
              </a:extLst>
            </p:cNvPr>
            <p:cNvSpPr/>
            <p:nvPr/>
          </p:nvSpPr>
          <p:spPr>
            <a:xfrm>
              <a:off x="8202533" y="455149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6" name="爱设计-6-17">
              <a:extLst>
                <a:ext uri="{FF2B5EF4-FFF2-40B4-BE49-F238E27FC236}">
                  <a16:creationId xmlns:a16="http://schemas.microsoft.com/office/drawing/2014/main" id="{D7767746-474F-E727-FF0E-1653843F910D}"/>
                </a:ext>
              </a:extLst>
            </p:cNvPr>
            <p:cNvSpPr/>
            <p:nvPr/>
          </p:nvSpPr>
          <p:spPr>
            <a:xfrm>
              <a:off x="8304785" y="455149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7" name="爱设计-6-18">
              <a:extLst>
                <a:ext uri="{FF2B5EF4-FFF2-40B4-BE49-F238E27FC236}">
                  <a16:creationId xmlns:a16="http://schemas.microsoft.com/office/drawing/2014/main" id="{7CF6AEDD-9C97-829A-9D6F-8FE8532BF0F0}"/>
                </a:ext>
              </a:extLst>
            </p:cNvPr>
            <p:cNvSpPr/>
            <p:nvPr/>
          </p:nvSpPr>
          <p:spPr>
            <a:xfrm>
              <a:off x="8407036" y="455149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8" name="爱设计-6-19">
              <a:extLst>
                <a:ext uri="{FF2B5EF4-FFF2-40B4-BE49-F238E27FC236}">
                  <a16:creationId xmlns:a16="http://schemas.microsoft.com/office/drawing/2014/main" id="{58557872-7EBB-1F02-1179-4836C90354C6}"/>
                </a:ext>
              </a:extLst>
            </p:cNvPr>
            <p:cNvSpPr/>
            <p:nvPr/>
          </p:nvSpPr>
          <p:spPr>
            <a:xfrm>
              <a:off x="8509288" y="455149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9" name="爱设计-6-20">
              <a:extLst>
                <a:ext uri="{FF2B5EF4-FFF2-40B4-BE49-F238E27FC236}">
                  <a16:creationId xmlns:a16="http://schemas.microsoft.com/office/drawing/2014/main" id="{0E27CDC0-7E3C-2F43-7521-FF2544FF6D38}"/>
                </a:ext>
              </a:extLst>
            </p:cNvPr>
            <p:cNvSpPr/>
            <p:nvPr/>
          </p:nvSpPr>
          <p:spPr>
            <a:xfrm>
              <a:off x="8611540" y="455149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0" name="爱设计-6-21">
              <a:extLst>
                <a:ext uri="{FF2B5EF4-FFF2-40B4-BE49-F238E27FC236}">
                  <a16:creationId xmlns:a16="http://schemas.microsoft.com/office/drawing/2014/main" id="{020B453A-2BA5-56E9-544F-CCBE10AD0BBA}"/>
                </a:ext>
              </a:extLst>
            </p:cNvPr>
            <p:cNvSpPr/>
            <p:nvPr/>
          </p:nvSpPr>
          <p:spPr>
            <a:xfrm>
              <a:off x="7691275" y="465374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1" name="爱设计-6-22">
              <a:extLst>
                <a:ext uri="{FF2B5EF4-FFF2-40B4-BE49-F238E27FC236}">
                  <a16:creationId xmlns:a16="http://schemas.microsoft.com/office/drawing/2014/main" id="{34EE984E-7659-A078-EEEF-16D007E99EA9}"/>
                </a:ext>
              </a:extLst>
            </p:cNvPr>
            <p:cNvSpPr/>
            <p:nvPr/>
          </p:nvSpPr>
          <p:spPr>
            <a:xfrm>
              <a:off x="7793527" y="465374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2" name="爱设计-6-23">
              <a:extLst>
                <a:ext uri="{FF2B5EF4-FFF2-40B4-BE49-F238E27FC236}">
                  <a16:creationId xmlns:a16="http://schemas.microsoft.com/office/drawing/2014/main" id="{3EA69F7D-2587-7AC8-F69A-3C44304B1155}"/>
                </a:ext>
              </a:extLst>
            </p:cNvPr>
            <p:cNvSpPr/>
            <p:nvPr/>
          </p:nvSpPr>
          <p:spPr>
            <a:xfrm>
              <a:off x="7895778" y="465374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3" name="爱设计-6-24">
              <a:extLst>
                <a:ext uri="{FF2B5EF4-FFF2-40B4-BE49-F238E27FC236}">
                  <a16:creationId xmlns:a16="http://schemas.microsoft.com/office/drawing/2014/main" id="{81EB5A6B-09B1-0B89-4244-203804A20166}"/>
                </a:ext>
              </a:extLst>
            </p:cNvPr>
            <p:cNvSpPr/>
            <p:nvPr/>
          </p:nvSpPr>
          <p:spPr>
            <a:xfrm>
              <a:off x="7998030" y="465374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4" name="爱设计-6-25">
              <a:extLst>
                <a:ext uri="{FF2B5EF4-FFF2-40B4-BE49-F238E27FC236}">
                  <a16:creationId xmlns:a16="http://schemas.microsoft.com/office/drawing/2014/main" id="{E8A82CA3-3E7A-7BC2-B1AC-D11315B98267}"/>
                </a:ext>
              </a:extLst>
            </p:cNvPr>
            <p:cNvSpPr/>
            <p:nvPr/>
          </p:nvSpPr>
          <p:spPr>
            <a:xfrm>
              <a:off x="8100281" y="465374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5" name="爱设计-6-26">
              <a:extLst>
                <a:ext uri="{FF2B5EF4-FFF2-40B4-BE49-F238E27FC236}">
                  <a16:creationId xmlns:a16="http://schemas.microsoft.com/office/drawing/2014/main" id="{A9751FD0-4F80-A536-E707-DA67574DD115}"/>
                </a:ext>
              </a:extLst>
            </p:cNvPr>
            <p:cNvSpPr/>
            <p:nvPr/>
          </p:nvSpPr>
          <p:spPr>
            <a:xfrm>
              <a:off x="8202533" y="465374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6" name="爱设计-6-27">
              <a:extLst>
                <a:ext uri="{FF2B5EF4-FFF2-40B4-BE49-F238E27FC236}">
                  <a16:creationId xmlns:a16="http://schemas.microsoft.com/office/drawing/2014/main" id="{E11FC5E5-6640-0E03-6C1F-848B0174AA2A}"/>
                </a:ext>
              </a:extLst>
            </p:cNvPr>
            <p:cNvSpPr/>
            <p:nvPr/>
          </p:nvSpPr>
          <p:spPr>
            <a:xfrm>
              <a:off x="8304785" y="465374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7" name="爱设计-6-28">
              <a:extLst>
                <a:ext uri="{FF2B5EF4-FFF2-40B4-BE49-F238E27FC236}">
                  <a16:creationId xmlns:a16="http://schemas.microsoft.com/office/drawing/2014/main" id="{80F7581C-43B0-E886-C268-7861B087C834}"/>
                </a:ext>
              </a:extLst>
            </p:cNvPr>
            <p:cNvSpPr/>
            <p:nvPr/>
          </p:nvSpPr>
          <p:spPr>
            <a:xfrm>
              <a:off x="8407036" y="465374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8" name="爱设计-6-29">
              <a:extLst>
                <a:ext uri="{FF2B5EF4-FFF2-40B4-BE49-F238E27FC236}">
                  <a16:creationId xmlns:a16="http://schemas.microsoft.com/office/drawing/2014/main" id="{3B0CB405-F571-6A84-E718-81F86B92A7E0}"/>
                </a:ext>
              </a:extLst>
            </p:cNvPr>
            <p:cNvSpPr/>
            <p:nvPr/>
          </p:nvSpPr>
          <p:spPr>
            <a:xfrm>
              <a:off x="8509288" y="465374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9" name="爱设计-6-30">
              <a:extLst>
                <a:ext uri="{FF2B5EF4-FFF2-40B4-BE49-F238E27FC236}">
                  <a16:creationId xmlns:a16="http://schemas.microsoft.com/office/drawing/2014/main" id="{71A76FA0-85ED-885B-7771-6DA12C6E19B7}"/>
                </a:ext>
              </a:extLst>
            </p:cNvPr>
            <p:cNvSpPr/>
            <p:nvPr/>
          </p:nvSpPr>
          <p:spPr>
            <a:xfrm>
              <a:off x="8611540" y="465374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0" name="爱设计-6-31">
              <a:extLst>
                <a:ext uri="{FF2B5EF4-FFF2-40B4-BE49-F238E27FC236}">
                  <a16:creationId xmlns:a16="http://schemas.microsoft.com/office/drawing/2014/main" id="{99620297-49E7-071B-EE8A-129E9A63E0CC}"/>
                </a:ext>
              </a:extLst>
            </p:cNvPr>
            <p:cNvSpPr/>
            <p:nvPr/>
          </p:nvSpPr>
          <p:spPr>
            <a:xfrm>
              <a:off x="7691275" y="4756001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1" name="爱设计-6-32">
              <a:extLst>
                <a:ext uri="{FF2B5EF4-FFF2-40B4-BE49-F238E27FC236}">
                  <a16:creationId xmlns:a16="http://schemas.microsoft.com/office/drawing/2014/main" id="{44669619-EA63-97A4-ABE4-C139EB93CA40}"/>
                </a:ext>
              </a:extLst>
            </p:cNvPr>
            <p:cNvSpPr/>
            <p:nvPr/>
          </p:nvSpPr>
          <p:spPr>
            <a:xfrm>
              <a:off x="7793527" y="4756001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2" name="爱设计-6-33">
              <a:extLst>
                <a:ext uri="{FF2B5EF4-FFF2-40B4-BE49-F238E27FC236}">
                  <a16:creationId xmlns:a16="http://schemas.microsoft.com/office/drawing/2014/main" id="{38E3D841-F014-E6D7-2869-9D9D2AD2E704}"/>
                </a:ext>
              </a:extLst>
            </p:cNvPr>
            <p:cNvSpPr/>
            <p:nvPr/>
          </p:nvSpPr>
          <p:spPr>
            <a:xfrm>
              <a:off x="7895778" y="4756001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3" name="爱设计-6-34">
              <a:extLst>
                <a:ext uri="{FF2B5EF4-FFF2-40B4-BE49-F238E27FC236}">
                  <a16:creationId xmlns:a16="http://schemas.microsoft.com/office/drawing/2014/main" id="{D4CC1C2F-1712-78BE-3738-8D5477EE5AA0}"/>
                </a:ext>
              </a:extLst>
            </p:cNvPr>
            <p:cNvSpPr/>
            <p:nvPr/>
          </p:nvSpPr>
          <p:spPr>
            <a:xfrm>
              <a:off x="7998030" y="4756001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4" name="爱设计-6-35">
              <a:extLst>
                <a:ext uri="{FF2B5EF4-FFF2-40B4-BE49-F238E27FC236}">
                  <a16:creationId xmlns:a16="http://schemas.microsoft.com/office/drawing/2014/main" id="{3061F9E7-BAA2-E7F0-A91D-5BBC8E6DC0E8}"/>
                </a:ext>
              </a:extLst>
            </p:cNvPr>
            <p:cNvSpPr/>
            <p:nvPr/>
          </p:nvSpPr>
          <p:spPr>
            <a:xfrm>
              <a:off x="8100281" y="4756001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5" name="爱设计-6-36">
              <a:extLst>
                <a:ext uri="{FF2B5EF4-FFF2-40B4-BE49-F238E27FC236}">
                  <a16:creationId xmlns:a16="http://schemas.microsoft.com/office/drawing/2014/main" id="{AEDC21CF-FC24-0427-6E7E-4FCD2B3275BD}"/>
                </a:ext>
              </a:extLst>
            </p:cNvPr>
            <p:cNvSpPr/>
            <p:nvPr/>
          </p:nvSpPr>
          <p:spPr>
            <a:xfrm>
              <a:off x="8202533" y="4756001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6" name="爱设计-6-37">
              <a:extLst>
                <a:ext uri="{FF2B5EF4-FFF2-40B4-BE49-F238E27FC236}">
                  <a16:creationId xmlns:a16="http://schemas.microsoft.com/office/drawing/2014/main" id="{D6A4C740-3D24-A05E-C20B-525E9B3A2522}"/>
                </a:ext>
              </a:extLst>
            </p:cNvPr>
            <p:cNvSpPr/>
            <p:nvPr/>
          </p:nvSpPr>
          <p:spPr>
            <a:xfrm>
              <a:off x="8304785" y="4756001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7" name="爱设计-6-38">
              <a:extLst>
                <a:ext uri="{FF2B5EF4-FFF2-40B4-BE49-F238E27FC236}">
                  <a16:creationId xmlns:a16="http://schemas.microsoft.com/office/drawing/2014/main" id="{77A365AE-10D5-6A30-D6E2-A3828A81ED59}"/>
                </a:ext>
              </a:extLst>
            </p:cNvPr>
            <p:cNvSpPr/>
            <p:nvPr/>
          </p:nvSpPr>
          <p:spPr>
            <a:xfrm>
              <a:off x="8407036" y="4756001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8" name="爱设计-6-39">
              <a:extLst>
                <a:ext uri="{FF2B5EF4-FFF2-40B4-BE49-F238E27FC236}">
                  <a16:creationId xmlns:a16="http://schemas.microsoft.com/office/drawing/2014/main" id="{6479915B-EBE0-5BC4-212C-8A05103AD2F3}"/>
                </a:ext>
              </a:extLst>
            </p:cNvPr>
            <p:cNvSpPr/>
            <p:nvPr/>
          </p:nvSpPr>
          <p:spPr>
            <a:xfrm>
              <a:off x="8509288" y="4756001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9" name="爱设计-6-40">
              <a:extLst>
                <a:ext uri="{FF2B5EF4-FFF2-40B4-BE49-F238E27FC236}">
                  <a16:creationId xmlns:a16="http://schemas.microsoft.com/office/drawing/2014/main" id="{78497A1C-E1E5-6C89-D4D0-FF34FC10CB40}"/>
                </a:ext>
              </a:extLst>
            </p:cNvPr>
            <p:cNvSpPr/>
            <p:nvPr/>
          </p:nvSpPr>
          <p:spPr>
            <a:xfrm>
              <a:off x="8611540" y="4756001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0" name="爱设计-6-41">
              <a:extLst>
                <a:ext uri="{FF2B5EF4-FFF2-40B4-BE49-F238E27FC236}">
                  <a16:creationId xmlns:a16="http://schemas.microsoft.com/office/drawing/2014/main" id="{066869BC-DD9F-B4DD-C610-E26DD920744B}"/>
                </a:ext>
              </a:extLst>
            </p:cNvPr>
            <p:cNvSpPr/>
            <p:nvPr/>
          </p:nvSpPr>
          <p:spPr>
            <a:xfrm>
              <a:off x="7691275" y="4858252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1" name="爱设计-6-42">
              <a:extLst>
                <a:ext uri="{FF2B5EF4-FFF2-40B4-BE49-F238E27FC236}">
                  <a16:creationId xmlns:a16="http://schemas.microsoft.com/office/drawing/2014/main" id="{6C06855B-BABA-9D17-1C35-5EBD7B41982F}"/>
                </a:ext>
              </a:extLst>
            </p:cNvPr>
            <p:cNvSpPr/>
            <p:nvPr/>
          </p:nvSpPr>
          <p:spPr>
            <a:xfrm>
              <a:off x="7793527" y="4858252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2" name="爱设计-6-43">
              <a:extLst>
                <a:ext uri="{FF2B5EF4-FFF2-40B4-BE49-F238E27FC236}">
                  <a16:creationId xmlns:a16="http://schemas.microsoft.com/office/drawing/2014/main" id="{51344596-7192-3A68-3D9F-D4E04C436BF6}"/>
                </a:ext>
              </a:extLst>
            </p:cNvPr>
            <p:cNvSpPr/>
            <p:nvPr/>
          </p:nvSpPr>
          <p:spPr>
            <a:xfrm>
              <a:off x="7895778" y="4858252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3" name="爱设计-6-44">
              <a:extLst>
                <a:ext uri="{FF2B5EF4-FFF2-40B4-BE49-F238E27FC236}">
                  <a16:creationId xmlns:a16="http://schemas.microsoft.com/office/drawing/2014/main" id="{15D70443-8263-FA37-6AF3-704C02E8D001}"/>
                </a:ext>
              </a:extLst>
            </p:cNvPr>
            <p:cNvSpPr/>
            <p:nvPr/>
          </p:nvSpPr>
          <p:spPr>
            <a:xfrm>
              <a:off x="7998030" y="4858252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4" name="爱设计-6-45">
              <a:extLst>
                <a:ext uri="{FF2B5EF4-FFF2-40B4-BE49-F238E27FC236}">
                  <a16:creationId xmlns:a16="http://schemas.microsoft.com/office/drawing/2014/main" id="{BB5D81A1-8F10-B0E1-E3AE-103C4551F727}"/>
                </a:ext>
              </a:extLst>
            </p:cNvPr>
            <p:cNvSpPr/>
            <p:nvPr/>
          </p:nvSpPr>
          <p:spPr>
            <a:xfrm>
              <a:off x="8100281" y="4858252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5" name="爱设计-6-46">
              <a:extLst>
                <a:ext uri="{FF2B5EF4-FFF2-40B4-BE49-F238E27FC236}">
                  <a16:creationId xmlns:a16="http://schemas.microsoft.com/office/drawing/2014/main" id="{CE2EEC86-CF54-73B5-2E08-990321B04864}"/>
                </a:ext>
              </a:extLst>
            </p:cNvPr>
            <p:cNvSpPr/>
            <p:nvPr/>
          </p:nvSpPr>
          <p:spPr>
            <a:xfrm>
              <a:off x="8202533" y="4858252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6" name="爱设计-6-47">
              <a:extLst>
                <a:ext uri="{FF2B5EF4-FFF2-40B4-BE49-F238E27FC236}">
                  <a16:creationId xmlns:a16="http://schemas.microsoft.com/office/drawing/2014/main" id="{AC03D875-553D-8430-FBA4-6D3863378EE3}"/>
                </a:ext>
              </a:extLst>
            </p:cNvPr>
            <p:cNvSpPr/>
            <p:nvPr/>
          </p:nvSpPr>
          <p:spPr>
            <a:xfrm>
              <a:off x="8304785" y="4858252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7" name="爱设计-6-48">
              <a:extLst>
                <a:ext uri="{FF2B5EF4-FFF2-40B4-BE49-F238E27FC236}">
                  <a16:creationId xmlns:a16="http://schemas.microsoft.com/office/drawing/2014/main" id="{F14B6D88-3F1E-4BEB-2F7C-1576B41FF2F1}"/>
                </a:ext>
              </a:extLst>
            </p:cNvPr>
            <p:cNvSpPr/>
            <p:nvPr/>
          </p:nvSpPr>
          <p:spPr>
            <a:xfrm>
              <a:off x="8407036" y="4858252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8" name="爱设计-6-49">
              <a:extLst>
                <a:ext uri="{FF2B5EF4-FFF2-40B4-BE49-F238E27FC236}">
                  <a16:creationId xmlns:a16="http://schemas.microsoft.com/office/drawing/2014/main" id="{809DEC99-8535-EC9C-0090-084DC21DB5D3}"/>
                </a:ext>
              </a:extLst>
            </p:cNvPr>
            <p:cNvSpPr/>
            <p:nvPr/>
          </p:nvSpPr>
          <p:spPr>
            <a:xfrm>
              <a:off x="8509288" y="4858252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9" name="爱设计-6-50">
              <a:extLst>
                <a:ext uri="{FF2B5EF4-FFF2-40B4-BE49-F238E27FC236}">
                  <a16:creationId xmlns:a16="http://schemas.microsoft.com/office/drawing/2014/main" id="{A276A082-F0B0-D3A0-E782-4E263DB58308}"/>
                </a:ext>
              </a:extLst>
            </p:cNvPr>
            <p:cNvSpPr/>
            <p:nvPr/>
          </p:nvSpPr>
          <p:spPr>
            <a:xfrm>
              <a:off x="8611540" y="4858252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0" name="爱设计-6-51">
              <a:extLst>
                <a:ext uri="{FF2B5EF4-FFF2-40B4-BE49-F238E27FC236}">
                  <a16:creationId xmlns:a16="http://schemas.microsoft.com/office/drawing/2014/main" id="{A4772C42-D2B7-A293-D128-DC9F0BC8B5DB}"/>
                </a:ext>
              </a:extLst>
            </p:cNvPr>
            <p:cNvSpPr/>
            <p:nvPr/>
          </p:nvSpPr>
          <p:spPr>
            <a:xfrm>
              <a:off x="7691275" y="4960503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1" name="爱设计-6-52">
              <a:extLst>
                <a:ext uri="{FF2B5EF4-FFF2-40B4-BE49-F238E27FC236}">
                  <a16:creationId xmlns:a16="http://schemas.microsoft.com/office/drawing/2014/main" id="{8868EDD3-416A-A54C-6E74-3AB16214D994}"/>
                </a:ext>
              </a:extLst>
            </p:cNvPr>
            <p:cNvSpPr/>
            <p:nvPr/>
          </p:nvSpPr>
          <p:spPr>
            <a:xfrm>
              <a:off x="7793527" y="4960503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2" name="爱设计-6-53">
              <a:extLst>
                <a:ext uri="{FF2B5EF4-FFF2-40B4-BE49-F238E27FC236}">
                  <a16:creationId xmlns:a16="http://schemas.microsoft.com/office/drawing/2014/main" id="{31328D83-1B49-7F25-F27E-B7D7575270D9}"/>
                </a:ext>
              </a:extLst>
            </p:cNvPr>
            <p:cNvSpPr/>
            <p:nvPr/>
          </p:nvSpPr>
          <p:spPr>
            <a:xfrm>
              <a:off x="7895778" y="4960503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3" name="爱设计-6-54">
              <a:extLst>
                <a:ext uri="{FF2B5EF4-FFF2-40B4-BE49-F238E27FC236}">
                  <a16:creationId xmlns:a16="http://schemas.microsoft.com/office/drawing/2014/main" id="{5264486F-6D61-A7F8-CD3C-AB82D1128112}"/>
                </a:ext>
              </a:extLst>
            </p:cNvPr>
            <p:cNvSpPr/>
            <p:nvPr/>
          </p:nvSpPr>
          <p:spPr>
            <a:xfrm>
              <a:off x="7998030" y="4960503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4" name="爱设计-6-55">
              <a:extLst>
                <a:ext uri="{FF2B5EF4-FFF2-40B4-BE49-F238E27FC236}">
                  <a16:creationId xmlns:a16="http://schemas.microsoft.com/office/drawing/2014/main" id="{228B0197-32BB-25E6-7725-39498FF375E7}"/>
                </a:ext>
              </a:extLst>
            </p:cNvPr>
            <p:cNvSpPr/>
            <p:nvPr/>
          </p:nvSpPr>
          <p:spPr>
            <a:xfrm>
              <a:off x="8100281" y="4960503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5" name="爱设计-6-56">
              <a:extLst>
                <a:ext uri="{FF2B5EF4-FFF2-40B4-BE49-F238E27FC236}">
                  <a16:creationId xmlns:a16="http://schemas.microsoft.com/office/drawing/2014/main" id="{EA09FCB8-9926-A5FA-E442-5C50F7F8447C}"/>
                </a:ext>
              </a:extLst>
            </p:cNvPr>
            <p:cNvSpPr/>
            <p:nvPr/>
          </p:nvSpPr>
          <p:spPr>
            <a:xfrm>
              <a:off x="8202533" y="4960503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6" name="爱设计-6-57">
              <a:extLst>
                <a:ext uri="{FF2B5EF4-FFF2-40B4-BE49-F238E27FC236}">
                  <a16:creationId xmlns:a16="http://schemas.microsoft.com/office/drawing/2014/main" id="{455D307A-2168-0B01-4025-CAFD6676A498}"/>
                </a:ext>
              </a:extLst>
            </p:cNvPr>
            <p:cNvSpPr/>
            <p:nvPr/>
          </p:nvSpPr>
          <p:spPr>
            <a:xfrm>
              <a:off x="8304785" y="4960503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7" name="爱设计-6-58">
              <a:extLst>
                <a:ext uri="{FF2B5EF4-FFF2-40B4-BE49-F238E27FC236}">
                  <a16:creationId xmlns:a16="http://schemas.microsoft.com/office/drawing/2014/main" id="{67A935F2-B55B-F86F-A09C-B229351A151F}"/>
                </a:ext>
              </a:extLst>
            </p:cNvPr>
            <p:cNvSpPr/>
            <p:nvPr/>
          </p:nvSpPr>
          <p:spPr>
            <a:xfrm>
              <a:off x="8407036" y="4960503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8" name="爱设计-6-59">
              <a:extLst>
                <a:ext uri="{FF2B5EF4-FFF2-40B4-BE49-F238E27FC236}">
                  <a16:creationId xmlns:a16="http://schemas.microsoft.com/office/drawing/2014/main" id="{DA1600D5-0E86-DE45-C080-A0FD5F93F3E1}"/>
                </a:ext>
              </a:extLst>
            </p:cNvPr>
            <p:cNvSpPr/>
            <p:nvPr/>
          </p:nvSpPr>
          <p:spPr>
            <a:xfrm>
              <a:off x="8509288" y="4960503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9" name="爱设计-6-60">
              <a:extLst>
                <a:ext uri="{FF2B5EF4-FFF2-40B4-BE49-F238E27FC236}">
                  <a16:creationId xmlns:a16="http://schemas.microsoft.com/office/drawing/2014/main" id="{064DC53E-D924-3C44-72CC-EE5051D549D8}"/>
                </a:ext>
              </a:extLst>
            </p:cNvPr>
            <p:cNvSpPr/>
            <p:nvPr/>
          </p:nvSpPr>
          <p:spPr>
            <a:xfrm>
              <a:off x="8611540" y="4960503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0" name="爱设计-6-61">
              <a:extLst>
                <a:ext uri="{FF2B5EF4-FFF2-40B4-BE49-F238E27FC236}">
                  <a16:creationId xmlns:a16="http://schemas.microsoft.com/office/drawing/2014/main" id="{2E66220F-B40B-756F-879F-D19D0AE57F2C}"/>
                </a:ext>
              </a:extLst>
            </p:cNvPr>
            <p:cNvSpPr/>
            <p:nvPr/>
          </p:nvSpPr>
          <p:spPr>
            <a:xfrm>
              <a:off x="7691275" y="5062755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1" name="爱设计-6-62">
              <a:extLst>
                <a:ext uri="{FF2B5EF4-FFF2-40B4-BE49-F238E27FC236}">
                  <a16:creationId xmlns:a16="http://schemas.microsoft.com/office/drawing/2014/main" id="{34A6A735-66C4-E1D2-DBD7-366A585DCA71}"/>
                </a:ext>
              </a:extLst>
            </p:cNvPr>
            <p:cNvSpPr/>
            <p:nvPr/>
          </p:nvSpPr>
          <p:spPr>
            <a:xfrm>
              <a:off x="7793527" y="5062755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2" name="爱设计-6-63">
              <a:extLst>
                <a:ext uri="{FF2B5EF4-FFF2-40B4-BE49-F238E27FC236}">
                  <a16:creationId xmlns:a16="http://schemas.microsoft.com/office/drawing/2014/main" id="{7E8BF2BD-9C64-A124-697C-A3EE4D8D7D77}"/>
                </a:ext>
              </a:extLst>
            </p:cNvPr>
            <p:cNvSpPr/>
            <p:nvPr/>
          </p:nvSpPr>
          <p:spPr>
            <a:xfrm>
              <a:off x="7895778" y="5062755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3" name="爱设计-6-64">
              <a:extLst>
                <a:ext uri="{FF2B5EF4-FFF2-40B4-BE49-F238E27FC236}">
                  <a16:creationId xmlns:a16="http://schemas.microsoft.com/office/drawing/2014/main" id="{2FC7B8B9-F51A-84F6-2110-42A044601F93}"/>
                </a:ext>
              </a:extLst>
            </p:cNvPr>
            <p:cNvSpPr/>
            <p:nvPr/>
          </p:nvSpPr>
          <p:spPr>
            <a:xfrm>
              <a:off x="7998030" y="5062755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4" name="爱设计-6-65">
              <a:extLst>
                <a:ext uri="{FF2B5EF4-FFF2-40B4-BE49-F238E27FC236}">
                  <a16:creationId xmlns:a16="http://schemas.microsoft.com/office/drawing/2014/main" id="{A020861B-3DB6-EA40-269A-D191A43441C8}"/>
                </a:ext>
              </a:extLst>
            </p:cNvPr>
            <p:cNvSpPr/>
            <p:nvPr/>
          </p:nvSpPr>
          <p:spPr>
            <a:xfrm>
              <a:off x="8100281" y="5062755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5" name="爱设计-6-66">
              <a:extLst>
                <a:ext uri="{FF2B5EF4-FFF2-40B4-BE49-F238E27FC236}">
                  <a16:creationId xmlns:a16="http://schemas.microsoft.com/office/drawing/2014/main" id="{C44918D9-C488-2521-1DA6-464063C8AE39}"/>
                </a:ext>
              </a:extLst>
            </p:cNvPr>
            <p:cNvSpPr/>
            <p:nvPr/>
          </p:nvSpPr>
          <p:spPr>
            <a:xfrm>
              <a:off x="8202533" y="5062755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6" name="爱设计-6-67">
              <a:extLst>
                <a:ext uri="{FF2B5EF4-FFF2-40B4-BE49-F238E27FC236}">
                  <a16:creationId xmlns:a16="http://schemas.microsoft.com/office/drawing/2014/main" id="{B7071248-28ED-BB7D-9F4E-75D3D5D8DD16}"/>
                </a:ext>
              </a:extLst>
            </p:cNvPr>
            <p:cNvSpPr/>
            <p:nvPr/>
          </p:nvSpPr>
          <p:spPr>
            <a:xfrm>
              <a:off x="8304785" y="5062755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7" name="爱设计-6-68">
              <a:extLst>
                <a:ext uri="{FF2B5EF4-FFF2-40B4-BE49-F238E27FC236}">
                  <a16:creationId xmlns:a16="http://schemas.microsoft.com/office/drawing/2014/main" id="{3346B823-05F0-ABA2-246A-D699C3BC81D0}"/>
                </a:ext>
              </a:extLst>
            </p:cNvPr>
            <p:cNvSpPr/>
            <p:nvPr/>
          </p:nvSpPr>
          <p:spPr>
            <a:xfrm>
              <a:off x="8407036" y="5062755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8" name="爱设计-6-69">
              <a:extLst>
                <a:ext uri="{FF2B5EF4-FFF2-40B4-BE49-F238E27FC236}">
                  <a16:creationId xmlns:a16="http://schemas.microsoft.com/office/drawing/2014/main" id="{E3ED8C8E-5050-F6E4-53DC-0999C33070BF}"/>
                </a:ext>
              </a:extLst>
            </p:cNvPr>
            <p:cNvSpPr/>
            <p:nvPr/>
          </p:nvSpPr>
          <p:spPr>
            <a:xfrm>
              <a:off x="8509288" y="5062755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9" name="爱设计-6-70">
              <a:extLst>
                <a:ext uri="{FF2B5EF4-FFF2-40B4-BE49-F238E27FC236}">
                  <a16:creationId xmlns:a16="http://schemas.microsoft.com/office/drawing/2014/main" id="{8517B3F6-E58A-8339-27BB-AA2C8FF76EDA}"/>
                </a:ext>
              </a:extLst>
            </p:cNvPr>
            <p:cNvSpPr/>
            <p:nvPr/>
          </p:nvSpPr>
          <p:spPr>
            <a:xfrm>
              <a:off x="8611540" y="5062755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0" name="爱设计-6-71">
              <a:extLst>
                <a:ext uri="{FF2B5EF4-FFF2-40B4-BE49-F238E27FC236}">
                  <a16:creationId xmlns:a16="http://schemas.microsoft.com/office/drawing/2014/main" id="{184A00F3-8301-7AB9-16E7-3436C56E383A}"/>
                </a:ext>
              </a:extLst>
            </p:cNvPr>
            <p:cNvSpPr/>
            <p:nvPr/>
          </p:nvSpPr>
          <p:spPr>
            <a:xfrm>
              <a:off x="7691275" y="5165005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1" name="爱设计-6-72">
              <a:extLst>
                <a:ext uri="{FF2B5EF4-FFF2-40B4-BE49-F238E27FC236}">
                  <a16:creationId xmlns:a16="http://schemas.microsoft.com/office/drawing/2014/main" id="{BDD20510-D4E5-0B71-1ECE-2EADA5436758}"/>
                </a:ext>
              </a:extLst>
            </p:cNvPr>
            <p:cNvSpPr/>
            <p:nvPr/>
          </p:nvSpPr>
          <p:spPr>
            <a:xfrm>
              <a:off x="7793527" y="5165005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2" name="爱设计-6-73">
              <a:extLst>
                <a:ext uri="{FF2B5EF4-FFF2-40B4-BE49-F238E27FC236}">
                  <a16:creationId xmlns:a16="http://schemas.microsoft.com/office/drawing/2014/main" id="{17F6785F-F4E8-4B5D-8464-E1FD89D0FC75}"/>
                </a:ext>
              </a:extLst>
            </p:cNvPr>
            <p:cNvSpPr/>
            <p:nvPr/>
          </p:nvSpPr>
          <p:spPr>
            <a:xfrm>
              <a:off x="7895778" y="5165005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3" name="爱设计-6-74">
              <a:extLst>
                <a:ext uri="{FF2B5EF4-FFF2-40B4-BE49-F238E27FC236}">
                  <a16:creationId xmlns:a16="http://schemas.microsoft.com/office/drawing/2014/main" id="{9EBADB46-4348-5B50-8B23-B89628C2EF6A}"/>
                </a:ext>
              </a:extLst>
            </p:cNvPr>
            <p:cNvSpPr/>
            <p:nvPr/>
          </p:nvSpPr>
          <p:spPr>
            <a:xfrm>
              <a:off x="7998030" y="5165005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4" name="爱设计-6-75">
              <a:extLst>
                <a:ext uri="{FF2B5EF4-FFF2-40B4-BE49-F238E27FC236}">
                  <a16:creationId xmlns:a16="http://schemas.microsoft.com/office/drawing/2014/main" id="{C3842B22-ECCB-951E-A04A-864FB47E846A}"/>
                </a:ext>
              </a:extLst>
            </p:cNvPr>
            <p:cNvSpPr/>
            <p:nvPr/>
          </p:nvSpPr>
          <p:spPr>
            <a:xfrm>
              <a:off x="8100281" y="5165005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5" name="爱设计-6-76">
              <a:extLst>
                <a:ext uri="{FF2B5EF4-FFF2-40B4-BE49-F238E27FC236}">
                  <a16:creationId xmlns:a16="http://schemas.microsoft.com/office/drawing/2014/main" id="{053817D0-4033-FFBC-79D4-F962EE6F6509}"/>
                </a:ext>
              </a:extLst>
            </p:cNvPr>
            <p:cNvSpPr/>
            <p:nvPr/>
          </p:nvSpPr>
          <p:spPr>
            <a:xfrm>
              <a:off x="8202533" y="5165005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6" name="爱设计-6-77">
              <a:extLst>
                <a:ext uri="{FF2B5EF4-FFF2-40B4-BE49-F238E27FC236}">
                  <a16:creationId xmlns:a16="http://schemas.microsoft.com/office/drawing/2014/main" id="{5C680A03-7B67-3734-3851-76E970A7B314}"/>
                </a:ext>
              </a:extLst>
            </p:cNvPr>
            <p:cNvSpPr/>
            <p:nvPr/>
          </p:nvSpPr>
          <p:spPr>
            <a:xfrm>
              <a:off x="8304785" y="5165005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7" name="爱设计-6-78">
              <a:extLst>
                <a:ext uri="{FF2B5EF4-FFF2-40B4-BE49-F238E27FC236}">
                  <a16:creationId xmlns:a16="http://schemas.microsoft.com/office/drawing/2014/main" id="{1FBDC487-01B9-C50C-9CDF-0A0013FF21B3}"/>
                </a:ext>
              </a:extLst>
            </p:cNvPr>
            <p:cNvSpPr/>
            <p:nvPr/>
          </p:nvSpPr>
          <p:spPr>
            <a:xfrm>
              <a:off x="8407036" y="5165005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8" name="爱设计-6-79">
              <a:extLst>
                <a:ext uri="{FF2B5EF4-FFF2-40B4-BE49-F238E27FC236}">
                  <a16:creationId xmlns:a16="http://schemas.microsoft.com/office/drawing/2014/main" id="{C770E833-01B7-002C-0A6F-847063ABC804}"/>
                </a:ext>
              </a:extLst>
            </p:cNvPr>
            <p:cNvSpPr/>
            <p:nvPr/>
          </p:nvSpPr>
          <p:spPr>
            <a:xfrm>
              <a:off x="8509288" y="5165005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9" name="爱设计-6-80">
              <a:extLst>
                <a:ext uri="{FF2B5EF4-FFF2-40B4-BE49-F238E27FC236}">
                  <a16:creationId xmlns:a16="http://schemas.microsoft.com/office/drawing/2014/main" id="{9AB4E6B9-0EF1-07EA-B7E8-507766A41FC6}"/>
                </a:ext>
              </a:extLst>
            </p:cNvPr>
            <p:cNvSpPr/>
            <p:nvPr/>
          </p:nvSpPr>
          <p:spPr>
            <a:xfrm>
              <a:off x="8611540" y="5165005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0" name="爱设计-6-81">
              <a:extLst>
                <a:ext uri="{FF2B5EF4-FFF2-40B4-BE49-F238E27FC236}">
                  <a16:creationId xmlns:a16="http://schemas.microsoft.com/office/drawing/2014/main" id="{F02281D5-141C-353B-EC65-27AB50B34079}"/>
                </a:ext>
              </a:extLst>
            </p:cNvPr>
            <p:cNvSpPr/>
            <p:nvPr/>
          </p:nvSpPr>
          <p:spPr>
            <a:xfrm>
              <a:off x="7691275" y="5267257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1" name="爱设计-6-82">
              <a:extLst>
                <a:ext uri="{FF2B5EF4-FFF2-40B4-BE49-F238E27FC236}">
                  <a16:creationId xmlns:a16="http://schemas.microsoft.com/office/drawing/2014/main" id="{2B57A152-3B47-4BCC-9F75-7749B0A55876}"/>
                </a:ext>
              </a:extLst>
            </p:cNvPr>
            <p:cNvSpPr/>
            <p:nvPr/>
          </p:nvSpPr>
          <p:spPr>
            <a:xfrm>
              <a:off x="7793527" y="5267257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2" name="爱设计-6-83">
              <a:extLst>
                <a:ext uri="{FF2B5EF4-FFF2-40B4-BE49-F238E27FC236}">
                  <a16:creationId xmlns:a16="http://schemas.microsoft.com/office/drawing/2014/main" id="{1F8A6BFE-DE7B-1242-CD59-A9103B23E8D5}"/>
                </a:ext>
              </a:extLst>
            </p:cNvPr>
            <p:cNvSpPr/>
            <p:nvPr/>
          </p:nvSpPr>
          <p:spPr>
            <a:xfrm>
              <a:off x="7895778" y="5267257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3" name="爱设计-6-84">
              <a:extLst>
                <a:ext uri="{FF2B5EF4-FFF2-40B4-BE49-F238E27FC236}">
                  <a16:creationId xmlns:a16="http://schemas.microsoft.com/office/drawing/2014/main" id="{BF3D4F89-91B8-BB8E-43B5-8B421E71D0AB}"/>
                </a:ext>
              </a:extLst>
            </p:cNvPr>
            <p:cNvSpPr/>
            <p:nvPr/>
          </p:nvSpPr>
          <p:spPr>
            <a:xfrm>
              <a:off x="7998030" y="5267257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4" name="爱设计-6-85">
              <a:extLst>
                <a:ext uri="{FF2B5EF4-FFF2-40B4-BE49-F238E27FC236}">
                  <a16:creationId xmlns:a16="http://schemas.microsoft.com/office/drawing/2014/main" id="{3303A8AE-81F2-5B92-9D81-0994D6D574B6}"/>
                </a:ext>
              </a:extLst>
            </p:cNvPr>
            <p:cNvSpPr/>
            <p:nvPr/>
          </p:nvSpPr>
          <p:spPr>
            <a:xfrm>
              <a:off x="8100281" y="5267257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5" name="爱设计-6-86">
              <a:extLst>
                <a:ext uri="{FF2B5EF4-FFF2-40B4-BE49-F238E27FC236}">
                  <a16:creationId xmlns:a16="http://schemas.microsoft.com/office/drawing/2014/main" id="{A657213B-5CA6-BE19-161B-3DF886902353}"/>
                </a:ext>
              </a:extLst>
            </p:cNvPr>
            <p:cNvSpPr/>
            <p:nvPr/>
          </p:nvSpPr>
          <p:spPr>
            <a:xfrm>
              <a:off x="8202533" y="5267257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6" name="爱设计-6-87">
              <a:extLst>
                <a:ext uri="{FF2B5EF4-FFF2-40B4-BE49-F238E27FC236}">
                  <a16:creationId xmlns:a16="http://schemas.microsoft.com/office/drawing/2014/main" id="{A743ED83-C31D-D3C0-926E-9885DD85E9B9}"/>
                </a:ext>
              </a:extLst>
            </p:cNvPr>
            <p:cNvSpPr/>
            <p:nvPr/>
          </p:nvSpPr>
          <p:spPr>
            <a:xfrm>
              <a:off x="8304785" y="5267257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7" name="爱设计-6-88">
              <a:extLst>
                <a:ext uri="{FF2B5EF4-FFF2-40B4-BE49-F238E27FC236}">
                  <a16:creationId xmlns:a16="http://schemas.microsoft.com/office/drawing/2014/main" id="{39D5CA84-2637-D205-89B8-B89E3CA12210}"/>
                </a:ext>
              </a:extLst>
            </p:cNvPr>
            <p:cNvSpPr/>
            <p:nvPr/>
          </p:nvSpPr>
          <p:spPr>
            <a:xfrm>
              <a:off x="8407036" y="5267257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8" name="爱设计-6-89">
              <a:extLst>
                <a:ext uri="{FF2B5EF4-FFF2-40B4-BE49-F238E27FC236}">
                  <a16:creationId xmlns:a16="http://schemas.microsoft.com/office/drawing/2014/main" id="{D1E662C3-CCF7-38CF-F5A1-BF0935511505}"/>
                </a:ext>
              </a:extLst>
            </p:cNvPr>
            <p:cNvSpPr/>
            <p:nvPr/>
          </p:nvSpPr>
          <p:spPr>
            <a:xfrm>
              <a:off x="8509288" y="5267257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9" name="爱设计-6-90">
              <a:extLst>
                <a:ext uri="{FF2B5EF4-FFF2-40B4-BE49-F238E27FC236}">
                  <a16:creationId xmlns:a16="http://schemas.microsoft.com/office/drawing/2014/main" id="{B9E12316-E91B-1165-0598-BF07E9EEA4F1}"/>
                </a:ext>
              </a:extLst>
            </p:cNvPr>
            <p:cNvSpPr/>
            <p:nvPr/>
          </p:nvSpPr>
          <p:spPr>
            <a:xfrm>
              <a:off x="8611540" y="5267257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0" name="爱设计-6-91">
              <a:extLst>
                <a:ext uri="{FF2B5EF4-FFF2-40B4-BE49-F238E27FC236}">
                  <a16:creationId xmlns:a16="http://schemas.microsoft.com/office/drawing/2014/main" id="{94E76FB2-1D16-7E64-84F7-83F8E0907DE2}"/>
                </a:ext>
              </a:extLst>
            </p:cNvPr>
            <p:cNvSpPr/>
            <p:nvPr/>
          </p:nvSpPr>
          <p:spPr>
            <a:xfrm>
              <a:off x="7691275" y="536950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1" name="爱设计-6-92">
              <a:extLst>
                <a:ext uri="{FF2B5EF4-FFF2-40B4-BE49-F238E27FC236}">
                  <a16:creationId xmlns:a16="http://schemas.microsoft.com/office/drawing/2014/main" id="{DEFB53C0-C8C8-7A03-A148-01342E42AF71}"/>
                </a:ext>
              </a:extLst>
            </p:cNvPr>
            <p:cNvSpPr/>
            <p:nvPr/>
          </p:nvSpPr>
          <p:spPr>
            <a:xfrm>
              <a:off x="7793527" y="536950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2" name="爱设计-6-93">
              <a:extLst>
                <a:ext uri="{FF2B5EF4-FFF2-40B4-BE49-F238E27FC236}">
                  <a16:creationId xmlns:a16="http://schemas.microsoft.com/office/drawing/2014/main" id="{D4999BB2-DD2C-F967-F963-339E6354C79D}"/>
                </a:ext>
              </a:extLst>
            </p:cNvPr>
            <p:cNvSpPr/>
            <p:nvPr/>
          </p:nvSpPr>
          <p:spPr>
            <a:xfrm>
              <a:off x="7895778" y="536950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3" name="爱设计-6-94">
              <a:extLst>
                <a:ext uri="{FF2B5EF4-FFF2-40B4-BE49-F238E27FC236}">
                  <a16:creationId xmlns:a16="http://schemas.microsoft.com/office/drawing/2014/main" id="{734E0A39-D4B9-C154-E2CE-5C5B05045B31}"/>
                </a:ext>
              </a:extLst>
            </p:cNvPr>
            <p:cNvSpPr/>
            <p:nvPr/>
          </p:nvSpPr>
          <p:spPr>
            <a:xfrm>
              <a:off x="7998030" y="536950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4" name="爱设计-6-95">
              <a:extLst>
                <a:ext uri="{FF2B5EF4-FFF2-40B4-BE49-F238E27FC236}">
                  <a16:creationId xmlns:a16="http://schemas.microsoft.com/office/drawing/2014/main" id="{DEC61E24-3459-F3C7-2812-857140113D63}"/>
                </a:ext>
              </a:extLst>
            </p:cNvPr>
            <p:cNvSpPr/>
            <p:nvPr/>
          </p:nvSpPr>
          <p:spPr>
            <a:xfrm>
              <a:off x="8100281" y="536950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5" name="爱设计-6-96">
              <a:extLst>
                <a:ext uri="{FF2B5EF4-FFF2-40B4-BE49-F238E27FC236}">
                  <a16:creationId xmlns:a16="http://schemas.microsoft.com/office/drawing/2014/main" id="{EE787E10-BDE7-AAFC-17A3-F10E12DFCF28}"/>
                </a:ext>
              </a:extLst>
            </p:cNvPr>
            <p:cNvSpPr/>
            <p:nvPr/>
          </p:nvSpPr>
          <p:spPr>
            <a:xfrm>
              <a:off x="8202533" y="536950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6" name="爱设计-6-97">
              <a:extLst>
                <a:ext uri="{FF2B5EF4-FFF2-40B4-BE49-F238E27FC236}">
                  <a16:creationId xmlns:a16="http://schemas.microsoft.com/office/drawing/2014/main" id="{EF00EF78-A9FE-1AB9-4CA0-A4148F6991D3}"/>
                </a:ext>
              </a:extLst>
            </p:cNvPr>
            <p:cNvSpPr/>
            <p:nvPr/>
          </p:nvSpPr>
          <p:spPr>
            <a:xfrm>
              <a:off x="8304785" y="536950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7" name="爱设计-6-98">
              <a:extLst>
                <a:ext uri="{FF2B5EF4-FFF2-40B4-BE49-F238E27FC236}">
                  <a16:creationId xmlns:a16="http://schemas.microsoft.com/office/drawing/2014/main" id="{F6FB7E1B-3BC5-11AD-9733-49950548939E}"/>
                </a:ext>
              </a:extLst>
            </p:cNvPr>
            <p:cNvSpPr/>
            <p:nvPr/>
          </p:nvSpPr>
          <p:spPr>
            <a:xfrm>
              <a:off x="8407036" y="536950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8" name="爱设计-6-99">
              <a:extLst>
                <a:ext uri="{FF2B5EF4-FFF2-40B4-BE49-F238E27FC236}">
                  <a16:creationId xmlns:a16="http://schemas.microsoft.com/office/drawing/2014/main" id="{79AC2B81-282D-01A0-82B1-161274300317}"/>
                </a:ext>
              </a:extLst>
            </p:cNvPr>
            <p:cNvSpPr/>
            <p:nvPr/>
          </p:nvSpPr>
          <p:spPr>
            <a:xfrm>
              <a:off x="8509288" y="536950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9" name="爱设计-6-100">
              <a:extLst>
                <a:ext uri="{FF2B5EF4-FFF2-40B4-BE49-F238E27FC236}">
                  <a16:creationId xmlns:a16="http://schemas.microsoft.com/office/drawing/2014/main" id="{566C73D8-A867-6496-1929-D4E1E86588D6}"/>
                </a:ext>
              </a:extLst>
            </p:cNvPr>
            <p:cNvSpPr/>
            <p:nvPr/>
          </p:nvSpPr>
          <p:spPr>
            <a:xfrm>
              <a:off x="8611540" y="536950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80" name="爱设计-7">
            <a:extLst>
              <a:ext uri="{FF2B5EF4-FFF2-40B4-BE49-F238E27FC236}">
                <a16:creationId xmlns:a16="http://schemas.microsoft.com/office/drawing/2014/main" id="{3B9304E8-0FE7-318C-CC5D-4E9432B551A6}"/>
              </a:ext>
            </a:extLst>
          </p:cNvPr>
          <p:cNvGrpSpPr/>
          <p:nvPr/>
        </p:nvGrpSpPr>
        <p:grpSpPr>
          <a:xfrm>
            <a:off x="10783546" y="6121259"/>
            <a:ext cx="798854" cy="271869"/>
            <a:chOff x="15568076" y="4386430"/>
            <a:chExt cx="798854" cy="271869"/>
          </a:xfrm>
        </p:grpSpPr>
        <p:sp>
          <p:nvSpPr>
            <p:cNvPr id="281" name="爱设计-7-1">
              <a:extLst>
                <a:ext uri="{FF2B5EF4-FFF2-40B4-BE49-F238E27FC236}">
                  <a16:creationId xmlns:a16="http://schemas.microsoft.com/office/drawing/2014/main" id="{DFB99EAD-B7A1-5557-F68B-72116852B135}"/>
                </a:ext>
              </a:extLst>
            </p:cNvPr>
            <p:cNvSpPr/>
            <p:nvPr/>
          </p:nvSpPr>
          <p:spPr>
            <a:xfrm rot="10800000" flipH="1">
              <a:off x="16147759" y="4443942"/>
              <a:ext cx="219171" cy="13831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706" y="0"/>
                  </a:moveTo>
                  <a:lnTo>
                    <a:pt x="12163" y="4029"/>
                  </a:lnTo>
                  <a:lnTo>
                    <a:pt x="14549" y="7809"/>
                  </a:lnTo>
                  <a:lnTo>
                    <a:pt x="0" y="7809"/>
                  </a:lnTo>
                  <a:lnTo>
                    <a:pt x="0" y="13500"/>
                  </a:lnTo>
                  <a:lnTo>
                    <a:pt x="14732" y="13500"/>
                  </a:lnTo>
                  <a:lnTo>
                    <a:pt x="12163" y="17571"/>
                  </a:lnTo>
                  <a:lnTo>
                    <a:pt x="14706" y="21600"/>
                  </a:lnTo>
                  <a:lnTo>
                    <a:pt x="18979" y="14829"/>
                  </a:lnTo>
                  <a:lnTo>
                    <a:pt x="19057" y="14954"/>
                  </a:lnTo>
                  <a:lnTo>
                    <a:pt x="21600" y="10925"/>
                  </a:lnTo>
                  <a:lnTo>
                    <a:pt x="21521" y="10800"/>
                  </a:lnTo>
                  <a:lnTo>
                    <a:pt x="21600" y="10675"/>
                  </a:lnTo>
                  <a:lnTo>
                    <a:pt x="19057" y="6646"/>
                  </a:lnTo>
                  <a:lnTo>
                    <a:pt x="18979" y="6771"/>
                  </a:lnTo>
                  <a:lnTo>
                    <a:pt x="14706" y="0"/>
                  </a:lnTo>
                  <a:close/>
                </a:path>
              </a:pathLst>
            </a:custGeom>
            <a:solidFill>
              <a:schemeClr val="accent1"/>
            </a:solidFill>
            <a:ln w="12700">
              <a:miter lim="400000"/>
            </a:ln>
          </p:spPr>
          <p:txBody>
            <a:bodyPr lIns="50800" tIns="50800" rIns="50800" bIns="50800" anchor="ctr"/>
            <a:lstStyle/>
            <a:p>
              <a:pPr defTabSz="825500">
                <a:defRPr sz="3200">
                  <a:solidFill>
                    <a:srgbClr val="00FF94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282" name="爱设计-7-2">
              <a:extLst>
                <a:ext uri="{FF2B5EF4-FFF2-40B4-BE49-F238E27FC236}">
                  <a16:creationId xmlns:a16="http://schemas.microsoft.com/office/drawing/2014/main" id="{4EE638ED-AC3A-0FD4-93C5-8E91275FEB1E}"/>
                </a:ext>
              </a:extLst>
            </p:cNvPr>
            <p:cNvSpPr txBox="1"/>
            <p:nvPr/>
          </p:nvSpPr>
          <p:spPr>
            <a:xfrm>
              <a:off x="15568076" y="4386430"/>
              <a:ext cx="583493" cy="271869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50800" tIns="50800" rIns="50800" bIns="50800">
              <a:spAutoFit/>
            </a:bodyPr>
            <a:lstStyle>
              <a:lvl1pPr algn="l">
                <a:lnSpc>
                  <a:spcPct val="80000"/>
                </a:lnSpc>
                <a:defRPr sz="5000">
                  <a:solidFill>
                    <a:srgbClr val="FFFFFF"/>
                  </a:solidFill>
                  <a:latin typeface="Avenir Black"/>
                  <a:ea typeface="Avenir Black"/>
                  <a:cs typeface="Avenir Black"/>
                  <a:sym typeface="Avenir Black"/>
                </a:defRPr>
              </a:lvl1pPr>
            </a:lstStyle>
            <a:p>
              <a:pPr>
                <a:lnSpc>
                  <a:spcPct val="100000"/>
                </a:lnSpc>
              </a:pPr>
              <a:r>
                <a:rPr lang="en-US" sz="1100" dirty="0">
                  <a:latin typeface="+mj-ea"/>
                  <a:ea typeface="+mj-ea"/>
                </a:rPr>
                <a:t>ISHEJI</a:t>
              </a:r>
              <a:endParaRPr sz="1100" dirty="0">
                <a:latin typeface="+mj-ea"/>
                <a:ea typeface="+mj-ea"/>
              </a:endParaRPr>
            </a:p>
          </p:txBody>
        </p:sp>
      </p:grpSp>
      <p:sp>
        <p:nvSpPr>
          <p:cNvPr id="283" name="爱设计-8">
            <a:extLst>
              <a:ext uri="{FF2B5EF4-FFF2-40B4-BE49-F238E27FC236}">
                <a16:creationId xmlns:a16="http://schemas.microsoft.com/office/drawing/2014/main" id="{19F50BAF-E72B-9730-1063-9C8D250D11B0}"/>
              </a:ext>
            </a:extLst>
          </p:cNvPr>
          <p:cNvSpPr/>
          <p:nvPr/>
        </p:nvSpPr>
        <p:spPr>
          <a:xfrm flipH="1">
            <a:off x="7448037" y="3326602"/>
            <a:ext cx="3533261" cy="294858"/>
          </a:xfrm>
          <a:prstGeom prst="roundRect">
            <a:avLst/>
          </a:prstGeom>
          <a:gradFill>
            <a:gsLst>
              <a:gs pos="95000">
                <a:schemeClr val="accent2"/>
              </a:gs>
              <a:gs pos="15000">
                <a:schemeClr val="accent1"/>
              </a:gs>
            </a:gsLst>
            <a:lin ang="0" scaled="0"/>
          </a:gradFill>
          <a:ln>
            <a:noFill/>
          </a:ln>
          <a:effectLst>
            <a:innerShdw blurRad="469900" dist="50800">
              <a:prstClr val="black">
                <a:alpha val="23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84" name="爱设计-9">
            <a:extLst>
              <a:ext uri="{FF2B5EF4-FFF2-40B4-BE49-F238E27FC236}">
                <a16:creationId xmlns:a16="http://schemas.microsoft.com/office/drawing/2014/main" id="{490174A0-BDD5-9BE5-28C3-0136F83133AE}"/>
              </a:ext>
            </a:extLst>
          </p:cNvPr>
          <p:cNvSpPr/>
          <p:nvPr/>
        </p:nvSpPr>
        <p:spPr>
          <a:xfrm flipH="1">
            <a:off x="7448037" y="5173645"/>
            <a:ext cx="3533261" cy="294858"/>
          </a:xfrm>
          <a:prstGeom prst="roundRect">
            <a:avLst/>
          </a:prstGeom>
          <a:gradFill>
            <a:gsLst>
              <a:gs pos="95000">
                <a:schemeClr val="accent2"/>
              </a:gs>
              <a:gs pos="15000">
                <a:schemeClr val="accent1"/>
              </a:gs>
            </a:gsLst>
            <a:lin ang="0" scaled="0"/>
          </a:gradFill>
          <a:ln>
            <a:noFill/>
          </a:ln>
          <a:effectLst>
            <a:innerShdw blurRad="469900" dist="50800">
              <a:prstClr val="black">
                <a:alpha val="23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85" name="爱设计-10">
            <a:extLst>
              <a:ext uri="{FF2B5EF4-FFF2-40B4-BE49-F238E27FC236}">
                <a16:creationId xmlns:a16="http://schemas.microsoft.com/office/drawing/2014/main" id="{EE85881F-29F6-B796-1EC2-5BEBD28F3E52}"/>
              </a:ext>
            </a:extLst>
          </p:cNvPr>
          <p:cNvSpPr/>
          <p:nvPr/>
        </p:nvSpPr>
        <p:spPr>
          <a:xfrm>
            <a:off x="1210703" y="2403080"/>
            <a:ext cx="3533261" cy="294858"/>
          </a:xfrm>
          <a:prstGeom prst="roundRect">
            <a:avLst/>
          </a:prstGeom>
          <a:gradFill>
            <a:gsLst>
              <a:gs pos="95000">
                <a:schemeClr val="accent2"/>
              </a:gs>
              <a:gs pos="15000">
                <a:schemeClr val="accent1"/>
              </a:gs>
            </a:gsLst>
            <a:lin ang="0" scaled="0"/>
          </a:gradFill>
          <a:ln>
            <a:noFill/>
          </a:ln>
          <a:effectLst>
            <a:innerShdw blurRad="469900" dist="50800">
              <a:prstClr val="black">
                <a:alpha val="23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86" name="爱设计-11">
            <a:extLst>
              <a:ext uri="{FF2B5EF4-FFF2-40B4-BE49-F238E27FC236}">
                <a16:creationId xmlns:a16="http://schemas.microsoft.com/office/drawing/2014/main" id="{FBCBCFFB-702F-8BC4-4869-13E1287B3DC4}"/>
              </a:ext>
            </a:extLst>
          </p:cNvPr>
          <p:cNvSpPr/>
          <p:nvPr/>
        </p:nvSpPr>
        <p:spPr>
          <a:xfrm>
            <a:off x="1210703" y="4250124"/>
            <a:ext cx="3533261" cy="294858"/>
          </a:xfrm>
          <a:prstGeom prst="roundRect">
            <a:avLst/>
          </a:prstGeom>
          <a:gradFill>
            <a:gsLst>
              <a:gs pos="95000">
                <a:schemeClr val="accent2"/>
              </a:gs>
              <a:gs pos="15000">
                <a:schemeClr val="accent1"/>
              </a:gs>
            </a:gsLst>
            <a:lin ang="0" scaled="0"/>
          </a:gradFill>
          <a:ln>
            <a:noFill/>
          </a:ln>
          <a:effectLst>
            <a:innerShdw blurRad="469900" dist="50800">
              <a:prstClr val="black">
                <a:alpha val="23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91" name="爱设计-12">
            <a:extLst>
              <a:ext uri="{FF2B5EF4-FFF2-40B4-BE49-F238E27FC236}">
                <a16:creationId xmlns:a16="http://schemas.microsoft.com/office/drawing/2014/main" id="{AB0D5F56-66F0-A5EE-6386-43C2EA0442F1}"/>
              </a:ext>
            </a:extLst>
          </p:cNvPr>
          <p:cNvSpPr/>
          <p:nvPr/>
        </p:nvSpPr>
        <p:spPr>
          <a:xfrm rot="19736870" flipH="1">
            <a:off x="10246014" y="-1122664"/>
            <a:ext cx="3829378" cy="3829378"/>
          </a:xfrm>
          <a:prstGeom prst="donut">
            <a:avLst>
              <a:gd name="adj" fmla="val 11890"/>
            </a:avLst>
          </a:prstGeom>
          <a:solidFill>
            <a:schemeClr val="accent2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92" name="爱设计-13">
            <a:extLst>
              <a:ext uri="{FF2B5EF4-FFF2-40B4-BE49-F238E27FC236}">
                <a16:creationId xmlns:a16="http://schemas.microsoft.com/office/drawing/2014/main" id="{F7C18E6C-A62B-3173-D5B7-8C5857F314C5}"/>
              </a:ext>
            </a:extLst>
          </p:cNvPr>
          <p:cNvCxnSpPr>
            <a:cxnSpLocks/>
          </p:cNvCxnSpPr>
          <p:nvPr/>
        </p:nvCxnSpPr>
        <p:spPr>
          <a:xfrm>
            <a:off x="6079346" y="1775460"/>
            <a:ext cx="24503" cy="5082540"/>
          </a:xfrm>
          <a:prstGeom prst="line">
            <a:avLst/>
          </a:prstGeom>
          <a:ln w="12700">
            <a:gradFill flip="none" rotWithShape="1">
              <a:gsLst>
                <a:gs pos="100000">
                  <a:schemeClr val="accent2"/>
                </a:gs>
                <a:gs pos="31915">
                  <a:schemeClr val="accent1"/>
                </a:gs>
                <a:gs pos="0">
                  <a:schemeClr val="accent1">
                    <a:alpha val="0"/>
                  </a:schemeClr>
                </a:gs>
              </a:gsLst>
              <a:lin ang="54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3" name="爱设计-14">
            <a:extLst>
              <a:ext uri="{FF2B5EF4-FFF2-40B4-BE49-F238E27FC236}">
                <a16:creationId xmlns:a16="http://schemas.microsoft.com/office/drawing/2014/main" id="{3183349F-8A42-C603-C13F-C3E264EB5536}"/>
              </a:ext>
            </a:extLst>
          </p:cNvPr>
          <p:cNvSpPr/>
          <p:nvPr/>
        </p:nvSpPr>
        <p:spPr>
          <a:xfrm rot="5400000">
            <a:off x="5865558" y="1587743"/>
            <a:ext cx="442342" cy="442342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0"/>
          </a:gradFill>
          <a:ln>
            <a:noFill/>
          </a:ln>
          <a:effectLst>
            <a:outerShdw blurRad="254000" dist="101600" dir="5400000" algn="t" rotWithShape="0">
              <a:schemeClr val="accent2">
                <a:lumMod val="50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 sz="3200" b="1" dirty="0">
              <a:solidFill>
                <a:prstClr val="white"/>
              </a:solidFill>
              <a:latin typeface="OPPOSans M" panose="00020600040101010101" pitchFamily="18" charset="-122"/>
              <a:ea typeface="OPPOSans M" panose="00020600040101010101" pitchFamily="18" charset="-122"/>
            </a:endParaRPr>
          </a:p>
        </p:txBody>
      </p:sp>
      <p:sp>
        <p:nvSpPr>
          <p:cNvPr id="294" name="爱设计-15">
            <a:extLst>
              <a:ext uri="{FF2B5EF4-FFF2-40B4-BE49-F238E27FC236}">
                <a16:creationId xmlns:a16="http://schemas.microsoft.com/office/drawing/2014/main" id="{36FA0498-315D-5237-CA16-D8359419D7D1}"/>
              </a:ext>
            </a:extLst>
          </p:cNvPr>
          <p:cNvSpPr/>
          <p:nvPr/>
        </p:nvSpPr>
        <p:spPr>
          <a:xfrm rot="5400000">
            <a:off x="5667736" y="1389922"/>
            <a:ext cx="837987" cy="837986"/>
          </a:xfrm>
          <a:prstGeom prst="ellipse">
            <a:avLst/>
          </a:prstGeom>
          <a:noFill/>
          <a:ln w="19050" cap="rnd">
            <a:solidFill>
              <a:schemeClr val="accent1">
                <a:alpha val="10000"/>
              </a:schemeClr>
            </a:solidFill>
            <a:prstDash val="sysDot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M" panose="00020600040101010101" pitchFamily="18" charset="-122"/>
              <a:ea typeface="思源黑体 CN Regular"/>
              <a:cs typeface="+mn-cs"/>
            </a:endParaRPr>
          </a:p>
        </p:txBody>
      </p:sp>
      <p:sp>
        <p:nvSpPr>
          <p:cNvPr id="295" name="爱设计-16">
            <a:extLst>
              <a:ext uri="{FF2B5EF4-FFF2-40B4-BE49-F238E27FC236}">
                <a16:creationId xmlns:a16="http://schemas.microsoft.com/office/drawing/2014/main" id="{4C341686-753B-D5DC-5F8F-6B9AA2B97E2F}"/>
              </a:ext>
            </a:extLst>
          </p:cNvPr>
          <p:cNvSpPr/>
          <p:nvPr/>
        </p:nvSpPr>
        <p:spPr>
          <a:xfrm rot="5400000">
            <a:off x="5797665" y="1519930"/>
            <a:ext cx="578128" cy="578127"/>
          </a:xfrm>
          <a:prstGeom prst="arc">
            <a:avLst>
              <a:gd name="adj1" fmla="val 20273250"/>
              <a:gd name="adj2" fmla="val 1344167"/>
            </a:avLst>
          </a:prstGeom>
          <a:noFill/>
          <a:ln w="15875" cap="rnd">
            <a:gradFill>
              <a:gsLst>
                <a:gs pos="10000">
                  <a:schemeClr val="accent1">
                    <a:alpha val="0"/>
                  </a:schemeClr>
                </a:gs>
                <a:gs pos="50000">
                  <a:schemeClr val="accent1"/>
                </a:gs>
                <a:gs pos="90000">
                  <a:schemeClr val="accent1">
                    <a:alpha val="0"/>
                  </a:schemeClr>
                </a:gs>
              </a:gsLst>
              <a:lin ang="5400000" scaled="1"/>
            </a:gradFill>
            <a:prstDash val="sysDot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M" panose="00020600040101010101" pitchFamily="18" charset="-122"/>
              <a:ea typeface="思源黑体 CN Regular"/>
              <a:cs typeface="+mn-cs"/>
            </a:endParaRPr>
          </a:p>
        </p:txBody>
      </p:sp>
      <p:pic>
        <p:nvPicPr>
          <p:cNvPr id="296" name="爱设计-17">
            <a:extLst>
              <a:ext uri="{FF2B5EF4-FFF2-40B4-BE49-F238E27FC236}">
                <a16:creationId xmlns:a16="http://schemas.microsoft.com/office/drawing/2014/main" id="{CDFF6A07-3C70-4C54-D8A9-F99714B4B12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>
            <a:off x="5698905" y="1402744"/>
            <a:ext cx="333880" cy="302297"/>
          </a:xfrm>
          <a:prstGeom prst="rect">
            <a:avLst/>
          </a:prstGeom>
        </p:spPr>
      </p:pic>
      <p:sp>
        <p:nvSpPr>
          <p:cNvPr id="297" name="爱设计-18">
            <a:extLst>
              <a:ext uri="{FF2B5EF4-FFF2-40B4-BE49-F238E27FC236}">
                <a16:creationId xmlns:a16="http://schemas.microsoft.com/office/drawing/2014/main" id="{02C4C9FF-0570-CF4A-A173-AE2570F576C5}"/>
              </a:ext>
            </a:extLst>
          </p:cNvPr>
          <p:cNvSpPr/>
          <p:nvPr/>
        </p:nvSpPr>
        <p:spPr>
          <a:xfrm rot="5400000">
            <a:off x="6034899" y="2466144"/>
            <a:ext cx="108000" cy="108000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0"/>
          </a:gradFill>
          <a:ln>
            <a:noFill/>
          </a:ln>
          <a:effectLst>
            <a:outerShdw blurRad="254000" dist="101600" dir="5400000" algn="t" rotWithShape="0">
              <a:schemeClr val="accent2">
                <a:lumMod val="50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 sz="3200" b="1" dirty="0">
              <a:solidFill>
                <a:prstClr val="white"/>
              </a:solidFill>
              <a:latin typeface="OPPOSans M" panose="00020600040101010101" pitchFamily="18" charset="-122"/>
              <a:ea typeface="OPPOSans M" panose="00020600040101010101" pitchFamily="18" charset="-122"/>
            </a:endParaRPr>
          </a:p>
        </p:txBody>
      </p:sp>
      <p:cxnSp>
        <p:nvCxnSpPr>
          <p:cNvPr id="298" name="爱设计-19">
            <a:extLst>
              <a:ext uri="{FF2B5EF4-FFF2-40B4-BE49-F238E27FC236}">
                <a16:creationId xmlns:a16="http://schemas.microsoft.com/office/drawing/2014/main" id="{40C9BBCD-651A-6E94-1329-35C01CB20AB4}"/>
              </a:ext>
            </a:extLst>
          </p:cNvPr>
          <p:cNvCxnSpPr>
            <a:cxnSpLocks/>
          </p:cNvCxnSpPr>
          <p:nvPr/>
        </p:nvCxnSpPr>
        <p:spPr>
          <a:xfrm flipH="1">
            <a:off x="5194414" y="2520144"/>
            <a:ext cx="840485" cy="0"/>
          </a:xfrm>
          <a:prstGeom prst="line">
            <a:avLst/>
          </a:prstGeom>
          <a:noFill/>
          <a:ln w="3175"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5400000" scaled="1"/>
            </a:gra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299" name="爱设计-20">
            <a:extLst>
              <a:ext uri="{FF2B5EF4-FFF2-40B4-BE49-F238E27FC236}">
                <a16:creationId xmlns:a16="http://schemas.microsoft.com/office/drawing/2014/main" id="{CC52F472-B550-5712-0DDA-BA5928EF8EFB}"/>
              </a:ext>
            </a:extLst>
          </p:cNvPr>
          <p:cNvSpPr/>
          <p:nvPr/>
        </p:nvSpPr>
        <p:spPr>
          <a:xfrm rot="5400000">
            <a:off x="6034899" y="3413849"/>
            <a:ext cx="108000" cy="108000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0"/>
          </a:gradFill>
          <a:ln>
            <a:noFill/>
          </a:ln>
          <a:effectLst>
            <a:outerShdw blurRad="254000" dist="101600" dir="5400000" algn="t" rotWithShape="0">
              <a:schemeClr val="accent2">
                <a:lumMod val="50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 sz="3200" b="1" dirty="0">
              <a:solidFill>
                <a:prstClr val="white"/>
              </a:solidFill>
              <a:latin typeface="OPPOSans M" panose="00020600040101010101" pitchFamily="18" charset="-122"/>
              <a:ea typeface="OPPOSans M" panose="00020600040101010101" pitchFamily="18" charset="-122"/>
            </a:endParaRPr>
          </a:p>
        </p:txBody>
      </p:sp>
      <p:cxnSp>
        <p:nvCxnSpPr>
          <p:cNvPr id="300" name="爱设计-21">
            <a:extLst>
              <a:ext uri="{FF2B5EF4-FFF2-40B4-BE49-F238E27FC236}">
                <a16:creationId xmlns:a16="http://schemas.microsoft.com/office/drawing/2014/main" id="{484E4823-306D-4027-D184-817923D287F8}"/>
              </a:ext>
            </a:extLst>
          </p:cNvPr>
          <p:cNvCxnSpPr>
            <a:cxnSpLocks/>
          </p:cNvCxnSpPr>
          <p:nvPr/>
        </p:nvCxnSpPr>
        <p:spPr>
          <a:xfrm flipH="1">
            <a:off x="6219152" y="3467849"/>
            <a:ext cx="840485" cy="0"/>
          </a:xfrm>
          <a:prstGeom prst="line">
            <a:avLst/>
          </a:prstGeom>
          <a:noFill/>
          <a:ln w="3175"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5400000" scaled="1"/>
            </a:gra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301" name="爱设计-22">
            <a:extLst>
              <a:ext uri="{FF2B5EF4-FFF2-40B4-BE49-F238E27FC236}">
                <a16:creationId xmlns:a16="http://schemas.microsoft.com/office/drawing/2014/main" id="{19EF13EB-5605-C3BC-787C-9F287AD425AF}"/>
              </a:ext>
            </a:extLst>
          </p:cNvPr>
          <p:cNvSpPr/>
          <p:nvPr/>
        </p:nvSpPr>
        <p:spPr>
          <a:xfrm rot="5400000">
            <a:off x="6034899" y="5284071"/>
            <a:ext cx="108000" cy="108000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0"/>
          </a:gradFill>
          <a:ln>
            <a:noFill/>
          </a:ln>
          <a:effectLst>
            <a:outerShdw blurRad="254000" dist="101600" dir="5400000" algn="t" rotWithShape="0">
              <a:schemeClr val="accent2">
                <a:lumMod val="50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 sz="3200" b="1" dirty="0">
              <a:solidFill>
                <a:prstClr val="white"/>
              </a:solidFill>
              <a:latin typeface="OPPOSans M" panose="00020600040101010101" pitchFamily="18" charset="-122"/>
              <a:ea typeface="OPPOSans M" panose="00020600040101010101" pitchFamily="18" charset="-122"/>
            </a:endParaRPr>
          </a:p>
        </p:txBody>
      </p:sp>
      <p:cxnSp>
        <p:nvCxnSpPr>
          <p:cNvPr id="302" name="爱设计-23">
            <a:extLst>
              <a:ext uri="{FF2B5EF4-FFF2-40B4-BE49-F238E27FC236}">
                <a16:creationId xmlns:a16="http://schemas.microsoft.com/office/drawing/2014/main" id="{10C3DBA9-05F9-D6F6-A81A-72507A4B66F6}"/>
              </a:ext>
            </a:extLst>
          </p:cNvPr>
          <p:cNvCxnSpPr>
            <a:cxnSpLocks/>
          </p:cNvCxnSpPr>
          <p:nvPr/>
        </p:nvCxnSpPr>
        <p:spPr>
          <a:xfrm flipH="1">
            <a:off x="6219152" y="5338071"/>
            <a:ext cx="840485" cy="0"/>
          </a:xfrm>
          <a:prstGeom prst="line">
            <a:avLst/>
          </a:prstGeom>
          <a:noFill/>
          <a:ln w="3175"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5400000" scaled="1"/>
            </a:gra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303" name="爱设计-24">
            <a:extLst>
              <a:ext uri="{FF2B5EF4-FFF2-40B4-BE49-F238E27FC236}">
                <a16:creationId xmlns:a16="http://schemas.microsoft.com/office/drawing/2014/main" id="{342E61DA-DF21-F83E-BB96-62F60F5383BD}"/>
              </a:ext>
            </a:extLst>
          </p:cNvPr>
          <p:cNvSpPr/>
          <p:nvPr/>
        </p:nvSpPr>
        <p:spPr>
          <a:xfrm rot="16200000" flipH="1">
            <a:off x="6049101" y="4324239"/>
            <a:ext cx="108000" cy="108000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0"/>
          </a:gradFill>
          <a:ln>
            <a:noFill/>
          </a:ln>
          <a:effectLst>
            <a:outerShdw blurRad="254000" dist="101600" dir="5400000" algn="t" rotWithShape="0">
              <a:schemeClr val="accent2">
                <a:lumMod val="50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 sz="3200" b="1" dirty="0">
              <a:solidFill>
                <a:prstClr val="white"/>
              </a:solidFill>
              <a:latin typeface="OPPOSans M" panose="00020600040101010101" pitchFamily="18" charset="-122"/>
              <a:ea typeface="OPPOSans M" panose="00020600040101010101" pitchFamily="18" charset="-122"/>
            </a:endParaRPr>
          </a:p>
        </p:txBody>
      </p:sp>
      <p:cxnSp>
        <p:nvCxnSpPr>
          <p:cNvPr id="304" name="爱设计-25">
            <a:extLst>
              <a:ext uri="{FF2B5EF4-FFF2-40B4-BE49-F238E27FC236}">
                <a16:creationId xmlns:a16="http://schemas.microsoft.com/office/drawing/2014/main" id="{6213FEB8-175B-0511-36F1-7F7961BAB786}"/>
              </a:ext>
            </a:extLst>
          </p:cNvPr>
          <p:cNvCxnSpPr>
            <a:cxnSpLocks/>
          </p:cNvCxnSpPr>
          <p:nvPr/>
        </p:nvCxnSpPr>
        <p:spPr>
          <a:xfrm>
            <a:off x="5132363" y="4378239"/>
            <a:ext cx="840485" cy="0"/>
          </a:xfrm>
          <a:prstGeom prst="line">
            <a:avLst/>
          </a:prstGeom>
          <a:noFill/>
          <a:ln w="3175"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5400000" scaled="1"/>
            </a:gra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305" name="爱设计-26">
            <a:extLst>
              <a:ext uri="{FF2B5EF4-FFF2-40B4-BE49-F238E27FC236}">
                <a16:creationId xmlns:a16="http://schemas.microsoft.com/office/drawing/2014/main" id="{588B9058-9809-EB9D-7626-574F71A291D6}"/>
              </a:ext>
            </a:extLst>
          </p:cNvPr>
          <p:cNvSpPr txBox="1"/>
          <p:nvPr/>
        </p:nvSpPr>
        <p:spPr>
          <a:xfrm>
            <a:off x="8065335" y="3838992"/>
            <a:ext cx="2537396" cy="504497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>
            <a:defPPr>
              <a:defRPr lang="zh-CN"/>
            </a:defPPr>
            <a:lvl1pPr>
              <a:lnSpc>
                <a:spcPct val="120000"/>
              </a:lnSpc>
              <a:spcAft>
                <a:spcPts val="1200"/>
              </a:spcAft>
              <a:defRPr sz="1400">
                <a:effectLst>
                  <a:outerShdw blurRad="63500" dist="38100" dir="2700000" algn="tl" rotWithShape="0">
                    <a:schemeClr val="tx1">
                      <a:lumMod val="50000"/>
                      <a:lumOff val="50000"/>
                      <a:alpha val="20000"/>
                    </a:schemeClr>
                  </a:outerShdw>
                </a:effectLst>
                <a:latin typeface="+mn-ea"/>
              </a:defRPr>
            </a:lvl1pPr>
          </a:lstStyle>
          <a:p>
            <a:pPr algn="just"/>
            <a:r>
              <a:rPr lang="zh-CN" altLang="en-US" dirty="0">
                <a:solidFill>
                  <a:schemeClr val="bg1"/>
                </a:solidFill>
                <a:effectLst/>
              </a:rPr>
              <a:t>以优质内容作为营销输出核心，承载品牌内核，引发用户的情感共鸣和价值观认同</a:t>
            </a:r>
          </a:p>
        </p:txBody>
      </p:sp>
      <p:sp>
        <p:nvSpPr>
          <p:cNvPr id="306" name="爱设计-27">
            <a:extLst>
              <a:ext uri="{FF2B5EF4-FFF2-40B4-BE49-F238E27FC236}">
                <a16:creationId xmlns:a16="http://schemas.microsoft.com/office/drawing/2014/main" id="{B5348AAB-CAE0-6A7E-03F0-5CC522C1FE1E}"/>
              </a:ext>
            </a:extLst>
          </p:cNvPr>
          <p:cNvSpPr>
            <a:spLocks/>
          </p:cNvSpPr>
          <p:nvPr/>
        </p:nvSpPr>
        <p:spPr bwMode="auto">
          <a:xfrm>
            <a:off x="7537873" y="4151621"/>
            <a:ext cx="395921" cy="64464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4"/>
              </a:gs>
              <a:gs pos="100000">
                <a:schemeClr val="accent3"/>
              </a:gs>
            </a:gsLst>
            <a:lin ang="0" scaled="0"/>
          </a:gradFill>
          <a:ln>
            <a:noFill/>
          </a:ln>
          <a:effectLst>
            <a:outerShdw blurRad="152400" dir="2700000" sx="98000" sy="98000" algn="ctr" rotWithShape="0">
              <a:schemeClr val="accent1">
                <a:lumMod val="50000"/>
                <a:alpha val="20000"/>
              </a:scheme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 sz="1400" dirty="0"/>
          </a:p>
        </p:txBody>
      </p:sp>
      <p:sp>
        <p:nvSpPr>
          <p:cNvPr id="307" name="爱设计-28">
            <a:extLst>
              <a:ext uri="{FF2B5EF4-FFF2-40B4-BE49-F238E27FC236}">
                <a16:creationId xmlns:a16="http://schemas.microsoft.com/office/drawing/2014/main" id="{9BB75A24-6076-7187-10C1-9872E19F9F8F}"/>
              </a:ext>
            </a:extLst>
          </p:cNvPr>
          <p:cNvSpPr txBox="1"/>
          <p:nvPr/>
        </p:nvSpPr>
        <p:spPr>
          <a:xfrm>
            <a:off x="7537873" y="3809572"/>
            <a:ext cx="197960" cy="166145"/>
          </a:xfrm>
          <a:custGeom>
            <a:avLst/>
            <a:gdLst/>
            <a:ahLst/>
            <a:cxnLst/>
            <a:rect l="l" t="t" r="r" b="b"/>
            <a:pathLst>
              <a:path w="2115465" h="1775479">
                <a:moveTo>
                  <a:pt x="1511046" y="0"/>
                </a:moveTo>
                <a:lnTo>
                  <a:pt x="2115465" y="0"/>
                </a:lnTo>
                <a:lnTo>
                  <a:pt x="2039912" y="415538"/>
                </a:lnTo>
                <a:cubicBezTo>
                  <a:pt x="2010531" y="587629"/>
                  <a:pt x="1986396" y="806941"/>
                  <a:pt x="1967508" y="1073473"/>
                </a:cubicBezTo>
                <a:cubicBezTo>
                  <a:pt x="1948620" y="1340004"/>
                  <a:pt x="1939176" y="1574006"/>
                  <a:pt x="1939176" y="1775479"/>
                </a:cubicBezTo>
                <a:lnTo>
                  <a:pt x="1265501" y="1775479"/>
                </a:lnTo>
                <a:cubicBezTo>
                  <a:pt x="1265501" y="1607585"/>
                  <a:pt x="1281241" y="1412408"/>
                  <a:pt x="1312721" y="1189949"/>
                </a:cubicBezTo>
                <a:cubicBezTo>
                  <a:pt x="1344201" y="967490"/>
                  <a:pt x="1385125" y="709353"/>
                  <a:pt x="1435494" y="415538"/>
                </a:cubicBezTo>
                <a:close/>
                <a:moveTo>
                  <a:pt x="245545" y="0"/>
                </a:moveTo>
                <a:lnTo>
                  <a:pt x="849963" y="0"/>
                </a:lnTo>
                <a:lnTo>
                  <a:pt x="774411" y="415538"/>
                </a:lnTo>
                <a:cubicBezTo>
                  <a:pt x="745029" y="587629"/>
                  <a:pt x="720895" y="806941"/>
                  <a:pt x="702007" y="1073473"/>
                </a:cubicBezTo>
                <a:cubicBezTo>
                  <a:pt x="683118" y="1340004"/>
                  <a:pt x="673674" y="1574006"/>
                  <a:pt x="673674" y="1775479"/>
                </a:cubicBezTo>
                <a:lnTo>
                  <a:pt x="0" y="1775479"/>
                </a:lnTo>
                <a:cubicBezTo>
                  <a:pt x="0" y="1607585"/>
                  <a:pt x="15740" y="1412408"/>
                  <a:pt x="47220" y="1189949"/>
                </a:cubicBezTo>
                <a:cubicBezTo>
                  <a:pt x="78700" y="967490"/>
                  <a:pt x="119624" y="709353"/>
                  <a:pt x="169992" y="415538"/>
                </a:cubicBezTo>
                <a:close/>
              </a:path>
            </a:pathLst>
          </a:custGeom>
          <a:noFill/>
          <a:ln w="12700" cap="rnd">
            <a:gradFill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2">
                    <a:alpha val="20000"/>
                  </a:schemeClr>
                </a:gs>
              </a:gsLst>
              <a:lin ang="5400000" scaled="1"/>
            </a:gra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10000"/>
              </a:lnSpc>
            </a:pPr>
            <a:endParaRPr lang="zh-CN" altLang="en-US" sz="59500" dirty="0">
              <a:ln w="22225" cap="rnd">
                <a:solidFill>
                  <a:srgbClr val="0AF7FC"/>
                </a:solidFill>
              </a:ln>
              <a:noFill/>
              <a:latin typeface="+mn-ea"/>
            </a:endParaRPr>
          </a:p>
        </p:txBody>
      </p:sp>
      <p:sp>
        <p:nvSpPr>
          <p:cNvPr id="308" name="爱设计-29">
            <a:extLst>
              <a:ext uri="{FF2B5EF4-FFF2-40B4-BE49-F238E27FC236}">
                <a16:creationId xmlns:a16="http://schemas.microsoft.com/office/drawing/2014/main" id="{5C7A77AA-DB51-90CC-3FF8-330D1B02B483}"/>
              </a:ext>
            </a:extLst>
          </p:cNvPr>
          <p:cNvSpPr txBox="1"/>
          <p:nvPr/>
        </p:nvSpPr>
        <p:spPr>
          <a:xfrm>
            <a:off x="7533855" y="3774402"/>
            <a:ext cx="403957" cy="394019"/>
          </a:xfrm>
          <a:prstGeom prst="rect">
            <a:avLst/>
          </a:prstGeom>
        </p:spPr>
        <p:txBody>
          <a:bodyPr vert="horz" wrap="none" lIns="0" tIns="0" rIns="0" bIns="0" rtlCol="0" anchor="ctr" anchorCtr="0">
            <a:noAutofit/>
          </a:bodyPr>
          <a:lstStyle>
            <a:defPPr>
              <a:defRPr lang="zh-CN"/>
            </a:defPPr>
            <a:lvl1pPr>
              <a:lnSpc>
                <a:spcPct val="110000"/>
              </a:lnSpc>
              <a:spcBef>
                <a:spcPct val="0"/>
              </a:spcBef>
              <a:buNone/>
              <a:defRPr sz="2000">
                <a:ln w="3175">
                  <a:noFill/>
                </a:ln>
                <a:gradFill>
                  <a:gsLst>
                    <a:gs pos="95000">
                      <a:schemeClr val="accent2"/>
                    </a:gs>
                    <a:gs pos="15000">
                      <a:schemeClr val="accent1"/>
                    </a:gs>
                  </a:gsLst>
                  <a:lin ang="0" scaled="0"/>
                </a:gradFill>
                <a:effectLst>
                  <a:outerShdw blurRad="63500" dist="38100" dir="5400000" algn="t" rotWithShape="0">
                    <a:schemeClr val="accent2">
                      <a:lumMod val="50000"/>
                      <a:alpha val="12000"/>
                    </a:schemeClr>
                  </a:outerShdw>
                </a:effectLst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sz="2400" dirty="0">
                <a:solidFill>
                  <a:schemeClr val="bg1"/>
                </a:solidFill>
              </a:rPr>
              <a:t>02</a:t>
            </a:r>
          </a:p>
        </p:txBody>
      </p:sp>
      <p:sp>
        <p:nvSpPr>
          <p:cNvPr id="309" name="爱设计-30">
            <a:extLst>
              <a:ext uri="{FF2B5EF4-FFF2-40B4-BE49-F238E27FC236}">
                <a16:creationId xmlns:a16="http://schemas.microsoft.com/office/drawing/2014/main" id="{6C49BEAA-F234-C4FC-C172-6BD368CC1036}"/>
              </a:ext>
            </a:extLst>
          </p:cNvPr>
          <p:cNvSpPr txBox="1"/>
          <p:nvPr/>
        </p:nvSpPr>
        <p:spPr>
          <a:xfrm>
            <a:off x="8065335" y="5686035"/>
            <a:ext cx="2537396" cy="504497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>
            <a:defPPr>
              <a:defRPr lang="zh-CN"/>
            </a:defPPr>
            <a:lvl1pPr>
              <a:lnSpc>
                <a:spcPct val="120000"/>
              </a:lnSpc>
              <a:spcAft>
                <a:spcPts val="1200"/>
              </a:spcAft>
              <a:defRPr sz="1400">
                <a:effectLst>
                  <a:outerShdw blurRad="63500" dist="38100" dir="2700000" algn="tl" rotWithShape="0">
                    <a:schemeClr val="tx1">
                      <a:lumMod val="50000"/>
                      <a:lumOff val="50000"/>
                      <a:alpha val="20000"/>
                    </a:schemeClr>
                  </a:outerShdw>
                </a:effectLst>
                <a:latin typeface="+mn-ea"/>
              </a:defRPr>
            </a:lvl1pPr>
          </a:lstStyle>
          <a:p>
            <a:pPr algn="just"/>
            <a:r>
              <a:rPr lang="zh-CN" altLang="en-US" dirty="0">
                <a:solidFill>
                  <a:schemeClr val="bg1"/>
                </a:solidFill>
                <a:effectLst/>
              </a:rPr>
              <a:t>在不同流量平台开设个人账户，传递品牌声量，对平台用户种草、拉新以建立企业私域流量池</a:t>
            </a:r>
          </a:p>
        </p:txBody>
      </p:sp>
      <p:sp>
        <p:nvSpPr>
          <p:cNvPr id="310" name="爱设计-31">
            <a:extLst>
              <a:ext uri="{FF2B5EF4-FFF2-40B4-BE49-F238E27FC236}">
                <a16:creationId xmlns:a16="http://schemas.microsoft.com/office/drawing/2014/main" id="{3DD20BE7-006F-4482-4194-10C18F30D935}"/>
              </a:ext>
            </a:extLst>
          </p:cNvPr>
          <p:cNvSpPr>
            <a:spLocks/>
          </p:cNvSpPr>
          <p:nvPr/>
        </p:nvSpPr>
        <p:spPr bwMode="auto">
          <a:xfrm>
            <a:off x="7537873" y="5998664"/>
            <a:ext cx="395921" cy="64464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4"/>
              </a:gs>
              <a:gs pos="100000">
                <a:schemeClr val="accent3"/>
              </a:gs>
            </a:gsLst>
            <a:lin ang="0" scaled="0"/>
          </a:gradFill>
          <a:ln>
            <a:noFill/>
          </a:ln>
          <a:effectLst>
            <a:outerShdw blurRad="152400" dir="2700000" sx="98000" sy="98000" algn="ctr" rotWithShape="0">
              <a:schemeClr val="accent1">
                <a:lumMod val="50000"/>
                <a:alpha val="20000"/>
              </a:scheme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 sz="1400" dirty="0"/>
          </a:p>
        </p:txBody>
      </p:sp>
      <p:sp>
        <p:nvSpPr>
          <p:cNvPr id="311" name="爱设计-32">
            <a:extLst>
              <a:ext uri="{FF2B5EF4-FFF2-40B4-BE49-F238E27FC236}">
                <a16:creationId xmlns:a16="http://schemas.microsoft.com/office/drawing/2014/main" id="{1CD65304-F550-C1DD-4956-36F86773A79D}"/>
              </a:ext>
            </a:extLst>
          </p:cNvPr>
          <p:cNvSpPr txBox="1"/>
          <p:nvPr/>
        </p:nvSpPr>
        <p:spPr>
          <a:xfrm>
            <a:off x="7537873" y="5656615"/>
            <a:ext cx="197960" cy="166145"/>
          </a:xfrm>
          <a:custGeom>
            <a:avLst/>
            <a:gdLst/>
            <a:ahLst/>
            <a:cxnLst/>
            <a:rect l="l" t="t" r="r" b="b"/>
            <a:pathLst>
              <a:path w="2115465" h="1775479">
                <a:moveTo>
                  <a:pt x="1511046" y="0"/>
                </a:moveTo>
                <a:lnTo>
                  <a:pt x="2115465" y="0"/>
                </a:lnTo>
                <a:lnTo>
                  <a:pt x="2039912" y="415538"/>
                </a:lnTo>
                <a:cubicBezTo>
                  <a:pt x="2010531" y="587629"/>
                  <a:pt x="1986396" y="806941"/>
                  <a:pt x="1967508" y="1073473"/>
                </a:cubicBezTo>
                <a:cubicBezTo>
                  <a:pt x="1948620" y="1340004"/>
                  <a:pt x="1939176" y="1574006"/>
                  <a:pt x="1939176" y="1775479"/>
                </a:cubicBezTo>
                <a:lnTo>
                  <a:pt x="1265501" y="1775479"/>
                </a:lnTo>
                <a:cubicBezTo>
                  <a:pt x="1265501" y="1607585"/>
                  <a:pt x="1281241" y="1412408"/>
                  <a:pt x="1312721" y="1189949"/>
                </a:cubicBezTo>
                <a:cubicBezTo>
                  <a:pt x="1344201" y="967490"/>
                  <a:pt x="1385125" y="709353"/>
                  <a:pt x="1435494" y="415538"/>
                </a:cubicBezTo>
                <a:close/>
                <a:moveTo>
                  <a:pt x="245545" y="0"/>
                </a:moveTo>
                <a:lnTo>
                  <a:pt x="849963" y="0"/>
                </a:lnTo>
                <a:lnTo>
                  <a:pt x="774411" y="415538"/>
                </a:lnTo>
                <a:cubicBezTo>
                  <a:pt x="745029" y="587629"/>
                  <a:pt x="720895" y="806941"/>
                  <a:pt x="702007" y="1073473"/>
                </a:cubicBezTo>
                <a:cubicBezTo>
                  <a:pt x="683118" y="1340004"/>
                  <a:pt x="673674" y="1574006"/>
                  <a:pt x="673674" y="1775479"/>
                </a:cubicBezTo>
                <a:lnTo>
                  <a:pt x="0" y="1775479"/>
                </a:lnTo>
                <a:cubicBezTo>
                  <a:pt x="0" y="1607585"/>
                  <a:pt x="15740" y="1412408"/>
                  <a:pt x="47220" y="1189949"/>
                </a:cubicBezTo>
                <a:cubicBezTo>
                  <a:pt x="78700" y="967490"/>
                  <a:pt x="119624" y="709353"/>
                  <a:pt x="169992" y="415538"/>
                </a:cubicBezTo>
                <a:close/>
              </a:path>
            </a:pathLst>
          </a:custGeom>
          <a:noFill/>
          <a:ln w="12700" cap="rnd">
            <a:gradFill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2">
                    <a:alpha val="20000"/>
                  </a:schemeClr>
                </a:gs>
              </a:gsLst>
              <a:lin ang="5400000" scaled="1"/>
            </a:gra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10000"/>
              </a:lnSpc>
            </a:pPr>
            <a:endParaRPr lang="zh-CN" altLang="en-US" sz="59500" dirty="0">
              <a:ln w="22225" cap="rnd">
                <a:solidFill>
                  <a:srgbClr val="0AF7FC"/>
                </a:solidFill>
              </a:ln>
              <a:noFill/>
              <a:latin typeface="+mn-ea"/>
            </a:endParaRPr>
          </a:p>
        </p:txBody>
      </p:sp>
      <p:sp>
        <p:nvSpPr>
          <p:cNvPr id="312" name="爱设计-33">
            <a:extLst>
              <a:ext uri="{FF2B5EF4-FFF2-40B4-BE49-F238E27FC236}">
                <a16:creationId xmlns:a16="http://schemas.microsoft.com/office/drawing/2014/main" id="{0E5EB262-0947-D0E7-9165-E8614740AB39}"/>
              </a:ext>
            </a:extLst>
          </p:cNvPr>
          <p:cNvSpPr txBox="1"/>
          <p:nvPr/>
        </p:nvSpPr>
        <p:spPr>
          <a:xfrm>
            <a:off x="7533855" y="5621445"/>
            <a:ext cx="403957" cy="394019"/>
          </a:xfrm>
          <a:prstGeom prst="rect">
            <a:avLst/>
          </a:prstGeom>
        </p:spPr>
        <p:txBody>
          <a:bodyPr vert="horz" wrap="none" lIns="0" tIns="0" rIns="0" bIns="0" rtlCol="0" anchor="ctr" anchorCtr="0">
            <a:noAutofit/>
          </a:bodyPr>
          <a:lstStyle>
            <a:defPPr>
              <a:defRPr lang="zh-CN"/>
            </a:defPPr>
            <a:lvl1pPr>
              <a:lnSpc>
                <a:spcPct val="110000"/>
              </a:lnSpc>
              <a:spcBef>
                <a:spcPct val="0"/>
              </a:spcBef>
              <a:buNone/>
              <a:defRPr sz="2000">
                <a:ln w="3175">
                  <a:noFill/>
                </a:ln>
                <a:gradFill>
                  <a:gsLst>
                    <a:gs pos="95000">
                      <a:schemeClr val="accent2"/>
                    </a:gs>
                    <a:gs pos="15000">
                      <a:schemeClr val="accent1"/>
                    </a:gs>
                  </a:gsLst>
                  <a:lin ang="0" scaled="0"/>
                </a:gradFill>
                <a:effectLst>
                  <a:outerShdw blurRad="63500" dist="38100" dir="5400000" algn="t" rotWithShape="0">
                    <a:schemeClr val="accent2">
                      <a:lumMod val="50000"/>
                      <a:alpha val="12000"/>
                    </a:schemeClr>
                  </a:outerShdw>
                </a:effectLst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sz="2400" dirty="0">
                <a:solidFill>
                  <a:schemeClr val="bg1"/>
                </a:solidFill>
              </a:rPr>
              <a:t>04</a:t>
            </a:r>
          </a:p>
        </p:txBody>
      </p:sp>
      <p:sp>
        <p:nvSpPr>
          <p:cNvPr id="313" name="爱设计-34">
            <a:extLst>
              <a:ext uri="{FF2B5EF4-FFF2-40B4-BE49-F238E27FC236}">
                <a16:creationId xmlns:a16="http://schemas.microsoft.com/office/drawing/2014/main" id="{8A58A95A-0D29-9B0B-A522-8C658C4CEBE8}"/>
              </a:ext>
            </a:extLst>
          </p:cNvPr>
          <p:cNvSpPr txBox="1"/>
          <p:nvPr/>
        </p:nvSpPr>
        <p:spPr>
          <a:xfrm flipH="1">
            <a:off x="1584960" y="2915470"/>
            <a:ext cx="2541706" cy="504497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>
            <a:defPPr>
              <a:defRPr lang="zh-CN"/>
            </a:defPPr>
            <a:lvl1pPr>
              <a:lnSpc>
                <a:spcPct val="120000"/>
              </a:lnSpc>
              <a:spcAft>
                <a:spcPts val="1200"/>
              </a:spcAft>
              <a:defRPr sz="1400">
                <a:effectLst>
                  <a:outerShdw blurRad="63500" dist="38100" dir="2700000" algn="tl" rotWithShape="0">
                    <a:schemeClr val="tx1">
                      <a:lumMod val="50000"/>
                      <a:lumOff val="50000"/>
                      <a:alpha val="20000"/>
                    </a:schemeClr>
                  </a:outerShdw>
                </a:effectLst>
                <a:latin typeface="+mn-ea"/>
              </a:defRPr>
            </a:lvl1pPr>
          </a:lstStyle>
          <a:p>
            <a:pPr algn="just"/>
            <a:r>
              <a:rPr lang="zh-CN" altLang="en-US" dirty="0">
                <a:solidFill>
                  <a:schemeClr val="bg1"/>
                </a:solidFill>
                <a:effectLst/>
              </a:rPr>
              <a:t>通过海报、文章、视频、音频、直播等形式创造优质内容，经由内容智能中台分发到各个渠道</a:t>
            </a:r>
          </a:p>
        </p:txBody>
      </p:sp>
      <p:sp>
        <p:nvSpPr>
          <p:cNvPr id="314" name="爱设计-35">
            <a:extLst>
              <a:ext uri="{FF2B5EF4-FFF2-40B4-BE49-F238E27FC236}">
                <a16:creationId xmlns:a16="http://schemas.microsoft.com/office/drawing/2014/main" id="{C2B3D9AD-2A5F-FA0E-4100-3B950E381D04}"/>
              </a:ext>
            </a:extLst>
          </p:cNvPr>
          <p:cNvSpPr>
            <a:spLocks/>
          </p:cNvSpPr>
          <p:nvPr/>
        </p:nvSpPr>
        <p:spPr bwMode="auto">
          <a:xfrm>
            <a:off x="4258207" y="3228099"/>
            <a:ext cx="395921" cy="64464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4"/>
              </a:gs>
              <a:gs pos="100000">
                <a:schemeClr val="accent3"/>
              </a:gs>
            </a:gsLst>
            <a:lin ang="0" scaled="0"/>
          </a:gradFill>
          <a:ln>
            <a:noFill/>
          </a:ln>
          <a:effectLst>
            <a:outerShdw blurRad="152400" dir="2700000" sx="98000" sy="98000" algn="ctr" rotWithShape="0">
              <a:schemeClr val="accent1">
                <a:lumMod val="50000"/>
                <a:alpha val="20000"/>
              </a:scheme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 sz="1400" dirty="0"/>
          </a:p>
        </p:txBody>
      </p:sp>
      <p:sp>
        <p:nvSpPr>
          <p:cNvPr id="315" name="爱设计-36">
            <a:extLst>
              <a:ext uri="{FF2B5EF4-FFF2-40B4-BE49-F238E27FC236}">
                <a16:creationId xmlns:a16="http://schemas.microsoft.com/office/drawing/2014/main" id="{1E193F9C-D56E-4E13-BE7E-6EC9BE23EE0C}"/>
              </a:ext>
            </a:extLst>
          </p:cNvPr>
          <p:cNvSpPr txBox="1"/>
          <p:nvPr/>
        </p:nvSpPr>
        <p:spPr>
          <a:xfrm>
            <a:off x="4258207" y="2886050"/>
            <a:ext cx="197960" cy="166145"/>
          </a:xfrm>
          <a:custGeom>
            <a:avLst/>
            <a:gdLst/>
            <a:ahLst/>
            <a:cxnLst/>
            <a:rect l="l" t="t" r="r" b="b"/>
            <a:pathLst>
              <a:path w="2115465" h="1775479">
                <a:moveTo>
                  <a:pt x="1511046" y="0"/>
                </a:moveTo>
                <a:lnTo>
                  <a:pt x="2115465" y="0"/>
                </a:lnTo>
                <a:lnTo>
                  <a:pt x="2039912" y="415538"/>
                </a:lnTo>
                <a:cubicBezTo>
                  <a:pt x="2010531" y="587629"/>
                  <a:pt x="1986396" y="806941"/>
                  <a:pt x="1967508" y="1073473"/>
                </a:cubicBezTo>
                <a:cubicBezTo>
                  <a:pt x="1948620" y="1340004"/>
                  <a:pt x="1939176" y="1574006"/>
                  <a:pt x="1939176" y="1775479"/>
                </a:cubicBezTo>
                <a:lnTo>
                  <a:pt x="1265501" y="1775479"/>
                </a:lnTo>
                <a:cubicBezTo>
                  <a:pt x="1265501" y="1607585"/>
                  <a:pt x="1281241" y="1412408"/>
                  <a:pt x="1312721" y="1189949"/>
                </a:cubicBezTo>
                <a:cubicBezTo>
                  <a:pt x="1344201" y="967490"/>
                  <a:pt x="1385125" y="709353"/>
                  <a:pt x="1435494" y="415538"/>
                </a:cubicBezTo>
                <a:close/>
                <a:moveTo>
                  <a:pt x="245545" y="0"/>
                </a:moveTo>
                <a:lnTo>
                  <a:pt x="849963" y="0"/>
                </a:lnTo>
                <a:lnTo>
                  <a:pt x="774411" y="415538"/>
                </a:lnTo>
                <a:cubicBezTo>
                  <a:pt x="745029" y="587629"/>
                  <a:pt x="720895" y="806941"/>
                  <a:pt x="702007" y="1073473"/>
                </a:cubicBezTo>
                <a:cubicBezTo>
                  <a:pt x="683118" y="1340004"/>
                  <a:pt x="673674" y="1574006"/>
                  <a:pt x="673674" y="1775479"/>
                </a:cubicBezTo>
                <a:lnTo>
                  <a:pt x="0" y="1775479"/>
                </a:lnTo>
                <a:cubicBezTo>
                  <a:pt x="0" y="1607585"/>
                  <a:pt x="15740" y="1412408"/>
                  <a:pt x="47220" y="1189949"/>
                </a:cubicBezTo>
                <a:cubicBezTo>
                  <a:pt x="78700" y="967490"/>
                  <a:pt x="119624" y="709353"/>
                  <a:pt x="169992" y="415538"/>
                </a:cubicBezTo>
                <a:close/>
              </a:path>
            </a:pathLst>
          </a:custGeom>
          <a:noFill/>
          <a:ln w="12700" cap="rnd">
            <a:gradFill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2">
                    <a:alpha val="20000"/>
                  </a:schemeClr>
                </a:gs>
              </a:gsLst>
              <a:lin ang="5400000" scaled="1"/>
            </a:gra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10000"/>
              </a:lnSpc>
            </a:pPr>
            <a:endParaRPr lang="zh-CN" altLang="en-US" sz="59500" dirty="0">
              <a:ln w="22225" cap="rnd">
                <a:solidFill>
                  <a:srgbClr val="0AF7FC"/>
                </a:solidFill>
              </a:ln>
              <a:noFill/>
              <a:latin typeface="+mn-ea"/>
            </a:endParaRPr>
          </a:p>
        </p:txBody>
      </p:sp>
      <p:sp>
        <p:nvSpPr>
          <p:cNvPr id="316" name="爱设计-37">
            <a:extLst>
              <a:ext uri="{FF2B5EF4-FFF2-40B4-BE49-F238E27FC236}">
                <a16:creationId xmlns:a16="http://schemas.microsoft.com/office/drawing/2014/main" id="{563F89CD-EC20-8E85-4BA2-F4E7CD46A817}"/>
              </a:ext>
            </a:extLst>
          </p:cNvPr>
          <p:cNvSpPr txBox="1"/>
          <p:nvPr/>
        </p:nvSpPr>
        <p:spPr>
          <a:xfrm>
            <a:off x="4281439" y="2850880"/>
            <a:ext cx="349456" cy="394019"/>
          </a:xfrm>
          <a:prstGeom prst="rect">
            <a:avLst/>
          </a:prstGeom>
        </p:spPr>
        <p:txBody>
          <a:bodyPr vert="horz" wrap="none" lIns="0" tIns="0" rIns="0" bIns="0" rtlCol="0" anchor="ctr" anchorCtr="0">
            <a:noAutofit/>
          </a:bodyPr>
          <a:lstStyle>
            <a:defPPr>
              <a:defRPr lang="zh-CN"/>
            </a:defPPr>
            <a:lvl1pPr>
              <a:lnSpc>
                <a:spcPct val="110000"/>
              </a:lnSpc>
              <a:spcBef>
                <a:spcPct val="0"/>
              </a:spcBef>
              <a:buNone/>
              <a:defRPr sz="2000">
                <a:ln w="3175">
                  <a:noFill/>
                </a:ln>
                <a:gradFill>
                  <a:gsLst>
                    <a:gs pos="95000">
                      <a:schemeClr val="accent2"/>
                    </a:gs>
                    <a:gs pos="15000">
                      <a:schemeClr val="accent1"/>
                    </a:gs>
                  </a:gsLst>
                  <a:lin ang="0" scaled="0"/>
                </a:gradFill>
                <a:effectLst>
                  <a:outerShdw blurRad="63500" dist="38100" dir="5400000" algn="t" rotWithShape="0">
                    <a:schemeClr val="accent2">
                      <a:lumMod val="50000"/>
                      <a:alpha val="12000"/>
                    </a:schemeClr>
                  </a:outerShdw>
                </a:effectLst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sz="2400" dirty="0">
                <a:solidFill>
                  <a:schemeClr val="bg1"/>
                </a:solidFill>
              </a:rPr>
              <a:t>01</a:t>
            </a:r>
          </a:p>
        </p:txBody>
      </p:sp>
      <p:sp>
        <p:nvSpPr>
          <p:cNvPr id="317" name="爱设计-38">
            <a:extLst>
              <a:ext uri="{FF2B5EF4-FFF2-40B4-BE49-F238E27FC236}">
                <a16:creationId xmlns:a16="http://schemas.microsoft.com/office/drawing/2014/main" id="{8714CFAC-AF99-40CF-05A8-059C0EB850B7}"/>
              </a:ext>
            </a:extLst>
          </p:cNvPr>
          <p:cNvSpPr txBox="1"/>
          <p:nvPr/>
        </p:nvSpPr>
        <p:spPr>
          <a:xfrm flipH="1">
            <a:off x="1584960" y="4762514"/>
            <a:ext cx="2541706" cy="504497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>
            <a:defPPr>
              <a:defRPr lang="zh-CN"/>
            </a:defPPr>
            <a:lvl1pPr>
              <a:lnSpc>
                <a:spcPct val="120000"/>
              </a:lnSpc>
              <a:spcAft>
                <a:spcPts val="1200"/>
              </a:spcAft>
              <a:defRPr sz="1400">
                <a:effectLst>
                  <a:outerShdw blurRad="63500" dist="38100" dir="2700000" algn="tl" rotWithShape="0">
                    <a:schemeClr val="tx1">
                      <a:lumMod val="50000"/>
                      <a:lumOff val="50000"/>
                      <a:alpha val="20000"/>
                    </a:schemeClr>
                  </a:outerShdw>
                </a:effectLst>
                <a:latin typeface="+mn-ea"/>
              </a:defRPr>
            </a:lvl1pPr>
          </a:lstStyle>
          <a:p>
            <a:pPr algn="just"/>
            <a:r>
              <a:rPr lang="zh-CN" altLang="en-US" dirty="0">
                <a:solidFill>
                  <a:schemeClr val="bg1"/>
                </a:solidFill>
                <a:effectLst/>
              </a:rPr>
              <a:t>基于全社交媒体平台进行全域流量整合营销，借助数据中台</a:t>
            </a:r>
            <a:r>
              <a:rPr lang="en-US" altLang="zh-CN" dirty="0" err="1">
                <a:solidFill>
                  <a:schemeClr val="bg1"/>
                </a:solidFill>
                <a:effectLst/>
              </a:rPr>
              <a:t>KolRank</a:t>
            </a:r>
            <a:r>
              <a:rPr lang="zh-CN" altLang="en-US" dirty="0">
                <a:solidFill>
                  <a:schemeClr val="bg1"/>
                </a:solidFill>
                <a:effectLst/>
              </a:rPr>
              <a:t>提供标准化产品及服务</a:t>
            </a:r>
          </a:p>
        </p:txBody>
      </p:sp>
      <p:sp>
        <p:nvSpPr>
          <p:cNvPr id="318" name="爱设计-39">
            <a:extLst>
              <a:ext uri="{FF2B5EF4-FFF2-40B4-BE49-F238E27FC236}">
                <a16:creationId xmlns:a16="http://schemas.microsoft.com/office/drawing/2014/main" id="{F74B521A-4DB4-1C9A-9393-EE3F291DBFBD}"/>
              </a:ext>
            </a:extLst>
          </p:cNvPr>
          <p:cNvSpPr>
            <a:spLocks/>
          </p:cNvSpPr>
          <p:nvPr/>
        </p:nvSpPr>
        <p:spPr bwMode="auto">
          <a:xfrm>
            <a:off x="4258209" y="5075143"/>
            <a:ext cx="395921" cy="64464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4"/>
              </a:gs>
              <a:gs pos="100000">
                <a:schemeClr val="accent3"/>
              </a:gs>
            </a:gsLst>
            <a:lin ang="0" scaled="0"/>
          </a:gradFill>
          <a:ln>
            <a:noFill/>
          </a:ln>
          <a:effectLst>
            <a:outerShdw blurRad="152400" dir="2700000" sx="98000" sy="98000" algn="ctr" rotWithShape="0">
              <a:schemeClr val="accent1">
                <a:lumMod val="50000"/>
                <a:alpha val="20000"/>
              </a:scheme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 sz="1400" dirty="0"/>
          </a:p>
        </p:txBody>
      </p:sp>
      <p:sp>
        <p:nvSpPr>
          <p:cNvPr id="319" name="爱设计-40">
            <a:extLst>
              <a:ext uri="{FF2B5EF4-FFF2-40B4-BE49-F238E27FC236}">
                <a16:creationId xmlns:a16="http://schemas.microsoft.com/office/drawing/2014/main" id="{41370F01-B53D-EB39-267C-6891F8966373}"/>
              </a:ext>
            </a:extLst>
          </p:cNvPr>
          <p:cNvSpPr txBox="1"/>
          <p:nvPr/>
        </p:nvSpPr>
        <p:spPr>
          <a:xfrm>
            <a:off x="4258209" y="4733094"/>
            <a:ext cx="197960" cy="166145"/>
          </a:xfrm>
          <a:custGeom>
            <a:avLst/>
            <a:gdLst/>
            <a:ahLst/>
            <a:cxnLst/>
            <a:rect l="l" t="t" r="r" b="b"/>
            <a:pathLst>
              <a:path w="2115465" h="1775479">
                <a:moveTo>
                  <a:pt x="1511046" y="0"/>
                </a:moveTo>
                <a:lnTo>
                  <a:pt x="2115465" y="0"/>
                </a:lnTo>
                <a:lnTo>
                  <a:pt x="2039912" y="415538"/>
                </a:lnTo>
                <a:cubicBezTo>
                  <a:pt x="2010531" y="587629"/>
                  <a:pt x="1986396" y="806941"/>
                  <a:pt x="1967508" y="1073473"/>
                </a:cubicBezTo>
                <a:cubicBezTo>
                  <a:pt x="1948620" y="1340004"/>
                  <a:pt x="1939176" y="1574006"/>
                  <a:pt x="1939176" y="1775479"/>
                </a:cubicBezTo>
                <a:lnTo>
                  <a:pt x="1265501" y="1775479"/>
                </a:lnTo>
                <a:cubicBezTo>
                  <a:pt x="1265501" y="1607585"/>
                  <a:pt x="1281241" y="1412408"/>
                  <a:pt x="1312721" y="1189949"/>
                </a:cubicBezTo>
                <a:cubicBezTo>
                  <a:pt x="1344201" y="967490"/>
                  <a:pt x="1385125" y="709353"/>
                  <a:pt x="1435494" y="415538"/>
                </a:cubicBezTo>
                <a:close/>
                <a:moveTo>
                  <a:pt x="245545" y="0"/>
                </a:moveTo>
                <a:lnTo>
                  <a:pt x="849963" y="0"/>
                </a:lnTo>
                <a:lnTo>
                  <a:pt x="774411" y="415538"/>
                </a:lnTo>
                <a:cubicBezTo>
                  <a:pt x="745029" y="587629"/>
                  <a:pt x="720895" y="806941"/>
                  <a:pt x="702007" y="1073473"/>
                </a:cubicBezTo>
                <a:cubicBezTo>
                  <a:pt x="683118" y="1340004"/>
                  <a:pt x="673674" y="1574006"/>
                  <a:pt x="673674" y="1775479"/>
                </a:cubicBezTo>
                <a:lnTo>
                  <a:pt x="0" y="1775479"/>
                </a:lnTo>
                <a:cubicBezTo>
                  <a:pt x="0" y="1607585"/>
                  <a:pt x="15740" y="1412408"/>
                  <a:pt x="47220" y="1189949"/>
                </a:cubicBezTo>
                <a:cubicBezTo>
                  <a:pt x="78700" y="967490"/>
                  <a:pt x="119624" y="709353"/>
                  <a:pt x="169992" y="415538"/>
                </a:cubicBezTo>
                <a:close/>
              </a:path>
            </a:pathLst>
          </a:custGeom>
          <a:noFill/>
          <a:ln w="12700" cap="rnd">
            <a:gradFill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2">
                    <a:alpha val="20000"/>
                  </a:schemeClr>
                </a:gs>
              </a:gsLst>
              <a:lin ang="5400000" scaled="1"/>
            </a:gra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10000"/>
              </a:lnSpc>
            </a:pPr>
            <a:endParaRPr lang="zh-CN" altLang="en-US" sz="59500" dirty="0">
              <a:ln w="22225" cap="rnd">
                <a:solidFill>
                  <a:srgbClr val="0AF7FC"/>
                </a:solidFill>
              </a:ln>
              <a:noFill/>
              <a:latin typeface="+mn-ea"/>
            </a:endParaRPr>
          </a:p>
        </p:txBody>
      </p:sp>
      <p:sp>
        <p:nvSpPr>
          <p:cNvPr id="320" name="爱设计-41">
            <a:extLst>
              <a:ext uri="{FF2B5EF4-FFF2-40B4-BE49-F238E27FC236}">
                <a16:creationId xmlns:a16="http://schemas.microsoft.com/office/drawing/2014/main" id="{F78A0382-94F1-4E13-7562-77443E676819}"/>
              </a:ext>
            </a:extLst>
          </p:cNvPr>
          <p:cNvSpPr txBox="1"/>
          <p:nvPr/>
        </p:nvSpPr>
        <p:spPr>
          <a:xfrm>
            <a:off x="4254190" y="4697924"/>
            <a:ext cx="403957" cy="394019"/>
          </a:xfrm>
          <a:prstGeom prst="rect">
            <a:avLst/>
          </a:prstGeom>
        </p:spPr>
        <p:txBody>
          <a:bodyPr vert="horz" wrap="none" lIns="0" tIns="0" rIns="0" bIns="0" rtlCol="0" anchor="ctr" anchorCtr="0">
            <a:noAutofit/>
          </a:bodyPr>
          <a:lstStyle>
            <a:defPPr>
              <a:defRPr lang="zh-CN"/>
            </a:defPPr>
            <a:lvl1pPr>
              <a:lnSpc>
                <a:spcPct val="110000"/>
              </a:lnSpc>
              <a:spcBef>
                <a:spcPct val="0"/>
              </a:spcBef>
              <a:buNone/>
              <a:defRPr sz="2000">
                <a:ln w="3175">
                  <a:noFill/>
                </a:ln>
                <a:gradFill>
                  <a:gsLst>
                    <a:gs pos="95000">
                      <a:schemeClr val="accent2"/>
                    </a:gs>
                    <a:gs pos="15000">
                      <a:schemeClr val="accent1"/>
                    </a:gs>
                  </a:gsLst>
                  <a:lin ang="0" scaled="0"/>
                </a:gradFill>
                <a:effectLst>
                  <a:outerShdw blurRad="63500" dist="38100" dir="5400000" algn="t" rotWithShape="0">
                    <a:schemeClr val="accent2">
                      <a:lumMod val="50000"/>
                      <a:alpha val="12000"/>
                    </a:schemeClr>
                  </a:outerShdw>
                </a:effectLst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sz="2400" dirty="0">
                <a:solidFill>
                  <a:schemeClr val="bg1"/>
                </a:solidFill>
              </a:rPr>
              <a:t>03</a:t>
            </a:r>
          </a:p>
        </p:txBody>
      </p:sp>
      <p:pic>
        <p:nvPicPr>
          <p:cNvPr id="321" name="爱设计-42">
            <a:extLst>
              <a:ext uri="{FF2B5EF4-FFF2-40B4-BE49-F238E27FC236}">
                <a16:creationId xmlns:a16="http://schemas.microsoft.com/office/drawing/2014/main" id="{DC3D4AD0-226D-6771-88D3-06D188305CB0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tx2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9973731" y="1325880"/>
            <a:ext cx="1265534" cy="1140028"/>
          </a:xfrm>
          <a:prstGeom prst="rect">
            <a:avLst/>
          </a:prstGeom>
        </p:spPr>
      </p:pic>
      <p:sp>
        <p:nvSpPr>
          <p:cNvPr id="322" name="爱设计-43">
            <a:extLst>
              <a:ext uri="{FF2B5EF4-FFF2-40B4-BE49-F238E27FC236}">
                <a16:creationId xmlns:a16="http://schemas.microsoft.com/office/drawing/2014/main" id="{6B02A9A1-55A5-8D50-7007-EEF0320A09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034805" y="6451944"/>
            <a:ext cx="2547595" cy="200055"/>
          </a:xfrm>
        </p:spPr>
        <p:txBody>
          <a:bodyPr>
            <a:noAutofit/>
          </a:bodyPr>
          <a:lstStyle/>
          <a:p>
            <a:pPr>
              <a:buFont typeface="Arial" panose="020B0604020202020204" pitchFamily="34" charset="0"/>
              <a:buNone/>
            </a:pPr>
            <a:fld id="{5DD3DB80-B894-403A-B48E-6FDC1A72010E}" type="slidenum">
              <a:rPr lang="en-US" altLang="zh-CN" smtClean="0">
                <a:solidFill>
                  <a:schemeClr val="bg1"/>
                </a:solidFill>
              </a:rPr>
              <a:pPr>
                <a:buFont typeface="Arial" panose="020B0604020202020204" pitchFamily="34" charset="0"/>
                <a:buNone/>
              </a:pPr>
              <a:t>12</a:t>
            </a:fld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066781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爱设计-1">
            <a:extLst>
              <a:ext uri="{FF2B5EF4-FFF2-40B4-BE49-F238E27FC236}">
                <a16:creationId xmlns:a16="http://schemas.microsoft.com/office/drawing/2014/main" id="{6359EB1B-A1EF-17B3-C4C7-1EAFFB2FA40D}"/>
              </a:ext>
            </a:extLst>
          </p:cNvPr>
          <p:cNvSpPr/>
          <p:nvPr/>
        </p:nvSpPr>
        <p:spPr>
          <a:xfrm>
            <a:off x="731518" y="962660"/>
            <a:ext cx="6680201" cy="210314"/>
          </a:xfrm>
          <a:prstGeom prst="rect">
            <a:avLst/>
          </a:prstGeom>
        </p:spPr>
        <p:txBody>
          <a:bodyPr wrap="none" lIns="0" tIns="0" rIns="0" bIns="0" anchor="t" anchorCtr="0">
            <a:noAutofit/>
          </a:bodyPr>
          <a:lstStyle/>
          <a:p>
            <a:pPr>
              <a:lnSpc>
                <a:spcPct val="150000"/>
              </a:lnSpc>
            </a:pPr>
            <a:r>
              <a:rPr lang="de-DE" altLang="zh-CN" sz="1000" dirty="0">
                <a:solidFill>
                  <a:schemeClr val="bg1"/>
                </a:solidFill>
              </a:rPr>
              <a:t>ISHEJI POWERPOINT DESIGN</a:t>
            </a:r>
          </a:p>
        </p:txBody>
      </p:sp>
      <p:sp>
        <p:nvSpPr>
          <p:cNvPr id="3" name="爱设计-2">
            <a:extLst>
              <a:ext uri="{FF2B5EF4-FFF2-40B4-BE49-F238E27FC236}">
                <a16:creationId xmlns:a16="http://schemas.microsoft.com/office/drawing/2014/main" id="{0114FAEE-6BDC-767B-8C30-D934387EF555}"/>
              </a:ext>
            </a:extLst>
          </p:cNvPr>
          <p:cNvSpPr txBox="1">
            <a:spLocks/>
          </p:cNvSpPr>
          <p:nvPr/>
        </p:nvSpPr>
        <p:spPr>
          <a:xfrm>
            <a:off x="629919" y="518160"/>
            <a:ext cx="1597153" cy="434340"/>
          </a:xfrm>
          <a:prstGeom prst="rect">
            <a:avLst/>
          </a:prstGeom>
        </p:spPr>
        <p:txBody>
          <a:bodyPr vert="horz" wrap="none" lIns="91440" tIns="45720" rIns="91440" bIns="0" rtlCol="0" anchor="b" anchorCtr="0">
            <a:noAutofit/>
          </a:bodyPr>
          <a:lstStyle>
            <a:defPPr>
              <a:defRPr lang="zh-CN"/>
            </a:defPPr>
            <a:lvl1pPr>
              <a:lnSpc>
                <a:spcPct val="110000"/>
              </a:lnSpc>
              <a:spcBef>
                <a:spcPct val="0"/>
              </a:spcBef>
              <a:buNone/>
              <a:defRPr sz="2400">
                <a:ln w="3175">
                  <a:noFill/>
                </a:ln>
                <a:gradFill>
                  <a:gsLst>
                    <a:gs pos="95000">
                      <a:schemeClr val="accent2"/>
                    </a:gs>
                    <a:gs pos="15000">
                      <a:schemeClr val="accent1"/>
                    </a:gs>
                  </a:gsLst>
                  <a:lin ang="0" scaled="0"/>
                </a:gra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defRPr>
            </a:lvl1pPr>
          </a:lstStyle>
          <a:p>
            <a:r>
              <a:rPr lang="zh-CN" altLang="en-US" dirty="0"/>
              <a:t>企业战略规划</a:t>
            </a:r>
          </a:p>
        </p:txBody>
      </p:sp>
      <p:grpSp>
        <p:nvGrpSpPr>
          <p:cNvPr id="9" name="爱设计-3">
            <a:extLst>
              <a:ext uri="{FF2B5EF4-FFF2-40B4-BE49-F238E27FC236}">
                <a16:creationId xmlns:a16="http://schemas.microsoft.com/office/drawing/2014/main" id="{83970EFC-41F6-E007-ACCD-42DB72B9A070}"/>
              </a:ext>
            </a:extLst>
          </p:cNvPr>
          <p:cNvGrpSpPr/>
          <p:nvPr/>
        </p:nvGrpSpPr>
        <p:grpSpPr>
          <a:xfrm>
            <a:off x="186055" y="654408"/>
            <a:ext cx="395796" cy="204842"/>
            <a:chOff x="334963" y="682836"/>
            <a:chExt cx="285940" cy="147986"/>
          </a:xfrm>
        </p:grpSpPr>
        <p:sp>
          <p:nvSpPr>
            <p:cNvPr id="5" name="爱设计-3-1">
              <a:extLst>
                <a:ext uri="{FF2B5EF4-FFF2-40B4-BE49-F238E27FC236}">
                  <a16:creationId xmlns:a16="http://schemas.microsoft.com/office/drawing/2014/main" id="{D9FDC373-1A9B-3DD1-93A3-12A978389A4D}"/>
                </a:ext>
              </a:extLst>
            </p:cNvPr>
            <p:cNvSpPr/>
            <p:nvPr/>
          </p:nvSpPr>
          <p:spPr>
            <a:xfrm>
              <a:off x="334963" y="682836"/>
              <a:ext cx="285940" cy="147986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78000">
                  <a:schemeClr val="accent3"/>
                </a:gs>
                <a:gs pos="34000">
                  <a:schemeClr val="accent4"/>
                </a:gs>
              </a:gsLst>
              <a:lin ang="0" scaled="0"/>
              <a:tileRect/>
            </a:gradFill>
            <a:ln w="3175">
              <a:noFill/>
            </a:ln>
            <a:effectLst>
              <a:outerShdw blurRad="127000" algn="ctr" rotWithShape="0">
                <a:schemeClr val="accent4">
                  <a:lumMod val="50000"/>
                  <a:alpha val="12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" name="爱设计-3-2">
              <a:extLst>
                <a:ext uri="{FF2B5EF4-FFF2-40B4-BE49-F238E27FC236}">
                  <a16:creationId xmlns:a16="http://schemas.microsoft.com/office/drawing/2014/main" id="{B59CEB79-663A-DC96-5544-14AD21204A6C}"/>
                </a:ext>
              </a:extLst>
            </p:cNvPr>
            <p:cNvSpPr/>
            <p:nvPr/>
          </p:nvSpPr>
          <p:spPr>
            <a:xfrm>
              <a:off x="496330" y="708661"/>
              <a:ext cx="96136" cy="96336"/>
            </a:xfrm>
            <a:prstGeom prst="ellipse">
              <a:avLst/>
            </a:prstGeom>
            <a:solidFill>
              <a:schemeClr val="bg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" name="爱设计-3-3">
              <a:extLst>
                <a:ext uri="{FF2B5EF4-FFF2-40B4-BE49-F238E27FC236}">
                  <a16:creationId xmlns:a16="http://schemas.microsoft.com/office/drawing/2014/main" id="{7A6CB188-8511-0FA7-B50B-78DDA3EF6582}"/>
                </a:ext>
              </a:extLst>
            </p:cNvPr>
            <p:cNvSpPr/>
            <p:nvPr/>
          </p:nvSpPr>
          <p:spPr>
            <a:xfrm>
              <a:off x="334963" y="682836"/>
              <a:ext cx="285940" cy="147986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78000">
                  <a:schemeClr val="accent3"/>
                </a:gs>
                <a:gs pos="34000">
                  <a:schemeClr val="accent4"/>
                </a:gs>
              </a:gsLst>
              <a:lin ang="0" scaled="0"/>
              <a:tileRect/>
            </a:gradFill>
            <a:ln w="3175">
              <a:noFill/>
            </a:ln>
            <a:effectLst>
              <a:outerShdw blurRad="127000" algn="ctr" rotWithShape="0">
                <a:srgbClr val="0B1B72">
                  <a:alpha val="12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爱设计-3-4">
              <a:extLst>
                <a:ext uri="{FF2B5EF4-FFF2-40B4-BE49-F238E27FC236}">
                  <a16:creationId xmlns:a16="http://schemas.microsoft.com/office/drawing/2014/main" id="{B2D54A04-74C0-B09C-F156-CF85BFF5D1CA}"/>
                </a:ext>
              </a:extLst>
            </p:cNvPr>
            <p:cNvSpPr/>
            <p:nvPr/>
          </p:nvSpPr>
          <p:spPr>
            <a:xfrm>
              <a:off x="496330" y="708661"/>
              <a:ext cx="96136" cy="96336"/>
            </a:xfrm>
            <a:prstGeom prst="ellipse">
              <a:avLst/>
            </a:prstGeom>
            <a:solidFill>
              <a:schemeClr val="bg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6" name="爱设计-4">
            <a:extLst>
              <a:ext uri="{FF2B5EF4-FFF2-40B4-BE49-F238E27FC236}">
                <a16:creationId xmlns:a16="http://schemas.microsoft.com/office/drawing/2014/main" id="{F2EDDC74-ADA9-AFD5-90D1-9AF53A17202D}"/>
              </a:ext>
            </a:extLst>
          </p:cNvPr>
          <p:cNvGrpSpPr/>
          <p:nvPr/>
        </p:nvGrpSpPr>
        <p:grpSpPr>
          <a:xfrm>
            <a:off x="10656268" y="513894"/>
            <a:ext cx="926132" cy="706206"/>
            <a:chOff x="5481970" y="2962274"/>
            <a:chExt cx="1228391" cy="936689"/>
          </a:xfrm>
        </p:grpSpPr>
        <p:sp>
          <p:nvSpPr>
            <p:cNvPr id="15" name="爱设计-4-1">
              <a:extLst>
                <a:ext uri="{FF2B5EF4-FFF2-40B4-BE49-F238E27FC236}">
                  <a16:creationId xmlns:a16="http://schemas.microsoft.com/office/drawing/2014/main" id="{445ADD92-8048-B4E4-56F6-EE545558BD67}"/>
                </a:ext>
              </a:extLst>
            </p:cNvPr>
            <p:cNvSpPr/>
            <p:nvPr/>
          </p:nvSpPr>
          <p:spPr>
            <a:xfrm>
              <a:off x="5608128" y="3746850"/>
              <a:ext cx="149733" cy="149732"/>
            </a:xfrm>
            <a:custGeom>
              <a:avLst/>
              <a:gdLst>
                <a:gd name="connsiteX0" fmla="*/ 74486 w 149733"/>
                <a:gd name="connsiteY0" fmla="*/ 149732 h 149732"/>
                <a:gd name="connsiteX1" fmla="*/ 1 w 149733"/>
                <a:gd name="connsiteY1" fmla="*/ 74486 h 149732"/>
                <a:gd name="connsiteX2" fmla="*/ 75248 w 149733"/>
                <a:gd name="connsiteY2" fmla="*/ 1 h 149732"/>
                <a:gd name="connsiteX3" fmla="*/ 149733 w 149733"/>
                <a:gd name="connsiteY3" fmla="*/ 74866 h 149732"/>
                <a:gd name="connsiteX4" fmla="*/ 74868 w 149733"/>
                <a:gd name="connsiteY4" fmla="*/ 149733 h 149732"/>
                <a:gd name="connsiteX5" fmla="*/ 74486 w 149733"/>
                <a:gd name="connsiteY5" fmla="*/ 149732 h 149732"/>
                <a:gd name="connsiteX6" fmla="*/ 74486 w 149733"/>
                <a:gd name="connsiteY6" fmla="*/ 25907 h 149732"/>
                <a:gd name="connsiteX7" fmla="*/ 24956 w 149733"/>
                <a:gd name="connsiteY7" fmla="*/ 75247 h 149732"/>
                <a:gd name="connsiteX8" fmla="*/ 74295 w 149733"/>
                <a:gd name="connsiteY8" fmla="*/ 124776 h 149732"/>
                <a:gd name="connsiteX9" fmla="*/ 123825 w 149733"/>
                <a:gd name="connsiteY9" fmla="*/ 75437 h 149732"/>
                <a:gd name="connsiteX10" fmla="*/ 123825 w 149733"/>
                <a:gd name="connsiteY10" fmla="*/ 75247 h 149732"/>
                <a:gd name="connsiteX11" fmla="*/ 74677 w 149733"/>
                <a:gd name="connsiteY11" fmla="*/ 25527 h 149732"/>
                <a:gd name="connsiteX12" fmla="*/ 74486 w 149733"/>
                <a:gd name="connsiteY12" fmla="*/ 25526 h 1497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49733" h="149732">
                  <a:moveTo>
                    <a:pt x="74486" y="149732"/>
                  </a:moveTo>
                  <a:cubicBezTo>
                    <a:pt x="33138" y="149522"/>
                    <a:pt x="-209" y="115833"/>
                    <a:pt x="1" y="74486"/>
                  </a:cubicBezTo>
                  <a:cubicBezTo>
                    <a:pt x="211" y="33138"/>
                    <a:pt x="33900" y="-209"/>
                    <a:pt x="75248" y="1"/>
                  </a:cubicBezTo>
                  <a:cubicBezTo>
                    <a:pt x="116446" y="211"/>
                    <a:pt x="149733" y="33667"/>
                    <a:pt x="149733" y="74866"/>
                  </a:cubicBezTo>
                  <a:cubicBezTo>
                    <a:pt x="149734" y="116213"/>
                    <a:pt x="116215" y="149732"/>
                    <a:pt x="74868" y="149733"/>
                  </a:cubicBezTo>
                  <a:cubicBezTo>
                    <a:pt x="74740" y="149733"/>
                    <a:pt x="74613" y="149733"/>
                    <a:pt x="74486" y="149732"/>
                  </a:cubicBezTo>
                  <a:close/>
                  <a:moveTo>
                    <a:pt x="74486" y="25907"/>
                  </a:moveTo>
                  <a:cubicBezTo>
                    <a:pt x="47184" y="25855"/>
                    <a:pt x="25008" y="47945"/>
                    <a:pt x="24956" y="75247"/>
                  </a:cubicBezTo>
                  <a:cubicBezTo>
                    <a:pt x="24903" y="102549"/>
                    <a:pt x="46993" y="124724"/>
                    <a:pt x="74295" y="124776"/>
                  </a:cubicBezTo>
                  <a:cubicBezTo>
                    <a:pt x="101597" y="124829"/>
                    <a:pt x="123772" y="102739"/>
                    <a:pt x="123825" y="75437"/>
                  </a:cubicBezTo>
                  <a:cubicBezTo>
                    <a:pt x="123825" y="75373"/>
                    <a:pt x="123825" y="75310"/>
                    <a:pt x="123825" y="75247"/>
                  </a:cubicBezTo>
                  <a:cubicBezTo>
                    <a:pt x="123983" y="47945"/>
                    <a:pt x="101979" y="25685"/>
                    <a:pt x="74677" y="25527"/>
                  </a:cubicBezTo>
                  <a:cubicBezTo>
                    <a:pt x="74613" y="25526"/>
                    <a:pt x="74549" y="25526"/>
                    <a:pt x="74486" y="25526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" name="爱设计-4-2">
              <a:extLst>
                <a:ext uri="{FF2B5EF4-FFF2-40B4-BE49-F238E27FC236}">
                  <a16:creationId xmlns:a16="http://schemas.microsoft.com/office/drawing/2014/main" id="{F9327F2E-541E-46A9-26B9-FAA7991BB7A2}"/>
                </a:ext>
              </a:extLst>
            </p:cNvPr>
            <p:cNvSpPr/>
            <p:nvPr/>
          </p:nvSpPr>
          <p:spPr>
            <a:xfrm>
              <a:off x="5913500" y="3750182"/>
              <a:ext cx="119479" cy="144598"/>
            </a:xfrm>
            <a:custGeom>
              <a:avLst/>
              <a:gdLst>
                <a:gd name="connsiteX0" fmla="*/ 93726 w 119479"/>
                <a:gd name="connsiteY0" fmla="*/ 143732 h 144598"/>
                <a:gd name="connsiteX1" fmla="*/ 88106 w 119479"/>
                <a:gd name="connsiteY1" fmla="*/ 140113 h 144598"/>
                <a:gd name="connsiteX2" fmla="*/ 68390 w 119479"/>
                <a:gd name="connsiteY2" fmla="*/ 98870 h 144598"/>
                <a:gd name="connsiteX3" fmla="*/ 62770 w 119479"/>
                <a:gd name="connsiteY3" fmla="*/ 95345 h 144598"/>
                <a:gd name="connsiteX4" fmla="*/ 31814 w 119479"/>
                <a:gd name="connsiteY4" fmla="*/ 95345 h 144598"/>
                <a:gd name="connsiteX5" fmla="*/ 25432 w 119479"/>
                <a:gd name="connsiteY5" fmla="*/ 101536 h 144598"/>
                <a:gd name="connsiteX6" fmla="*/ 25432 w 119479"/>
                <a:gd name="connsiteY6" fmla="*/ 101632 h 144598"/>
                <a:gd name="connsiteX7" fmla="*/ 25432 w 119479"/>
                <a:gd name="connsiteY7" fmla="*/ 137351 h 144598"/>
                <a:gd name="connsiteX8" fmla="*/ 19241 w 119479"/>
                <a:gd name="connsiteY8" fmla="*/ 143732 h 144598"/>
                <a:gd name="connsiteX9" fmla="*/ 19145 w 119479"/>
                <a:gd name="connsiteY9" fmla="*/ 143732 h 144598"/>
                <a:gd name="connsiteX10" fmla="*/ 6286 w 119479"/>
                <a:gd name="connsiteY10" fmla="*/ 143732 h 144598"/>
                <a:gd name="connsiteX11" fmla="*/ 0 w 119479"/>
                <a:gd name="connsiteY11" fmla="*/ 137351 h 144598"/>
                <a:gd name="connsiteX12" fmla="*/ 0 w 119479"/>
                <a:gd name="connsiteY12" fmla="*/ 6287 h 144598"/>
                <a:gd name="connsiteX13" fmla="*/ 6286 w 119479"/>
                <a:gd name="connsiteY13" fmla="*/ 0 h 144598"/>
                <a:gd name="connsiteX14" fmla="*/ 70485 w 119479"/>
                <a:gd name="connsiteY14" fmla="*/ 0 h 144598"/>
                <a:gd name="connsiteX15" fmla="*/ 104394 w 119479"/>
                <a:gd name="connsiteY15" fmla="*/ 13335 h 144598"/>
                <a:gd name="connsiteX16" fmla="*/ 119444 w 119479"/>
                <a:gd name="connsiteY16" fmla="*/ 46006 h 144598"/>
                <a:gd name="connsiteX17" fmla="*/ 96869 w 119479"/>
                <a:gd name="connsiteY17" fmla="*/ 88392 h 144598"/>
                <a:gd name="connsiteX18" fmla="*/ 94583 w 119479"/>
                <a:gd name="connsiteY18" fmla="*/ 96298 h 144598"/>
                <a:gd name="connsiteX19" fmla="*/ 113062 w 119479"/>
                <a:gd name="connsiteY19" fmla="*/ 135065 h 144598"/>
                <a:gd name="connsiteX20" fmla="*/ 110926 w 119479"/>
                <a:gd name="connsiteY20" fmla="*/ 143695 h 144598"/>
                <a:gd name="connsiteX21" fmla="*/ 107347 w 119479"/>
                <a:gd name="connsiteY21" fmla="*/ 144590 h 144598"/>
                <a:gd name="connsiteX22" fmla="*/ 31814 w 119479"/>
                <a:gd name="connsiteY22" fmla="*/ 25813 h 144598"/>
                <a:gd name="connsiteX23" fmla="*/ 25432 w 119479"/>
                <a:gd name="connsiteY23" fmla="*/ 32003 h 144598"/>
                <a:gd name="connsiteX24" fmla="*/ 25432 w 119479"/>
                <a:gd name="connsiteY24" fmla="*/ 32099 h 144598"/>
                <a:gd name="connsiteX25" fmla="*/ 25432 w 119479"/>
                <a:gd name="connsiteY25" fmla="*/ 63246 h 144598"/>
                <a:gd name="connsiteX26" fmla="*/ 31718 w 119479"/>
                <a:gd name="connsiteY26" fmla="*/ 69533 h 144598"/>
                <a:gd name="connsiteX27" fmla="*/ 31813 w 119479"/>
                <a:gd name="connsiteY27" fmla="*/ 69533 h 144598"/>
                <a:gd name="connsiteX28" fmla="*/ 70771 w 119479"/>
                <a:gd name="connsiteY28" fmla="*/ 69533 h 144598"/>
                <a:gd name="connsiteX29" fmla="*/ 93440 w 119479"/>
                <a:gd name="connsiteY29" fmla="*/ 48387 h 144598"/>
                <a:gd name="connsiteX30" fmla="*/ 72404 w 119479"/>
                <a:gd name="connsiteY30" fmla="*/ 25826 h 144598"/>
                <a:gd name="connsiteX31" fmla="*/ 71533 w 119479"/>
                <a:gd name="connsiteY31" fmla="*/ 25813 h 1445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19479" h="144598">
                  <a:moveTo>
                    <a:pt x="93726" y="143732"/>
                  </a:moveTo>
                  <a:cubicBezTo>
                    <a:pt x="91313" y="143704"/>
                    <a:pt x="89130" y="142298"/>
                    <a:pt x="88106" y="140113"/>
                  </a:cubicBezTo>
                  <a:lnTo>
                    <a:pt x="68390" y="98870"/>
                  </a:lnTo>
                  <a:cubicBezTo>
                    <a:pt x="67357" y="96706"/>
                    <a:pt x="65167" y="95333"/>
                    <a:pt x="62770" y="95345"/>
                  </a:cubicBezTo>
                  <a:lnTo>
                    <a:pt x="31814" y="95345"/>
                  </a:lnTo>
                  <a:cubicBezTo>
                    <a:pt x="28342" y="95293"/>
                    <a:pt x="25485" y="98064"/>
                    <a:pt x="25432" y="101536"/>
                  </a:cubicBezTo>
                  <a:cubicBezTo>
                    <a:pt x="25432" y="101568"/>
                    <a:pt x="25432" y="101600"/>
                    <a:pt x="25432" y="101632"/>
                  </a:cubicBezTo>
                  <a:lnTo>
                    <a:pt x="25432" y="137351"/>
                  </a:lnTo>
                  <a:cubicBezTo>
                    <a:pt x="25484" y="140822"/>
                    <a:pt x="22713" y="143679"/>
                    <a:pt x="19241" y="143732"/>
                  </a:cubicBezTo>
                  <a:cubicBezTo>
                    <a:pt x="19209" y="143732"/>
                    <a:pt x="19177" y="143732"/>
                    <a:pt x="19145" y="143732"/>
                  </a:cubicBezTo>
                  <a:lnTo>
                    <a:pt x="6286" y="143732"/>
                  </a:lnTo>
                  <a:cubicBezTo>
                    <a:pt x="2799" y="143680"/>
                    <a:pt x="0" y="140838"/>
                    <a:pt x="0" y="137351"/>
                  </a:cubicBezTo>
                  <a:lnTo>
                    <a:pt x="0" y="6287"/>
                  </a:lnTo>
                  <a:cubicBezTo>
                    <a:pt x="51" y="2836"/>
                    <a:pt x="2836" y="51"/>
                    <a:pt x="6286" y="0"/>
                  </a:cubicBezTo>
                  <a:lnTo>
                    <a:pt x="70485" y="0"/>
                  </a:lnTo>
                  <a:cubicBezTo>
                    <a:pt x="83070" y="-15"/>
                    <a:pt x="95191" y="4751"/>
                    <a:pt x="104394" y="13335"/>
                  </a:cubicBezTo>
                  <a:cubicBezTo>
                    <a:pt x="113565" y="21784"/>
                    <a:pt x="118983" y="33545"/>
                    <a:pt x="119444" y="46006"/>
                  </a:cubicBezTo>
                  <a:cubicBezTo>
                    <a:pt x="120114" y="63172"/>
                    <a:pt x="111488" y="79369"/>
                    <a:pt x="96869" y="88392"/>
                  </a:cubicBezTo>
                  <a:cubicBezTo>
                    <a:pt x="94175" y="90038"/>
                    <a:pt x="93183" y="93468"/>
                    <a:pt x="94583" y="96298"/>
                  </a:cubicBezTo>
                  <a:lnTo>
                    <a:pt x="113062" y="135065"/>
                  </a:lnTo>
                  <a:cubicBezTo>
                    <a:pt x="114855" y="138037"/>
                    <a:pt x="113899" y="141901"/>
                    <a:pt x="110926" y="143695"/>
                  </a:cubicBezTo>
                  <a:cubicBezTo>
                    <a:pt x="109849" y="144344"/>
                    <a:pt x="108603" y="144656"/>
                    <a:pt x="107347" y="144590"/>
                  </a:cubicBezTo>
                  <a:close/>
                  <a:moveTo>
                    <a:pt x="31814" y="25813"/>
                  </a:moveTo>
                  <a:cubicBezTo>
                    <a:pt x="28342" y="25760"/>
                    <a:pt x="25485" y="28532"/>
                    <a:pt x="25432" y="32003"/>
                  </a:cubicBezTo>
                  <a:cubicBezTo>
                    <a:pt x="25432" y="32035"/>
                    <a:pt x="25432" y="32067"/>
                    <a:pt x="25432" y="32099"/>
                  </a:cubicBezTo>
                  <a:lnTo>
                    <a:pt x="25432" y="63246"/>
                  </a:lnTo>
                  <a:cubicBezTo>
                    <a:pt x="25431" y="66718"/>
                    <a:pt x="28246" y="69533"/>
                    <a:pt x="31718" y="69533"/>
                  </a:cubicBezTo>
                  <a:cubicBezTo>
                    <a:pt x="31749" y="69533"/>
                    <a:pt x="31781" y="69533"/>
                    <a:pt x="31813" y="69533"/>
                  </a:cubicBezTo>
                  <a:lnTo>
                    <a:pt x="70771" y="69533"/>
                  </a:lnTo>
                  <a:cubicBezTo>
                    <a:pt x="82756" y="69655"/>
                    <a:pt x="92730" y="60352"/>
                    <a:pt x="93440" y="48387"/>
                  </a:cubicBezTo>
                  <a:cubicBezTo>
                    <a:pt x="93861" y="36348"/>
                    <a:pt x="84443" y="26247"/>
                    <a:pt x="72404" y="25826"/>
                  </a:cubicBezTo>
                  <a:cubicBezTo>
                    <a:pt x="72113" y="25816"/>
                    <a:pt x="71823" y="25811"/>
                    <a:pt x="71533" y="25813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" name="爱设计-4-3">
              <a:extLst>
                <a:ext uri="{FF2B5EF4-FFF2-40B4-BE49-F238E27FC236}">
                  <a16:creationId xmlns:a16="http://schemas.microsoft.com/office/drawing/2014/main" id="{B264AB73-E5B6-B40D-3E38-4954F7A7E98E}"/>
                </a:ext>
              </a:extLst>
            </p:cNvPr>
            <p:cNvSpPr/>
            <p:nvPr/>
          </p:nvSpPr>
          <p:spPr>
            <a:xfrm>
              <a:off x="5481970" y="3750183"/>
              <a:ext cx="133348" cy="143732"/>
            </a:xfrm>
            <a:custGeom>
              <a:avLst/>
              <a:gdLst>
                <a:gd name="connsiteX0" fmla="*/ 59960 w 133348"/>
                <a:gd name="connsiteY0" fmla="*/ 143732 h 143732"/>
                <a:gd name="connsiteX1" fmla="*/ 53673 w 133348"/>
                <a:gd name="connsiteY1" fmla="*/ 137446 h 143732"/>
                <a:gd name="connsiteX2" fmla="*/ 53673 w 133348"/>
                <a:gd name="connsiteY2" fmla="*/ 85820 h 143732"/>
                <a:gd name="connsiteX3" fmla="*/ 51959 w 133348"/>
                <a:gd name="connsiteY3" fmla="*/ 80391 h 143732"/>
                <a:gd name="connsiteX4" fmla="*/ 905 w 133348"/>
                <a:gd name="connsiteY4" fmla="*/ 10001 h 143732"/>
                <a:gd name="connsiteX5" fmla="*/ 3040 w 133348"/>
                <a:gd name="connsiteY5" fmla="*/ 1371 h 143732"/>
                <a:gd name="connsiteX6" fmla="*/ 5953 w 133348"/>
                <a:gd name="connsiteY6" fmla="*/ 476 h 143732"/>
                <a:gd name="connsiteX7" fmla="*/ 18716 w 133348"/>
                <a:gd name="connsiteY7" fmla="*/ 476 h 143732"/>
                <a:gd name="connsiteX8" fmla="*/ 23479 w 133348"/>
                <a:gd name="connsiteY8" fmla="*/ 2667 h 143732"/>
                <a:gd name="connsiteX9" fmla="*/ 61579 w 133348"/>
                <a:gd name="connsiteY9" fmla="*/ 56483 h 143732"/>
                <a:gd name="connsiteX10" fmla="*/ 66722 w 133348"/>
                <a:gd name="connsiteY10" fmla="*/ 59055 h 143732"/>
                <a:gd name="connsiteX11" fmla="*/ 71771 w 133348"/>
                <a:gd name="connsiteY11" fmla="*/ 56483 h 143732"/>
                <a:gd name="connsiteX12" fmla="*/ 109871 w 133348"/>
                <a:gd name="connsiteY12" fmla="*/ 2667 h 143732"/>
                <a:gd name="connsiteX13" fmla="*/ 115014 w 133348"/>
                <a:gd name="connsiteY13" fmla="*/ 0 h 143732"/>
                <a:gd name="connsiteX14" fmla="*/ 127397 w 133348"/>
                <a:gd name="connsiteY14" fmla="*/ 0 h 143732"/>
                <a:gd name="connsiteX15" fmla="*/ 133340 w 133348"/>
                <a:gd name="connsiteY15" fmla="*/ 6612 h 143732"/>
                <a:gd name="connsiteX16" fmla="*/ 132445 w 133348"/>
                <a:gd name="connsiteY16" fmla="*/ 9525 h 143732"/>
                <a:gd name="connsiteX17" fmla="*/ 81200 w 133348"/>
                <a:gd name="connsiteY17" fmla="*/ 80391 h 143732"/>
                <a:gd name="connsiteX18" fmla="*/ 79486 w 133348"/>
                <a:gd name="connsiteY18" fmla="*/ 85820 h 143732"/>
                <a:gd name="connsiteX19" fmla="*/ 79486 w 133348"/>
                <a:gd name="connsiteY19" fmla="*/ 137446 h 143732"/>
                <a:gd name="connsiteX20" fmla="*/ 73199 w 133348"/>
                <a:gd name="connsiteY20" fmla="*/ 143732 h 1437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33348" h="143732">
                  <a:moveTo>
                    <a:pt x="59960" y="143732"/>
                  </a:moveTo>
                  <a:cubicBezTo>
                    <a:pt x="56509" y="143681"/>
                    <a:pt x="53724" y="140896"/>
                    <a:pt x="53673" y="137446"/>
                  </a:cubicBezTo>
                  <a:lnTo>
                    <a:pt x="53673" y="85820"/>
                  </a:lnTo>
                  <a:cubicBezTo>
                    <a:pt x="53708" y="83872"/>
                    <a:pt x="53106" y="81966"/>
                    <a:pt x="51959" y="80391"/>
                  </a:cubicBezTo>
                  <a:lnTo>
                    <a:pt x="905" y="10001"/>
                  </a:lnTo>
                  <a:cubicBezTo>
                    <a:pt x="-889" y="7028"/>
                    <a:pt x="67" y="3164"/>
                    <a:pt x="3040" y="1371"/>
                  </a:cubicBezTo>
                  <a:cubicBezTo>
                    <a:pt x="3923" y="838"/>
                    <a:pt x="4923" y="531"/>
                    <a:pt x="5953" y="476"/>
                  </a:cubicBezTo>
                  <a:lnTo>
                    <a:pt x="18716" y="476"/>
                  </a:lnTo>
                  <a:cubicBezTo>
                    <a:pt x="20547" y="478"/>
                    <a:pt x="22286" y="1278"/>
                    <a:pt x="23479" y="2667"/>
                  </a:cubicBezTo>
                  <a:lnTo>
                    <a:pt x="61579" y="56483"/>
                  </a:lnTo>
                  <a:cubicBezTo>
                    <a:pt x="62788" y="58108"/>
                    <a:pt x="64697" y="59063"/>
                    <a:pt x="66722" y="59055"/>
                  </a:cubicBezTo>
                  <a:cubicBezTo>
                    <a:pt x="68722" y="59063"/>
                    <a:pt x="70602" y="58105"/>
                    <a:pt x="71771" y="56483"/>
                  </a:cubicBezTo>
                  <a:lnTo>
                    <a:pt x="109871" y="2667"/>
                  </a:lnTo>
                  <a:cubicBezTo>
                    <a:pt x="111049" y="994"/>
                    <a:pt x="112968" y="-1"/>
                    <a:pt x="115014" y="0"/>
                  </a:cubicBezTo>
                  <a:lnTo>
                    <a:pt x="127397" y="0"/>
                  </a:lnTo>
                  <a:cubicBezTo>
                    <a:pt x="130864" y="185"/>
                    <a:pt x="133524" y="3145"/>
                    <a:pt x="133340" y="6612"/>
                  </a:cubicBezTo>
                  <a:cubicBezTo>
                    <a:pt x="133285" y="7642"/>
                    <a:pt x="132978" y="8642"/>
                    <a:pt x="132445" y="9525"/>
                  </a:cubicBezTo>
                  <a:lnTo>
                    <a:pt x="81200" y="80391"/>
                  </a:lnTo>
                  <a:cubicBezTo>
                    <a:pt x="80053" y="81966"/>
                    <a:pt x="79451" y="83872"/>
                    <a:pt x="79486" y="85820"/>
                  </a:cubicBezTo>
                  <a:lnTo>
                    <a:pt x="79486" y="137446"/>
                  </a:lnTo>
                  <a:cubicBezTo>
                    <a:pt x="79435" y="140896"/>
                    <a:pt x="76650" y="143681"/>
                    <a:pt x="73199" y="143732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" name="爱设计-4-4">
              <a:extLst>
                <a:ext uri="{FF2B5EF4-FFF2-40B4-BE49-F238E27FC236}">
                  <a16:creationId xmlns:a16="http://schemas.microsoft.com/office/drawing/2014/main" id="{2831C407-0DFA-456C-C2A9-FA0E8AEEFAFB}"/>
                </a:ext>
              </a:extLst>
            </p:cNvPr>
            <p:cNvSpPr/>
            <p:nvPr/>
          </p:nvSpPr>
          <p:spPr>
            <a:xfrm>
              <a:off x="5769006" y="3750182"/>
              <a:ext cx="131730" cy="143732"/>
            </a:xfrm>
            <a:custGeom>
              <a:avLst/>
              <a:gdLst>
                <a:gd name="connsiteX0" fmla="*/ 65913 w 131730"/>
                <a:gd name="connsiteY0" fmla="*/ 143732 h 143732"/>
                <a:gd name="connsiteX1" fmla="*/ 0 w 131730"/>
                <a:gd name="connsiteY1" fmla="*/ 77819 h 143732"/>
                <a:gd name="connsiteX2" fmla="*/ 0 w 131730"/>
                <a:gd name="connsiteY2" fmla="*/ 6287 h 143732"/>
                <a:gd name="connsiteX3" fmla="*/ 6286 w 131730"/>
                <a:gd name="connsiteY3" fmla="*/ 0 h 143732"/>
                <a:gd name="connsiteX4" fmla="*/ 19431 w 131730"/>
                <a:gd name="connsiteY4" fmla="*/ 0 h 143732"/>
                <a:gd name="connsiteX5" fmla="*/ 25717 w 131730"/>
                <a:gd name="connsiteY5" fmla="*/ 6287 h 143732"/>
                <a:gd name="connsiteX6" fmla="*/ 25717 w 131730"/>
                <a:gd name="connsiteY6" fmla="*/ 77343 h 143732"/>
                <a:gd name="connsiteX7" fmla="*/ 63909 w 131730"/>
                <a:gd name="connsiteY7" fmla="*/ 119447 h 143732"/>
                <a:gd name="connsiteX8" fmla="*/ 106013 w 131730"/>
                <a:gd name="connsiteY8" fmla="*/ 81255 h 143732"/>
                <a:gd name="connsiteX9" fmla="*/ 106013 w 131730"/>
                <a:gd name="connsiteY9" fmla="*/ 77343 h 143732"/>
                <a:gd name="connsiteX10" fmla="*/ 106013 w 131730"/>
                <a:gd name="connsiteY10" fmla="*/ 6287 h 143732"/>
                <a:gd name="connsiteX11" fmla="*/ 112300 w 131730"/>
                <a:gd name="connsiteY11" fmla="*/ 0 h 143732"/>
                <a:gd name="connsiteX12" fmla="*/ 125444 w 131730"/>
                <a:gd name="connsiteY12" fmla="*/ 0 h 143732"/>
                <a:gd name="connsiteX13" fmla="*/ 131731 w 131730"/>
                <a:gd name="connsiteY13" fmla="*/ 6287 h 143732"/>
                <a:gd name="connsiteX14" fmla="*/ 131731 w 131730"/>
                <a:gd name="connsiteY14" fmla="*/ 77819 h 143732"/>
                <a:gd name="connsiteX15" fmla="*/ 66008 w 131730"/>
                <a:gd name="connsiteY15" fmla="*/ 143732 h 143732"/>
                <a:gd name="connsiteX16" fmla="*/ 65913 w 131730"/>
                <a:gd name="connsiteY16" fmla="*/ 143732 h 1437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31730" h="143732">
                  <a:moveTo>
                    <a:pt x="65913" y="143732"/>
                  </a:moveTo>
                  <a:cubicBezTo>
                    <a:pt x="29510" y="143732"/>
                    <a:pt x="0" y="114222"/>
                    <a:pt x="0" y="77819"/>
                  </a:cubicBezTo>
                  <a:lnTo>
                    <a:pt x="0" y="6287"/>
                  </a:lnTo>
                  <a:cubicBezTo>
                    <a:pt x="0" y="2815"/>
                    <a:pt x="2815" y="0"/>
                    <a:pt x="6286" y="0"/>
                  </a:cubicBezTo>
                  <a:lnTo>
                    <a:pt x="19431" y="0"/>
                  </a:lnTo>
                  <a:cubicBezTo>
                    <a:pt x="22903" y="0"/>
                    <a:pt x="25717" y="2815"/>
                    <a:pt x="25717" y="6287"/>
                  </a:cubicBezTo>
                  <a:lnTo>
                    <a:pt x="25717" y="77343"/>
                  </a:lnTo>
                  <a:cubicBezTo>
                    <a:pt x="24637" y="99516"/>
                    <a:pt x="41736" y="118367"/>
                    <a:pt x="63909" y="119447"/>
                  </a:cubicBezTo>
                  <a:cubicBezTo>
                    <a:pt x="86082" y="120527"/>
                    <a:pt x="104933" y="103428"/>
                    <a:pt x="106013" y="81255"/>
                  </a:cubicBezTo>
                  <a:cubicBezTo>
                    <a:pt x="106077" y="79952"/>
                    <a:pt x="106077" y="78646"/>
                    <a:pt x="106013" y="77343"/>
                  </a:cubicBezTo>
                  <a:lnTo>
                    <a:pt x="106013" y="6287"/>
                  </a:lnTo>
                  <a:cubicBezTo>
                    <a:pt x="106064" y="2836"/>
                    <a:pt x="108849" y="51"/>
                    <a:pt x="112300" y="0"/>
                  </a:cubicBezTo>
                  <a:lnTo>
                    <a:pt x="125444" y="0"/>
                  </a:lnTo>
                  <a:cubicBezTo>
                    <a:pt x="128916" y="0"/>
                    <a:pt x="131731" y="2815"/>
                    <a:pt x="131731" y="6287"/>
                  </a:cubicBezTo>
                  <a:lnTo>
                    <a:pt x="131731" y="77819"/>
                  </a:lnTo>
                  <a:cubicBezTo>
                    <a:pt x="131783" y="114169"/>
                    <a:pt x="102358" y="143680"/>
                    <a:pt x="66008" y="143732"/>
                  </a:cubicBezTo>
                  <a:cubicBezTo>
                    <a:pt x="65977" y="143732"/>
                    <a:pt x="65945" y="143732"/>
                    <a:pt x="65913" y="143732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" name="爱设计-4-5">
              <a:extLst>
                <a:ext uri="{FF2B5EF4-FFF2-40B4-BE49-F238E27FC236}">
                  <a16:creationId xmlns:a16="http://schemas.microsoft.com/office/drawing/2014/main" id="{6ABF3A88-EBC6-11F0-6EF8-EC5CA3AE369B}"/>
                </a:ext>
              </a:extLst>
            </p:cNvPr>
            <p:cNvSpPr/>
            <p:nvPr/>
          </p:nvSpPr>
          <p:spPr>
            <a:xfrm>
              <a:off x="6121239" y="3748944"/>
              <a:ext cx="116682" cy="145923"/>
            </a:xfrm>
            <a:custGeom>
              <a:avLst/>
              <a:gdLst>
                <a:gd name="connsiteX0" fmla="*/ 6287 w 116682"/>
                <a:gd name="connsiteY0" fmla="*/ 145923 h 145923"/>
                <a:gd name="connsiteX1" fmla="*/ 1 w 116682"/>
                <a:gd name="connsiteY1" fmla="*/ 139829 h 145923"/>
                <a:gd name="connsiteX2" fmla="*/ 1 w 116682"/>
                <a:gd name="connsiteY2" fmla="*/ 139637 h 145923"/>
                <a:gd name="connsiteX3" fmla="*/ 1 w 116682"/>
                <a:gd name="connsiteY3" fmla="*/ 6287 h 145923"/>
                <a:gd name="connsiteX4" fmla="*/ 6287 w 116682"/>
                <a:gd name="connsiteY4" fmla="*/ 0 h 145923"/>
                <a:gd name="connsiteX5" fmla="*/ 20003 w 116682"/>
                <a:gd name="connsiteY5" fmla="*/ 0 h 145923"/>
                <a:gd name="connsiteX6" fmla="*/ 26290 w 116682"/>
                <a:gd name="connsiteY6" fmla="*/ 6287 h 145923"/>
                <a:gd name="connsiteX7" fmla="*/ 26290 w 116682"/>
                <a:gd name="connsiteY7" fmla="*/ 114395 h 145923"/>
                <a:gd name="connsiteX8" fmla="*/ 32576 w 116682"/>
                <a:gd name="connsiteY8" fmla="*/ 120682 h 145923"/>
                <a:gd name="connsiteX9" fmla="*/ 110396 w 116682"/>
                <a:gd name="connsiteY9" fmla="*/ 120682 h 145923"/>
                <a:gd name="connsiteX10" fmla="*/ 116682 w 116682"/>
                <a:gd name="connsiteY10" fmla="*/ 126968 h 145923"/>
                <a:gd name="connsiteX11" fmla="*/ 116682 w 116682"/>
                <a:gd name="connsiteY11" fmla="*/ 139637 h 145923"/>
                <a:gd name="connsiteX12" fmla="*/ 110588 w 116682"/>
                <a:gd name="connsiteY12" fmla="*/ 145923 h 145923"/>
                <a:gd name="connsiteX13" fmla="*/ 110396 w 116682"/>
                <a:gd name="connsiteY13" fmla="*/ 145923 h 1459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16682" h="145923">
                  <a:moveTo>
                    <a:pt x="6287" y="145923"/>
                  </a:moveTo>
                  <a:cubicBezTo>
                    <a:pt x="2868" y="145976"/>
                    <a:pt x="54" y="143248"/>
                    <a:pt x="1" y="139829"/>
                  </a:cubicBezTo>
                  <a:cubicBezTo>
                    <a:pt x="0" y="139765"/>
                    <a:pt x="0" y="139701"/>
                    <a:pt x="1" y="139637"/>
                  </a:cubicBezTo>
                  <a:lnTo>
                    <a:pt x="1" y="6287"/>
                  </a:lnTo>
                  <a:cubicBezTo>
                    <a:pt x="1" y="2815"/>
                    <a:pt x="2815" y="0"/>
                    <a:pt x="6287" y="0"/>
                  </a:cubicBezTo>
                  <a:lnTo>
                    <a:pt x="20003" y="0"/>
                  </a:lnTo>
                  <a:cubicBezTo>
                    <a:pt x="23475" y="0"/>
                    <a:pt x="26290" y="2815"/>
                    <a:pt x="26290" y="6287"/>
                  </a:cubicBezTo>
                  <a:lnTo>
                    <a:pt x="26290" y="114395"/>
                  </a:lnTo>
                  <a:cubicBezTo>
                    <a:pt x="26290" y="117867"/>
                    <a:pt x="29104" y="120682"/>
                    <a:pt x="32576" y="120682"/>
                  </a:cubicBezTo>
                  <a:lnTo>
                    <a:pt x="110396" y="120682"/>
                  </a:lnTo>
                  <a:cubicBezTo>
                    <a:pt x="113868" y="120682"/>
                    <a:pt x="116682" y="123496"/>
                    <a:pt x="116682" y="126968"/>
                  </a:cubicBezTo>
                  <a:lnTo>
                    <a:pt x="116682" y="139637"/>
                  </a:lnTo>
                  <a:cubicBezTo>
                    <a:pt x="116735" y="143055"/>
                    <a:pt x="114007" y="145870"/>
                    <a:pt x="110588" y="145923"/>
                  </a:cubicBezTo>
                  <a:cubicBezTo>
                    <a:pt x="110524" y="145924"/>
                    <a:pt x="110460" y="145924"/>
                    <a:pt x="110396" y="145923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" name="爱设计-4-6">
              <a:extLst>
                <a:ext uri="{FF2B5EF4-FFF2-40B4-BE49-F238E27FC236}">
                  <a16:creationId xmlns:a16="http://schemas.microsoft.com/office/drawing/2014/main" id="{93B33028-1E01-C50B-C897-E9E93394C245}"/>
                </a:ext>
              </a:extLst>
            </p:cNvPr>
            <p:cNvSpPr/>
            <p:nvPr/>
          </p:nvSpPr>
          <p:spPr>
            <a:xfrm>
              <a:off x="6561009" y="3749611"/>
              <a:ext cx="149352" cy="149352"/>
            </a:xfrm>
            <a:custGeom>
              <a:avLst/>
              <a:gdLst>
                <a:gd name="connsiteX0" fmla="*/ 74867 w 149352"/>
                <a:gd name="connsiteY0" fmla="*/ 149352 h 149352"/>
                <a:gd name="connsiteX1" fmla="*/ 0 w 149352"/>
                <a:gd name="connsiteY1" fmla="*/ 74867 h 149352"/>
                <a:gd name="connsiteX2" fmla="*/ 74486 w 149352"/>
                <a:gd name="connsiteY2" fmla="*/ 0 h 149352"/>
                <a:gd name="connsiteX3" fmla="*/ 149352 w 149352"/>
                <a:gd name="connsiteY3" fmla="*/ 74486 h 149352"/>
                <a:gd name="connsiteX4" fmla="*/ 149352 w 149352"/>
                <a:gd name="connsiteY4" fmla="*/ 74676 h 149352"/>
                <a:gd name="connsiteX5" fmla="*/ 74867 w 149352"/>
                <a:gd name="connsiteY5" fmla="*/ 149352 h 149352"/>
                <a:gd name="connsiteX6" fmla="*/ 74867 w 149352"/>
                <a:gd name="connsiteY6" fmla="*/ 25527 h 149352"/>
                <a:gd name="connsiteX7" fmla="*/ 25527 w 149352"/>
                <a:gd name="connsiteY7" fmla="*/ 74676 h 149352"/>
                <a:gd name="connsiteX8" fmla="*/ 74676 w 149352"/>
                <a:gd name="connsiteY8" fmla="*/ 124015 h 149352"/>
                <a:gd name="connsiteX9" fmla="*/ 124015 w 149352"/>
                <a:gd name="connsiteY9" fmla="*/ 74866 h 149352"/>
                <a:gd name="connsiteX10" fmla="*/ 124016 w 149352"/>
                <a:gd name="connsiteY10" fmla="*/ 74771 h 149352"/>
                <a:gd name="connsiteX11" fmla="*/ 74866 w 149352"/>
                <a:gd name="connsiteY11" fmla="*/ 25432 h 1493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49352" h="149352">
                  <a:moveTo>
                    <a:pt x="74867" y="149352"/>
                  </a:moveTo>
                  <a:cubicBezTo>
                    <a:pt x="33624" y="149457"/>
                    <a:pt x="105" y="116109"/>
                    <a:pt x="0" y="74867"/>
                  </a:cubicBezTo>
                  <a:cubicBezTo>
                    <a:pt x="-105" y="33624"/>
                    <a:pt x="33243" y="105"/>
                    <a:pt x="74486" y="0"/>
                  </a:cubicBezTo>
                  <a:cubicBezTo>
                    <a:pt x="115728" y="-105"/>
                    <a:pt x="149247" y="33243"/>
                    <a:pt x="149352" y="74486"/>
                  </a:cubicBezTo>
                  <a:cubicBezTo>
                    <a:pt x="149352" y="74549"/>
                    <a:pt x="149352" y="74612"/>
                    <a:pt x="149352" y="74676"/>
                  </a:cubicBezTo>
                  <a:cubicBezTo>
                    <a:pt x="149300" y="115822"/>
                    <a:pt x="116013" y="149195"/>
                    <a:pt x="74867" y="149352"/>
                  </a:cubicBezTo>
                  <a:close/>
                  <a:moveTo>
                    <a:pt x="74867" y="25527"/>
                  </a:moveTo>
                  <a:cubicBezTo>
                    <a:pt x="47670" y="25474"/>
                    <a:pt x="25580" y="47479"/>
                    <a:pt x="25527" y="74676"/>
                  </a:cubicBezTo>
                  <a:cubicBezTo>
                    <a:pt x="25474" y="101873"/>
                    <a:pt x="47479" y="123963"/>
                    <a:pt x="74676" y="124015"/>
                  </a:cubicBezTo>
                  <a:cubicBezTo>
                    <a:pt x="101873" y="124068"/>
                    <a:pt x="123963" y="102063"/>
                    <a:pt x="124015" y="74866"/>
                  </a:cubicBezTo>
                  <a:cubicBezTo>
                    <a:pt x="124016" y="74835"/>
                    <a:pt x="124016" y="74803"/>
                    <a:pt x="124016" y="74771"/>
                  </a:cubicBezTo>
                  <a:cubicBezTo>
                    <a:pt x="124016" y="47596"/>
                    <a:pt x="102042" y="25537"/>
                    <a:pt x="74866" y="25432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" name="爱设计-4-7">
              <a:extLst>
                <a:ext uri="{FF2B5EF4-FFF2-40B4-BE49-F238E27FC236}">
                  <a16:creationId xmlns:a16="http://schemas.microsoft.com/office/drawing/2014/main" id="{9F268F28-A984-CB11-4F2B-4B0632FBC555}"/>
                </a:ext>
              </a:extLst>
            </p:cNvPr>
            <p:cNvSpPr/>
            <p:nvPr/>
          </p:nvSpPr>
          <p:spPr>
            <a:xfrm>
              <a:off x="6243065" y="3747039"/>
              <a:ext cx="149351" cy="149351"/>
            </a:xfrm>
            <a:custGeom>
              <a:avLst/>
              <a:gdLst>
                <a:gd name="connsiteX0" fmla="*/ 74676 w 149351"/>
                <a:gd name="connsiteY0" fmla="*/ 149352 h 149351"/>
                <a:gd name="connsiteX1" fmla="*/ 0 w 149351"/>
                <a:gd name="connsiteY1" fmla="*/ 74676 h 149351"/>
                <a:gd name="connsiteX2" fmla="*/ 74676 w 149351"/>
                <a:gd name="connsiteY2" fmla="*/ 0 h 149351"/>
                <a:gd name="connsiteX3" fmla="*/ 149352 w 149351"/>
                <a:gd name="connsiteY3" fmla="*/ 74676 h 149351"/>
                <a:gd name="connsiteX4" fmla="*/ 74676 w 149351"/>
                <a:gd name="connsiteY4" fmla="*/ 149352 h 149351"/>
                <a:gd name="connsiteX5" fmla="*/ 74676 w 149351"/>
                <a:gd name="connsiteY5" fmla="*/ 25527 h 149351"/>
                <a:gd name="connsiteX6" fmla="*/ 25910 w 149351"/>
                <a:gd name="connsiteY6" fmla="*/ 75245 h 149351"/>
                <a:gd name="connsiteX7" fmla="*/ 75629 w 149351"/>
                <a:gd name="connsiteY7" fmla="*/ 124011 h 149351"/>
                <a:gd name="connsiteX8" fmla="*/ 124396 w 149351"/>
                <a:gd name="connsiteY8" fmla="*/ 74676 h 149351"/>
                <a:gd name="connsiteX9" fmla="*/ 75251 w 149351"/>
                <a:gd name="connsiteY9" fmla="*/ 25524 h 149351"/>
                <a:gd name="connsiteX10" fmla="*/ 74676 w 149351"/>
                <a:gd name="connsiteY10" fmla="*/ 25527 h 1493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49351" h="149351">
                  <a:moveTo>
                    <a:pt x="74676" y="149352"/>
                  </a:moveTo>
                  <a:cubicBezTo>
                    <a:pt x="33434" y="149352"/>
                    <a:pt x="0" y="115918"/>
                    <a:pt x="0" y="74676"/>
                  </a:cubicBezTo>
                  <a:cubicBezTo>
                    <a:pt x="0" y="33434"/>
                    <a:pt x="33434" y="0"/>
                    <a:pt x="74676" y="0"/>
                  </a:cubicBezTo>
                  <a:cubicBezTo>
                    <a:pt x="115918" y="0"/>
                    <a:pt x="149352" y="33434"/>
                    <a:pt x="149352" y="74676"/>
                  </a:cubicBezTo>
                  <a:cubicBezTo>
                    <a:pt x="149352" y="115918"/>
                    <a:pt x="115918" y="149352"/>
                    <a:pt x="74676" y="149352"/>
                  </a:cubicBezTo>
                  <a:close/>
                  <a:moveTo>
                    <a:pt x="74676" y="25527"/>
                  </a:moveTo>
                  <a:cubicBezTo>
                    <a:pt x="47480" y="25790"/>
                    <a:pt x="25647" y="48050"/>
                    <a:pt x="25910" y="75245"/>
                  </a:cubicBezTo>
                  <a:cubicBezTo>
                    <a:pt x="26173" y="102441"/>
                    <a:pt x="48433" y="124274"/>
                    <a:pt x="75629" y="124011"/>
                  </a:cubicBezTo>
                  <a:cubicBezTo>
                    <a:pt x="102675" y="123749"/>
                    <a:pt x="124447" y="101723"/>
                    <a:pt x="124396" y="74676"/>
                  </a:cubicBezTo>
                  <a:cubicBezTo>
                    <a:pt x="124398" y="47532"/>
                    <a:pt x="102395" y="25525"/>
                    <a:pt x="75251" y="25524"/>
                  </a:cubicBezTo>
                  <a:cubicBezTo>
                    <a:pt x="75059" y="25524"/>
                    <a:pt x="74868" y="25525"/>
                    <a:pt x="74676" y="25527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" name="爱设计-4-8">
              <a:extLst>
                <a:ext uri="{FF2B5EF4-FFF2-40B4-BE49-F238E27FC236}">
                  <a16:creationId xmlns:a16="http://schemas.microsoft.com/office/drawing/2014/main" id="{B347EB07-54CF-ADAD-EAF5-6F252FDFDC0C}"/>
                </a:ext>
              </a:extLst>
            </p:cNvPr>
            <p:cNvSpPr/>
            <p:nvPr/>
          </p:nvSpPr>
          <p:spPr>
            <a:xfrm>
              <a:off x="6402799" y="3745562"/>
              <a:ext cx="151572" cy="149352"/>
            </a:xfrm>
            <a:custGeom>
              <a:avLst/>
              <a:gdLst>
                <a:gd name="connsiteX0" fmla="*/ 145638 w 151572"/>
                <a:gd name="connsiteY0" fmla="*/ 64438 h 149352"/>
                <a:gd name="connsiteX1" fmla="*/ 145066 w 151572"/>
                <a:gd name="connsiteY1" fmla="*/ 64438 h 149352"/>
                <a:gd name="connsiteX2" fmla="*/ 145066 w 151572"/>
                <a:gd name="connsiteY2" fmla="*/ 64438 h 149352"/>
                <a:gd name="connsiteX3" fmla="*/ 87916 w 151572"/>
                <a:gd name="connsiteY3" fmla="*/ 64438 h 149352"/>
                <a:gd name="connsiteX4" fmla="*/ 81630 w 151572"/>
                <a:gd name="connsiteY4" fmla="*/ 70724 h 149352"/>
                <a:gd name="connsiteX5" fmla="*/ 81630 w 151572"/>
                <a:gd name="connsiteY5" fmla="*/ 83583 h 149352"/>
                <a:gd name="connsiteX6" fmla="*/ 87916 w 151572"/>
                <a:gd name="connsiteY6" fmla="*/ 89869 h 149352"/>
                <a:gd name="connsiteX7" fmla="*/ 115443 w 151572"/>
                <a:gd name="connsiteY7" fmla="*/ 89869 h 149352"/>
                <a:gd name="connsiteX8" fmla="*/ 119539 w 151572"/>
                <a:gd name="connsiteY8" fmla="*/ 91584 h 149352"/>
                <a:gd name="connsiteX9" fmla="*/ 120492 w 151572"/>
                <a:gd name="connsiteY9" fmla="*/ 96632 h 149352"/>
                <a:gd name="connsiteX10" fmla="*/ 120492 w 151572"/>
                <a:gd name="connsiteY10" fmla="*/ 96632 h 149352"/>
                <a:gd name="connsiteX11" fmla="*/ 120492 w 151572"/>
                <a:gd name="connsiteY11" fmla="*/ 96632 h 149352"/>
                <a:gd name="connsiteX12" fmla="*/ 103632 w 151572"/>
                <a:gd name="connsiteY12" fmla="*/ 117873 h 149352"/>
                <a:gd name="connsiteX13" fmla="*/ 102870 w 151572"/>
                <a:gd name="connsiteY13" fmla="*/ 117873 h 149352"/>
                <a:gd name="connsiteX14" fmla="*/ 100299 w 151572"/>
                <a:gd name="connsiteY14" fmla="*/ 119206 h 149352"/>
                <a:gd name="connsiteX15" fmla="*/ 100299 w 151572"/>
                <a:gd name="connsiteY15" fmla="*/ 119206 h 149352"/>
                <a:gd name="connsiteX16" fmla="*/ 99156 w 151572"/>
                <a:gd name="connsiteY16" fmla="*/ 119778 h 149352"/>
                <a:gd name="connsiteX17" fmla="*/ 99156 w 151572"/>
                <a:gd name="connsiteY17" fmla="*/ 119778 h 149352"/>
                <a:gd name="connsiteX18" fmla="*/ 98108 w 151572"/>
                <a:gd name="connsiteY18" fmla="*/ 120254 h 149352"/>
                <a:gd name="connsiteX19" fmla="*/ 98108 w 151572"/>
                <a:gd name="connsiteY19" fmla="*/ 120254 h 149352"/>
                <a:gd name="connsiteX20" fmla="*/ 96965 w 151572"/>
                <a:gd name="connsiteY20" fmla="*/ 120254 h 149352"/>
                <a:gd name="connsiteX21" fmla="*/ 96965 w 151572"/>
                <a:gd name="connsiteY21" fmla="*/ 120254 h 149352"/>
                <a:gd name="connsiteX22" fmla="*/ 91345 w 151572"/>
                <a:gd name="connsiteY22" fmla="*/ 122254 h 149352"/>
                <a:gd name="connsiteX23" fmla="*/ 91345 w 151572"/>
                <a:gd name="connsiteY23" fmla="*/ 122254 h 149352"/>
                <a:gd name="connsiteX24" fmla="*/ 90012 w 151572"/>
                <a:gd name="connsiteY24" fmla="*/ 122254 h 149352"/>
                <a:gd name="connsiteX25" fmla="*/ 90012 w 151572"/>
                <a:gd name="connsiteY25" fmla="*/ 122254 h 149352"/>
                <a:gd name="connsiteX26" fmla="*/ 88678 w 151572"/>
                <a:gd name="connsiteY26" fmla="*/ 122254 h 149352"/>
                <a:gd name="connsiteX27" fmla="*/ 88678 w 151572"/>
                <a:gd name="connsiteY27" fmla="*/ 122254 h 149352"/>
                <a:gd name="connsiteX28" fmla="*/ 81344 w 151572"/>
                <a:gd name="connsiteY28" fmla="*/ 123302 h 149352"/>
                <a:gd name="connsiteX29" fmla="*/ 71819 w 151572"/>
                <a:gd name="connsiteY29" fmla="*/ 123302 h 149352"/>
                <a:gd name="connsiteX30" fmla="*/ 70581 w 151572"/>
                <a:gd name="connsiteY30" fmla="*/ 123302 h 149352"/>
                <a:gd name="connsiteX31" fmla="*/ 70581 w 151572"/>
                <a:gd name="connsiteY31" fmla="*/ 123302 h 149352"/>
                <a:gd name="connsiteX32" fmla="*/ 66580 w 151572"/>
                <a:gd name="connsiteY32" fmla="*/ 122540 h 149352"/>
                <a:gd name="connsiteX33" fmla="*/ 66580 w 151572"/>
                <a:gd name="connsiteY33" fmla="*/ 122540 h 149352"/>
                <a:gd name="connsiteX34" fmla="*/ 29259 w 151572"/>
                <a:gd name="connsiteY34" fmla="*/ 63743 h 149352"/>
                <a:gd name="connsiteX35" fmla="*/ 63246 w 151572"/>
                <a:gd name="connsiteY35" fmla="*/ 27290 h 149352"/>
                <a:gd name="connsiteX36" fmla="*/ 63246 w 151572"/>
                <a:gd name="connsiteY36" fmla="*/ 27290 h 149352"/>
                <a:gd name="connsiteX37" fmla="*/ 72009 w 151572"/>
                <a:gd name="connsiteY37" fmla="*/ 25480 h 149352"/>
                <a:gd name="connsiteX38" fmla="*/ 72009 w 151572"/>
                <a:gd name="connsiteY38" fmla="*/ 25480 h 149352"/>
                <a:gd name="connsiteX39" fmla="*/ 75438 w 151572"/>
                <a:gd name="connsiteY39" fmla="*/ 25480 h 149352"/>
                <a:gd name="connsiteX40" fmla="*/ 77534 w 151572"/>
                <a:gd name="connsiteY40" fmla="*/ 25480 h 149352"/>
                <a:gd name="connsiteX41" fmla="*/ 108966 w 151572"/>
                <a:gd name="connsiteY41" fmla="*/ 36815 h 149352"/>
                <a:gd name="connsiteX42" fmla="*/ 109538 w 151572"/>
                <a:gd name="connsiteY42" fmla="*/ 37387 h 149352"/>
                <a:gd name="connsiteX43" fmla="*/ 109538 w 151572"/>
                <a:gd name="connsiteY43" fmla="*/ 37387 h 149352"/>
                <a:gd name="connsiteX44" fmla="*/ 112395 w 151572"/>
                <a:gd name="connsiteY44" fmla="*/ 40054 h 149352"/>
                <a:gd name="connsiteX45" fmla="*/ 120396 w 151572"/>
                <a:gd name="connsiteY45" fmla="*/ 40720 h 149352"/>
                <a:gd name="connsiteX46" fmla="*/ 131064 w 151572"/>
                <a:gd name="connsiteY46" fmla="*/ 33291 h 149352"/>
                <a:gd name="connsiteX47" fmla="*/ 132781 w 151572"/>
                <a:gd name="connsiteY47" fmla="*/ 24705 h 149352"/>
                <a:gd name="connsiteX48" fmla="*/ 132588 w 151572"/>
                <a:gd name="connsiteY48" fmla="*/ 24433 h 149352"/>
                <a:gd name="connsiteX49" fmla="*/ 122016 w 151572"/>
                <a:gd name="connsiteY49" fmla="*/ 14908 h 149352"/>
                <a:gd name="connsiteX50" fmla="*/ 77343 w 151572"/>
                <a:gd name="connsiteY50" fmla="*/ 49 h 149352"/>
                <a:gd name="connsiteX51" fmla="*/ 77343 w 151572"/>
                <a:gd name="connsiteY51" fmla="*/ 49 h 149352"/>
                <a:gd name="connsiteX52" fmla="*/ 49 w 151572"/>
                <a:gd name="connsiteY52" fmla="*/ 72010 h 149352"/>
                <a:gd name="connsiteX53" fmla="*/ 72010 w 151572"/>
                <a:gd name="connsiteY53" fmla="*/ 149305 h 149352"/>
                <a:gd name="connsiteX54" fmla="*/ 77344 w 151572"/>
                <a:gd name="connsiteY54" fmla="*/ 149305 h 149352"/>
                <a:gd name="connsiteX55" fmla="*/ 84487 w 151572"/>
                <a:gd name="connsiteY55" fmla="*/ 149305 h 149352"/>
                <a:gd name="connsiteX56" fmla="*/ 86202 w 151572"/>
                <a:gd name="connsiteY56" fmla="*/ 149305 h 149352"/>
                <a:gd name="connsiteX57" fmla="*/ 87440 w 151572"/>
                <a:gd name="connsiteY57" fmla="*/ 149305 h 149352"/>
                <a:gd name="connsiteX58" fmla="*/ 88583 w 151572"/>
                <a:gd name="connsiteY58" fmla="*/ 149305 h 149352"/>
                <a:gd name="connsiteX59" fmla="*/ 89631 w 151572"/>
                <a:gd name="connsiteY59" fmla="*/ 149305 h 149352"/>
                <a:gd name="connsiteX60" fmla="*/ 91536 w 151572"/>
                <a:gd name="connsiteY60" fmla="*/ 149305 h 149352"/>
                <a:gd name="connsiteX61" fmla="*/ 92583 w 151572"/>
                <a:gd name="connsiteY61" fmla="*/ 149305 h 149352"/>
                <a:gd name="connsiteX62" fmla="*/ 93726 w 151572"/>
                <a:gd name="connsiteY62" fmla="*/ 149305 h 149352"/>
                <a:gd name="connsiteX63" fmla="*/ 94679 w 151572"/>
                <a:gd name="connsiteY63" fmla="*/ 149305 h 149352"/>
                <a:gd name="connsiteX64" fmla="*/ 96679 w 151572"/>
                <a:gd name="connsiteY64" fmla="*/ 149305 h 149352"/>
                <a:gd name="connsiteX65" fmla="*/ 97536 w 151572"/>
                <a:gd name="connsiteY65" fmla="*/ 149305 h 149352"/>
                <a:gd name="connsiteX66" fmla="*/ 98775 w 151572"/>
                <a:gd name="connsiteY66" fmla="*/ 149305 h 149352"/>
                <a:gd name="connsiteX67" fmla="*/ 99632 w 151572"/>
                <a:gd name="connsiteY67" fmla="*/ 149305 h 149352"/>
                <a:gd name="connsiteX68" fmla="*/ 101727 w 151572"/>
                <a:gd name="connsiteY68" fmla="*/ 148543 h 149352"/>
                <a:gd name="connsiteX69" fmla="*/ 102489 w 151572"/>
                <a:gd name="connsiteY69" fmla="*/ 148543 h 149352"/>
                <a:gd name="connsiteX70" fmla="*/ 103728 w 151572"/>
                <a:gd name="connsiteY70" fmla="*/ 148543 h 149352"/>
                <a:gd name="connsiteX71" fmla="*/ 103728 w 151572"/>
                <a:gd name="connsiteY71" fmla="*/ 148543 h 149352"/>
                <a:gd name="connsiteX72" fmla="*/ 106299 w 151572"/>
                <a:gd name="connsiteY72" fmla="*/ 147591 h 149352"/>
                <a:gd name="connsiteX73" fmla="*/ 106966 w 151572"/>
                <a:gd name="connsiteY73" fmla="*/ 147591 h 149352"/>
                <a:gd name="connsiteX74" fmla="*/ 110967 w 151572"/>
                <a:gd name="connsiteY74" fmla="*/ 145686 h 149352"/>
                <a:gd name="connsiteX75" fmla="*/ 111538 w 151572"/>
                <a:gd name="connsiteY75" fmla="*/ 145686 h 149352"/>
                <a:gd name="connsiteX76" fmla="*/ 114015 w 151572"/>
                <a:gd name="connsiteY76" fmla="*/ 144257 h 149352"/>
                <a:gd name="connsiteX77" fmla="*/ 114015 w 151572"/>
                <a:gd name="connsiteY77" fmla="*/ 144257 h 149352"/>
                <a:gd name="connsiteX78" fmla="*/ 115253 w 151572"/>
                <a:gd name="connsiteY78" fmla="*/ 143495 h 149352"/>
                <a:gd name="connsiteX79" fmla="*/ 115729 w 151572"/>
                <a:gd name="connsiteY79" fmla="*/ 143495 h 149352"/>
                <a:gd name="connsiteX80" fmla="*/ 118110 w 151572"/>
                <a:gd name="connsiteY80" fmla="*/ 141971 h 149352"/>
                <a:gd name="connsiteX81" fmla="*/ 118110 w 151572"/>
                <a:gd name="connsiteY81" fmla="*/ 141971 h 149352"/>
                <a:gd name="connsiteX82" fmla="*/ 119349 w 151572"/>
                <a:gd name="connsiteY82" fmla="*/ 141114 h 149352"/>
                <a:gd name="connsiteX83" fmla="*/ 119349 w 151572"/>
                <a:gd name="connsiteY83" fmla="*/ 141114 h 149352"/>
                <a:gd name="connsiteX84" fmla="*/ 121730 w 151572"/>
                <a:gd name="connsiteY84" fmla="*/ 139399 h 149352"/>
                <a:gd name="connsiteX85" fmla="*/ 121730 w 151572"/>
                <a:gd name="connsiteY85" fmla="*/ 139399 h 149352"/>
                <a:gd name="connsiteX86" fmla="*/ 122968 w 151572"/>
                <a:gd name="connsiteY86" fmla="*/ 138352 h 149352"/>
                <a:gd name="connsiteX87" fmla="*/ 122968 w 151572"/>
                <a:gd name="connsiteY87" fmla="*/ 138352 h 149352"/>
                <a:gd name="connsiteX88" fmla="*/ 125349 w 151572"/>
                <a:gd name="connsiteY88" fmla="*/ 136351 h 149352"/>
                <a:gd name="connsiteX89" fmla="*/ 125349 w 151572"/>
                <a:gd name="connsiteY89" fmla="*/ 136351 h 149352"/>
                <a:gd name="connsiteX90" fmla="*/ 150400 w 151572"/>
                <a:gd name="connsiteY90" fmla="*/ 80630 h 149352"/>
                <a:gd name="connsiteX91" fmla="*/ 150400 w 151572"/>
                <a:gd name="connsiteY91" fmla="*/ 74248 h 149352"/>
                <a:gd name="connsiteX92" fmla="*/ 149006 w 151572"/>
                <a:gd name="connsiteY92" fmla="*/ 65604 h 149352"/>
                <a:gd name="connsiteX93" fmla="*/ 145638 w 151572"/>
                <a:gd name="connsiteY93" fmla="*/ 64438 h 1493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</a:cxnLst>
              <a:rect l="l" t="t" r="r" b="b"/>
              <a:pathLst>
                <a:path w="151572" h="149352">
                  <a:moveTo>
                    <a:pt x="145638" y="64438"/>
                  </a:moveTo>
                  <a:lnTo>
                    <a:pt x="145066" y="64438"/>
                  </a:lnTo>
                  <a:lnTo>
                    <a:pt x="145066" y="64438"/>
                  </a:lnTo>
                  <a:lnTo>
                    <a:pt x="87916" y="64438"/>
                  </a:lnTo>
                  <a:cubicBezTo>
                    <a:pt x="84444" y="64438"/>
                    <a:pt x="81630" y="67252"/>
                    <a:pt x="81630" y="70724"/>
                  </a:cubicBezTo>
                  <a:lnTo>
                    <a:pt x="81630" y="83583"/>
                  </a:lnTo>
                  <a:cubicBezTo>
                    <a:pt x="81630" y="87055"/>
                    <a:pt x="84444" y="89869"/>
                    <a:pt x="87916" y="89869"/>
                  </a:cubicBezTo>
                  <a:lnTo>
                    <a:pt x="115443" y="89869"/>
                  </a:lnTo>
                  <a:cubicBezTo>
                    <a:pt x="116988" y="89843"/>
                    <a:pt x="118474" y="90465"/>
                    <a:pt x="119539" y="91584"/>
                  </a:cubicBezTo>
                  <a:cubicBezTo>
                    <a:pt x="120734" y="92976"/>
                    <a:pt x="121097" y="94900"/>
                    <a:pt x="120492" y="96632"/>
                  </a:cubicBezTo>
                  <a:lnTo>
                    <a:pt x="120492" y="96632"/>
                  </a:lnTo>
                  <a:lnTo>
                    <a:pt x="120492" y="96632"/>
                  </a:lnTo>
                  <a:cubicBezTo>
                    <a:pt x="116693" y="104984"/>
                    <a:pt x="110905" y="112278"/>
                    <a:pt x="103632" y="117873"/>
                  </a:cubicBezTo>
                  <a:lnTo>
                    <a:pt x="102870" y="117873"/>
                  </a:lnTo>
                  <a:lnTo>
                    <a:pt x="100299" y="119206"/>
                  </a:lnTo>
                  <a:lnTo>
                    <a:pt x="100299" y="119206"/>
                  </a:lnTo>
                  <a:lnTo>
                    <a:pt x="99156" y="119778"/>
                  </a:lnTo>
                  <a:lnTo>
                    <a:pt x="99156" y="119778"/>
                  </a:lnTo>
                  <a:lnTo>
                    <a:pt x="98108" y="120254"/>
                  </a:lnTo>
                  <a:lnTo>
                    <a:pt x="98108" y="120254"/>
                  </a:lnTo>
                  <a:lnTo>
                    <a:pt x="96965" y="120254"/>
                  </a:lnTo>
                  <a:lnTo>
                    <a:pt x="96965" y="120254"/>
                  </a:lnTo>
                  <a:lnTo>
                    <a:pt x="91345" y="122254"/>
                  </a:lnTo>
                  <a:lnTo>
                    <a:pt x="91345" y="122254"/>
                  </a:lnTo>
                  <a:lnTo>
                    <a:pt x="90012" y="122254"/>
                  </a:lnTo>
                  <a:lnTo>
                    <a:pt x="90012" y="122254"/>
                  </a:lnTo>
                  <a:lnTo>
                    <a:pt x="88678" y="122254"/>
                  </a:lnTo>
                  <a:lnTo>
                    <a:pt x="88678" y="122254"/>
                  </a:lnTo>
                  <a:cubicBezTo>
                    <a:pt x="86262" y="122783"/>
                    <a:pt x="83811" y="123133"/>
                    <a:pt x="81344" y="123302"/>
                  </a:cubicBezTo>
                  <a:lnTo>
                    <a:pt x="71819" y="123302"/>
                  </a:lnTo>
                  <a:lnTo>
                    <a:pt x="70581" y="123302"/>
                  </a:lnTo>
                  <a:lnTo>
                    <a:pt x="70581" y="123302"/>
                  </a:lnTo>
                  <a:lnTo>
                    <a:pt x="66580" y="122540"/>
                  </a:lnTo>
                  <a:lnTo>
                    <a:pt x="66580" y="122540"/>
                  </a:lnTo>
                  <a:cubicBezTo>
                    <a:pt x="40038" y="116609"/>
                    <a:pt x="23329" y="90285"/>
                    <a:pt x="29259" y="63743"/>
                  </a:cubicBezTo>
                  <a:cubicBezTo>
                    <a:pt x="33149" y="46333"/>
                    <a:pt x="46151" y="32388"/>
                    <a:pt x="63246" y="27290"/>
                  </a:cubicBezTo>
                  <a:lnTo>
                    <a:pt x="63246" y="27290"/>
                  </a:lnTo>
                  <a:cubicBezTo>
                    <a:pt x="66102" y="26405"/>
                    <a:pt x="69037" y="25799"/>
                    <a:pt x="72009" y="25480"/>
                  </a:cubicBezTo>
                  <a:lnTo>
                    <a:pt x="72009" y="25480"/>
                  </a:lnTo>
                  <a:lnTo>
                    <a:pt x="75438" y="25480"/>
                  </a:lnTo>
                  <a:lnTo>
                    <a:pt x="77534" y="25480"/>
                  </a:lnTo>
                  <a:cubicBezTo>
                    <a:pt x="89018" y="25448"/>
                    <a:pt x="100146" y="29461"/>
                    <a:pt x="108966" y="36815"/>
                  </a:cubicBezTo>
                  <a:lnTo>
                    <a:pt x="109538" y="37387"/>
                  </a:lnTo>
                  <a:lnTo>
                    <a:pt x="109538" y="37387"/>
                  </a:lnTo>
                  <a:lnTo>
                    <a:pt x="112395" y="40054"/>
                  </a:lnTo>
                  <a:cubicBezTo>
                    <a:pt x="114519" y="42249"/>
                    <a:pt x="117939" y="42534"/>
                    <a:pt x="120396" y="40720"/>
                  </a:cubicBezTo>
                  <a:lnTo>
                    <a:pt x="131064" y="33291"/>
                  </a:lnTo>
                  <a:cubicBezTo>
                    <a:pt x="133909" y="31394"/>
                    <a:pt x="134678" y="27550"/>
                    <a:pt x="132781" y="24705"/>
                  </a:cubicBezTo>
                  <a:cubicBezTo>
                    <a:pt x="132719" y="24612"/>
                    <a:pt x="132655" y="24522"/>
                    <a:pt x="132588" y="24433"/>
                  </a:cubicBezTo>
                  <a:cubicBezTo>
                    <a:pt x="129363" y="20941"/>
                    <a:pt x="125824" y="17753"/>
                    <a:pt x="122016" y="14908"/>
                  </a:cubicBezTo>
                  <a:cubicBezTo>
                    <a:pt x="109110" y="5280"/>
                    <a:pt x="93445" y="69"/>
                    <a:pt x="77343" y="49"/>
                  </a:cubicBezTo>
                  <a:lnTo>
                    <a:pt x="77343" y="49"/>
                  </a:lnTo>
                  <a:cubicBezTo>
                    <a:pt x="36127" y="-1424"/>
                    <a:pt x="1521" y="30794"/>
                    <a:pt x="49" y="72010"/>
                  </a:cubicBezTo>
                  <a:cubicBezTo>
                    <a:pt x="-1424" y="113226"/>
                    <a:pt x="30794" y="147833"/>
                    <a:pt x="72010" y="149305"/>
                  </a:cubicBezTo>
                  <a:cubicBezTo>
                    <a:pt x="73788" y="149369"/>
                    <a:pt x="75566" y="149369"/>
                    <a:pt x="77344" y="149305"/>
                  </a:cubicBezTo>
                  <a:lnTo>
                    <a:pt x="84487" y="149305"/>
                  </a:lnTo>
                  <a:lnTo>
                    <a:pt x="86202" y="149305"/>
                  </a:lnTo>
                  <a:lnTo>
                    <a:pt x="87440" y="149305"/>
                  </a:lnTo>
                  <a:lnTo>
                    <a:pt x="88583" y="149305"/>
                  </a:lnTo>
                  <a:lnTo>
                    <a:pt x="89631" y="149305"/>
                  </a:lnTo>
                  <a:lnTo>
                    <a:pt x="91536" y="149305"/>
                  </a:lnTo>
                  <a:lnTo>
                    <a:pt x="92583" y="149305"/>
                  </a:lnTo>
                  <a:lnTo>
                    <a:pt x="93726" y="149305"/>
                  </a:lnTo>
                  <a:lnTo>
                    <a:pt x="94679" y="149305"/>
                  </a:lnTo>
                  <a:lnTo>
                    <a:pt x="96679" y="149305"/>
                  </a:lnTo>
                  <a:lnTo>
                    <a:pt x="97536" y="149305"/>
                  </a:lnTo>
                  <a:lnTo>
                    <a:pt x="98775" y="149305"/>
                  </a:lnTo>
                  <a:lnTo>
                    <a:pt x="99632" y="149305"/>
                  </a:lnTo>
                  <a:lnTo>
                    <a:pt x="101727" y="148543"/>
                  </a:lnTo>
                  <a:lnTo>
                    <a:pt x="102489" y="148543"/>
                  </a:lnTo>
                  <a:lnTo>
                    <a:pt x="103728" y="148543"/>
                  </a:lnTo>
                  <a:lnTo>
                    <a:pt x="103728" y="148543"/>
                  </a:lnTo>
                  <a:lnTo>
                    <a:pt x="106299" y="147591"/>
                  </a:lnTo>
                  <a:lnTo>
                    <a:pt x="106966" y="147591"/>
                  </a:lnTo>
                  <a:lnTo>
                    <a:pt x="110967" y="145686"/>
                  </a:lnTo>
                  <a:lnTo>
                    <a:pt x="111538" y="145686"/>
                  </a:lnTo>
                  <a:lnTo>
                    <a:pt x="114015" y="144257"/>
                  </a:lnTo>
                  <a:lnTo>
                    <a:pt x="114015" y="144257"/>
                  </a:lnTo>
                  <a:lnTo>
                    <a:pt x="115253" y="143495"/>
                  </a:lnTo>
                  <a:lnTo>
                    <a:pt x="115729" y="143495"/>
                  </a:lnTo>
                  <a:lnTo>
                    <a:pt x="118110" y="141971"/>
                  </a:lnTo>
                  <a:lnTo>
                    <a:pt x="118110" y="141971"/>
                  </a:lnTo>
                  <a:lnTo>
                    <a:pt x="119349" y="141114"/>
                  </a:lnTo>
                  <a:lnTo>
                    <a:pt x="119349" y="141114"/>
                  </a:lnTo>
                  <a:cubicBezTo>
                    <a:pt x="120185" y="140604"/>
                    <a:pt x="120981" y="140031"/>
                    <a:pt x="121730" y="139399"/>
                  </a:cubicBezTo>
                  <a:lnTo>
                    <a:pt x="121730" y="139399"/>
                  </a:lnTo>
                  <a:lnTo>
                    <a:pt x="122968" y="138352"/>
                  </a:lnTo>
                  <a:lnTo>
                    <a:pt x="122968" y="138352"/>
                  </a:lnTo>
                  <a:lnTo>
                    <a:pt x="125349" y="136351"/>
                  </a:lnTo>
                  <a:lnTo>
                    <a:pt x="125349" y="136351"/>
                  </a:lnTo>
                  <a:cubicBezTo>
                    <a:pt x="141417" y="122313"/>
                    <a:pt x="150564" y="101966"/>
                    <a:pt x="150400" y="80630"/>
                  </a:cubicBezTo>
                  <a:lnTo>
                    <a:pt x="150400" y="74248"/>
                  </a:lnTo>
                  <a:cubicBezTo>
                    <a:pt x="152402" y="71476"/>
                    <a:pt x="151778" y="67606"/>
                    <a:pt x="149006" y="65604"/>
                  </a:cubicBezTo>
                  <a:cubicBezTo>
                    <a:pt x="148022" y="64894"/>
                    <a:pt x="146850" y="64488"/>
                    <a:pt x="145638" y="6443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" name="爱设计-4-9">
              <a:extLst>
                <a:ext uri="{FF2B5EF4-FFF2-40B4-BE49-F238E27FC236}">
                  <a16:creationId xmlns:a16="http://schemas.microsoft.com/office/drawing/2014/main" id="{4EB66C33-849F-DDF0-247D-2F9BE978EDF1}"/>
                </a:ext>
              </a:extLst>
            </p:cNvPr>
            <p:cNvSpPr/>
            <p:nvPr/>
          </p:nvSpPr>
          <p:spPr>
            <a:xfrm>
              <a:off x="5776912" y="2962274"/>
              <a:ext cx="638175" cy="638175"/>
            </a:xfrm>
            <a:custGeom>
              <a:avLst/>
              <a:gdLst>
                <a:gd name="connsiteX0" fmla="*/ 319183 w 638175"/>
                <a:gd name="connsiteY0" fmla="*/ 0 h 638175"/>
                <a:gd name="connsiteX1" fmla="*/ 0 w 638175"/>
                <a:gd name="connsiteY1" fmla="*/ 318992 h 638175"/>
                <a:gd name="connsiteX2" fmla="*/ 318992 w 638175"/>
                <a:gd name="connsiteY2" fmla="*/ 638175 h 638175"/>
                <a:gd name="connsiteX3" fmla="*/ 638175 w 638175"/>
                <a:gd name="connsiteY3" fmla="*/ 319183 h 638175"/>
                <a:gd name="connsiteX4" fmla="*/ 638175 w 638175"/>
                <a:gd name="connsiteY4" fmla="*/ 319088 h 638175"/>
                <a:gd name="connsiteX5" fmla="*/ 319183 w 638175"/>
                <a:gd name="connsiteY5" fmla="*/ 0 h 638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38175" h="638175">
                  <a:moveTo>
                    <a:pt x="319183" y="0"/>
                  </a:moveTo>
                  <a:cubicBezTo>
                    <a:pt x="142956" y="-53"/>
                    <a:pt x="53" y="142765"/>
                    <a:pt x="0" y="318992"/>
                  </a:cubicBezTo>
                  <a:cubicBezTo>
                    <a:pt x="-53" y="495219"/>
                    <a:pt x="142765" y="638122"/>
                    <a:pt x="318992" y="638175"/>
                  </a:cubicBezTo>
                  <a:cubicBezTo>
                    <a:pt x="495219" y="638228"/>
                    <a:pt x="638122" y="495410"/>
                    <a:pt x="638175" y="319183"/>
                  </a:cubicBezTo>
                  <a:cubicBezTo>
                    <a:pt x="638175" y="319151"/>
                    <a:pt x="638175" y="319119"/>
                    <a:pt x="638175" y="319088"/>
                  </a:cubicBezTo>
                  <a:cubicBezTo>
                    <a:pt x="638175" y="142898"/>
                    <a:pt x="495373" y="53"/>
                    <a:pt x="319183" y="0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" name="爱设计-4-10">
              <a:extLst>
                <a:ext uri="{FF2B5EF4-FFF2-40B4-BE49-F238E27FC236}">
                  <a16:creationId xmlns:a16="http://schemas.microsoft.com/office/drawing/2014/main" id="{158D4AFA-E63E-79D5-7E65-124C007C4551}"/>
                </a:ext>
              </a:extLst>
            </p:cNvPr>
            <p:cNvSpPr/>
            <p:nvPr/>
          </p:nvSpPr>
          <p:spPr>
            <a:xfrm>
              <a:off x="5911902" y="3105911"/>
              <a:ext cx="332972" cy="336232"/>
            </a:xfrm>
            <a:custGeom>
              <a:avLst/>
              <a:gdLst>
                <a:gd name="connsiteX0" fmla="*/ 180477 w 332972"/>
                <a:gd name="connsiteY0" fmla="*/ 0 h 336232"/>
                <a:gd name="connsiteX1" fmla="*/ 131709 w 332972"/>
                <a:gd name="connsiteY1" fmla="*/ 0 h 336232"/>
                <a:gd name="connsiteX2" fmla="*/ 59986 w 332972"/>
                <a:gd name="connsiteY2" fmla="*/ 53626 h 336232"/>
                <a:gd name="connsiteX3" fmla="*/ 2836 w 332972"/>
                <a:gd name="connsiteY3" fmla="*/ 246888 h 336232"/>
                <a:gd name="connsiteX4" fmla="*/ 50119 w 332972"/>
                <a:gd name="connsiteY4" fmla="*/ 333415 h 336232"/>
                <a:gd name="connsiteX5" fmla="*/ 69511 w 332972"/>
                <a:gd name="connsiteY5" fmla="*/ 336233 h 336232"/>
                <a:gd name="connsiteX6" fmla="*/ 93514 w 332972"/>
                <a:gd name="connsiteY6" fmla="*/ 315373 h 336232"/>
                <a:gd name="connsiteX7" fmla="*/ 77417 w 332972"/>
                <a:gd name="connsiteY7" fmla="*/ 298323 h 336232"/>
                <a:gd name="connsiteX8" fmla="*/ 42270 w 332972"/>
                <a:gd name="connsiteY8" fmla="*/ 269748 h 336232"/>
                <a:gd name="connsiteX9" fmla="*/ 97007 w 332972"/>
                <a:gd name="connsiteY9" fmla="*/ 200721 h 336232"/>
                <a:gd name="connsiteX10" fmla="*/ 103801 w 332972"/>
                <a:gd name="connsiteY10" fmla="*/ 200311 h 336232"/>
                <a:gd name="connsiteX11" fmla="*/ 160951 w 332972"/>
                <a:gd name="connsiteY11" fmla="*/ 200311 h 336232"/>
                <a:gd name="connsiteX12" fmla="*/ 202956 w 332972"/>
                <a:gd name="connsiteY12" fmla="*/ 242125 h 336232"/>
                <a:gd name="connsiteX13" fmla="*/ 202956 w 332972"/>
                <a:gd name="connsiteY13" fmla="*/ 242316 h 336232"/>
                <a:gd name="connsiteX14" fmla="*/ 202956 w 332972"/>
                <a:gd name="connsiteY14" fmla="*/ 260509 h 336232"/>
                <a:gd name="connsiteX15" fmla="*/ 202956 w 332972"/>
                <a:gd name="connsiteY15" fmla="*/ 260509 h 336232"/>
                <a:gd name="connsiteX16" fmla="*/ 202956 w 332972"/>
                <a:gd name="connsiteY16" fmla="*/ 292608 h 336232"/>
                <a:gd name="connsiteX17" fmla="*/ 246008 w 332972"/>
                <a:gd name="connsiteY17" fmla="*/ 336232 h 336232"/>
                <a:gd name="connsiteX18" fmla="*/ 246010 w 332972"/>
                <a:gd name="connsiteY18" fmla="*/ 336232 h 336232"/>
                <a:gd name="connsiteX19" fmla="*/ 289824 w 332972"/>
                <a:gd name="connsiteY19" fmla="*/ 336233 h 336232"/>
                <a:gd name="connsiteX20" fmla="*/ 332973 w 332972"/>
                <a:gd name="connsiteY20" fmla="*/ 292989 h 336232"/>
                <a:gd name="connsiteX21" fmla="*/ 332973 w 332972"/>
                <a:gd name="connsiteY21" fmla="*/ 153829 h 336232"/>
                <a:gd name="connsiteX22" fmla="*/ 180477 w 332972"/>
                <a:gd name="connsiteY22" fmla="*/ 0 h 336232"/>
                <a:gd name="connsiteX23" fmla="*/ 128185 w 332972"/>
                <a:gd name="connsiteY23" fmla="*/ 151638 h 336232"/>
                <a:gd name="connsiteX24" fmla="*/ 106188 w 332972"/>
                <a:gd name="connsiteY24" fmla="*/ 129062 h 336232"/>
                <a:gd name="connsiteX25" fmla="*/ 128763 w 332972"/>
                <a:gd name="connsiteY25" fmla="*/ 107065 h 336232"/>
                <a:gd name="connsiteX26" fmla="*/ 150761 w 332972"/>
                <a:gd name="connsiteY26" fmla="*/ 129640 h 336232"/>
                <a:gd name="connsiteX27" fmla="*/ 150759 w 332972"/>
                <a:gd name="connsiteY27" fmla="*/ 129730 h 336232"/>
                <a:gd name="connsiteX28" fmla="*/ 128185 w 332972"/>
                <a:gd name="connsiteY28" fmla="*/ 151638 h 3362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332972" h="336232">
                  <a:moveTo>
                    <a:pt x="180477" y="0"/>
                  </a:moveTo>
                  <a:lnTo>
                    <a:pt x="131709" y="0"/>
                  </a:lnTo>
                  <a:cubicBezTo>
                    <a:pt x="98557" y="-2"/>
                    <a:pt x="69362" y="21827"/>
                    <a:pt x="59986" y="53626"/>
                  </a:cubicBezTo>
                  <a:lnTo>
                    <a:pt x="2836" y="246888"/>
                  </a:lnTo>
                  <a:cubicBezTo>
                    <a:pt x="-8001" y="283839"/>
                    <a:pt x="13169" y="322578"/>
                    <a:pt x="50119" y="333415"/>
                  </a:cubicBezTo>
                  <a:cubicBezTo>
                    <a:pt x="56418" y="335262"/>
                    <a:pt x="62947" y="336211"/>
                    <a:pt x="69511" y="336233"/>
                  </a:cubicBezTo>
                  <a:cubicBezTo>
                    <a:pt x="88561" y="336233"/>
                    <a:pt x="93514" y="325946"/>
                    <a:pt x="93514" y="315373"/>
                  </a:cubicBezTo>
                  <a:cubicBezTo>
                    <a:pt x="93728" y="306238"/>
                    <a:pt x="86549" y="298634"/>
                    <a:pt x="77417" y="298323"/>
                  </a:cubicBezTo>
                  <a:cubicBezTo>
                    <a:pt x="60110" y="299212"/>
                    <a:pt x="44932" y="286872"/>
                    <a:pt x="42270" y="269748"/>
                  </a:cubicBezTo>
                  <a:cubicBezTo>
                    <a:pt x="38324" y="235571"/>
                    <a:pt x="62831" y="204667"/>
                    <a:pt x="97007" y="200721"/>
                  </a:cubicBezTo>
                  <a:cubicBezTo>
                    <a:pt x="99263" y="200460"/>
                    <a:pt x="101531" y="200324"/>
                    <a:pt x="103801" y="200311"/>
                  </a:cubicBezTo>
                  <a:lnTo>
                    <a:pt x="160951" y="200311"/>
                  </a:lnTo>
                  <a:cubicBezTo>
                    <a:pt x="184097" y="200258"/>
                    <a:pt x="202904" y="218979"/>
                    <a:pt x="202956" y="242125"/>
                  </a:cubicBezTo>
                  <a:cubicBezTo>
                    <a:pt x="202957" y="242189"/>
                    <a:pt x="202957" y="242252"/>
                    <a:pt x="202956" y="242316"/>
                  </a:cubicBezTo>
                  <a:lnTo>
                    <a:pt x="202956" y="260509"/>
                  </a:lnTo>
                  <a:lnTo>
                    <a:pt x="202956" y="260509"/>
                  </a:lnTo>
                  <a:lnTo>
                    <a:pt x="202956" y="292608"/>
                  </a:lnTo>
                  <a:cubicBezTo>
                    <a:pt x="202798" y="316543"/>
                    <a:pt x="222073" y="336074"/>
                    <a:pt x="246008" y="336232"/>
                  </a:cubicBezTo>
                  <a:cubicBezTo>
                    <a:pt x="246008" y="336232"/>
                    <a:pt x="246009" y="336232"/>
                    <a:pt x="246010" y="336232"/>
                  </a:cubicBezTo>
                  <a:lnTo>
                    <a:pt x="289824" y="336233"/>
                  </a:lnTo>
                  <a:cubicBezTo>
                    <a:pt x="313648" y="336128"/>
                    <a:pt x="332921" y="316813"/>
                    <a:pt x="332973" y="292989"/>
                  </a:cubicBezTo>
                  <a:lnTo>
                    <a:pt x="332973" y="153829"/>
                  </a:lnTo>
                  <a:cubicBezTo>
                    <a:pt x="248645" y="152840"/>
                    <a:pt x="180732" y="84333"/>
                    <a:pt x="180477" y="0"/>
                  </a:cubicBezTo>
                  <a:close/>
                  <a:moveTo>
                    <a:pt x="128185" y="151638"/>
                  </a:moveTo>
                  <a:cubicBezTo>
                    <a:pt x="115877" y="151478"/>
                    <a:pt x="106028" y="141371"/>
                    <a:pt x="106188" y="129062"/>
                  </a:cubicBezTo>
                  <a:cubicBezTo>
                    <a:pt x="106347" y="116754"/>
                    <a:pt x="116455" y="106905"/>
                    <a:pt x="128763" y="107065"/>
                  </a:cubicBezTo>
                  <a:cubicBezTo>
                    <a:pt x="141072" y="107224"/>
                    <a:pt x="150920" y="117332"/>
                    <a:pt x="150761" y="129640"/>
                  </a:cubicBezTo>
                  <a:cubicBezTo>
                    <a:pt x="150760" y="129670"/>
                    <a:pt x="150760" y="129700"/>
                    <a:pt x="150759" y="129730"/>
                  </a:cubicBezTo>
                  <a:cubicBezTo>
                    <a:pt x="150551" y="142003"/>
                    <a:pt x="140459" y="151797"/>
                    <a:pt x="128185" y="15163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" name="爱设计-4-11">
              <a:extLst>
                <a:ext uri="{FF2B5EF4-FFF2-40B4-BE49-F238E27FC236}">
                  <a16:creationId xmlns:a16="http://schemas.microsoft.com/office/drawing/2014/main" id="{877852CF-7862-A7C4-5BE6-0749B2E92232}"/>
                </a:ext>
              </a:extLst>
            </p:cNvPr>
            <p:cNvSpPr/>
            <p:nvPr/>
          </p:nvSpPr>
          <p:spPr>
            <a:xfrm>
              <a:off x="6123526" y="3105911"/>
              <a:ext cx="121539" cy="121348"/>
            </a:xfrm>
            <a:custGeom>
              <a:avLst/>
              <a:gdLst>
                <a:gd name="connsiteX0" fmla="*/ 121539 w 121539"/>
                <a:gd name="connsiteY0" fmla="*/ 121349 h 121348"/>
                <a:gd name="connsiteX1" fmla="*/ 0 w 121539"/>
                <a:gd name="connsiteY1" fmla="*/ 0 h 121348"/>
                <a:gd name="connsiteX2" fmla="*/ 66008 w 121539"/>
                <a:gd name="connsiteY2" fmla="*/ 0 h 121348"/>
                <a:gd name="connsiteX3" fmla="*/ 121539 w 121539"/>
                <a:gd name="connsiteY3" fmla="*/ 55340 h 121348"/>
                <a:gd name="connsiteX4" fmla="*/ 121539 w 121539"/>
                <a:gd name="connsiteY4" fmla="*/ 55436 h 1213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1539" h="121348">
                  <a:moveTo>
                    <a:pt x="121539" y="121349"/>
                  </a:moveTo>
                  <a:cubicBezTo>
                    <a:pt x="54726" y="120781"/>
                    <a:pt x="672" y="66813"/>
                    <a:pt x="0" y="0"/>
                  </a:cubicBezTo>
                  <a:lnTo>
                    <a:pt x="66008" y="0"/>
                  </a:lnTo>
                  <a:cubicBezTo>
                    <a:pt x="96624" y="-53"/>
                    <a:pt x="121486" y="24724"/>
                    <a:pt x="121539" y="55340"/>
                  </a:cubicBezTo>
                  <a:cubicBezTo>
                    <a:pt x="121539" y="55372"/>
                    <a:pt x="121539" y="55404"/>
                    <a:pt x="121539" y="55436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79" name="爱设计-5">
            <a:extLst>
              <a:ext uri="{FF2B5EF4-FFF2-40B4-BE49-F238E27FC236}">
                <a16:creationId xmlns:a16="http://schemas.microsoft.com/office/drawing/2014/main" id="{39FF3CC4-63ED-AC71-9615-EFBA052F8E24}"/>
              </a:ext>
            </a:extLst>
          </p:cNvPr>
          <p:cNvGrpSpPr/>
          <p:nvPr/>
        </p:nvGrpSpPr>
        <p:grpSpPr>
          <a:xfrm>
            <a:off x="-221292" y="6167845"/>
            <a:ext cx="953130" cy="953127"/>
            <a:chOff x="7691275" y="4449247"/>
            <a:chExt cx="953130" cy="953127"/>
          </a:xfrm>
        </p:grpSpPr>
        <p:sp>
          <p:nvSpPr>
            <p:cNvPr id="180" name="爱设计-5-1">
              <a:extLst>
                <a:ext uri="{FF2B5EF4-FFF2-40B4-BE49-F238E27FC236}">
                  <a16:creationId xmlns:a16="http://schemas.microsoft.com/office/drawing/2014/main" id="{6503E2ED-7144-9E58-C6BC-470646B3AA2E}"/>
                </a:ext>
              </a:extLst>
            </p:cNvPr>
            <p:cNvSpPr/>
            <p:nvPr/>
          </p:nvSpPr>
          <p:spPr>
            <a:xfrm>
              <a:off x="7691275" y="4449247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1" name="爱设计-5-2">
              <a:extLst>
                <a:ext uri="{FF2B5EF4-FFF2-40B4-BE49-F238E27FC236}">
                  <a16:creationId xmlns:a16="http://schemas.microsoft.com/office/drawing/2014/main" id="{4D2B196D-1023-E41A-402D-7B254B24F6B9}"/>
                </a:ext>
              </a:extLst>
            </p:cNvPr>
            <p:cNvSpPr/>
            <p:nvPr/>
          </p:nvSpPr>
          <p:spPr>
            <a:xfrm>
              <a:off x="7793527" y="4449247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2" name="爱设计-5-3">
              <a:extLst>
                <a:ext uri="{FF2B5EF4-FFF2-40B4-BE49-F238E27FC236}">
                  <a16:creationId xmlns:a16="http://schemas.microsoft.com/office/drawing/2014/main" id="{94B1F196-8C77-20DA-01F9-40F5259874EE}"/>
                </a:ext>
              </a:extLst>
            </p:cNvPr>
            <p:cNvSpPr/>
            <p:nvPr/>
          </p:nvSpPr>
          <p:spPr>
            <a:xfrm>
              <a:off x="7895778" y="4449247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3" name="爱设计-5-4">
              <a:extLst>
                <a:ext uri="{FF2B5EF4-FFF2-40B4-BE49-F238E27FC236}">
                  <a16:creationId xmlns:a16="http://schemas.microsoft.com/office/drawing/2014/main" id="{A2282764-97E2-2223-97AF-7B7D9FAB5B75}"/>
                </a:ext>
              </a:extLst>
            </p:cNvPr>
            <p:cNvSpPr/>
            <p:nvPr/>
          </p:nvSpPr>
          <p:spPr>
            <a:xfrm>
              <a:off x="7998030" y="4449247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4" name="爱设计-5-5">
              <a:extLst>
                <a:ext uri="{FF2B5EF4-FFF2-40B4-BE49-F238E27FC236}">
                  <a16:creationId xmlns:a16="http://schemas.microsoft.com/office/drawing/2014/main" id="{E22ADCEE-BE44-7476-8567-E4D57EB43A1C}"/>
                </a:ext>
              </a:extLst>
            </p:cNvPr>
            <p:cNvSpPr/>
            <p:nvPr/>
          </p:nvSpPr>
          <p:spPr>
            <a:xfrm>
              <a:off x="8100281" y="4449247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5" name="爱设计-5-6">
              <a:extLst>
                <a:ext uri="{FF2B5EF4-FFF2-40B4-BE49-F238E27FC236}">
                  <a16:creationId xmlns:a16="http://schemas.microsoft.com/office/drawing/2014/main" id="{A28B600F-E6C2-F388-D38D-39ED58246D63}"/>
                </a:ext>
              </a:extLst>
            </p:cNvPr>
            <p:cNvSpPr/>
            <p:nvPr/>
          </p:nvSpPr>
          <p:spPr>
            <a:xfrm>
              <a:off x="8202533" y="4449247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6" name="爱设计-5-7">
              <a:extLst>
                <a:ext uri="{FF2B5EF4-FFF2-40B4-BE49-F238E27FC236}">
                  <a16:creationId xmlns:a16="http://schemas.microsoft.com/office/drawing/2014/main" id="{EDF6C122-9931-5AF5-E1B9-8C1A880B3143}"/>
                </a:ext>
              </a:extLst>
            </p:cNvPr>
            <p:cNvSpPr/>
            <p:nvPr/>
          </p:nvSpPr>
          <p:spPr>
            <a:xfrm>
              <a:off x="8304785" y="4449247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7" name="爱设计-5-8">
              <a:extLst>
                <a:ext uri="{FF2B5EF4-FFF2-40B4-BE49-F238E27FC236}">
                  <a16:creationId xmlns:a16="http://schemas.microsoft.com/office/drawing/2014/main" id="{AEF12305-8E1C-4556-CC22-752AE05DE8D4}"/>
                </a:ext>
              </a:extLst>
            </p:cNvPr>
            <p:cNvSpPr/>
            <p:nvPr/>
          </p:nvSpPr>
          <p:spPr>
            <a:xfrm>
              <a:off x="8407036" y="4449247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8" name="爱设计-5-9">
              <a:extLst>
                <a:ext uri="{FF2B5EF4-FFF2-40B4-BE49-F238E27FC236}">
                  <a16:creationId xmlns:a16="http://schemas.microsoft.com/office/drawing/2014/main" id="{A8682A15-00DA-645F-0D1A-275DA63600B9}"/>
                </a:ext>
              </a:extLst>
            </p:cNvPr>
            <p:cNvSpPr/>
            <p:nvPr/>
          </p:nvSpPr>
          <p:spPr>
            <a:xfrm>
              <a:off x="8509288" y="4449247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9" name="爱设计-5-10">
              <a:extLst>
                <a:ext uri="{FF2B5EF4-FFF2-40B4-BE49-F238E27FC236}">
                  <a16:creationId xmlns:a16="http://schemas.microsoft.com/office/drawing/2014/main" id="{07328C9F-B722-6EE7-8806-C4258F2D243A}"/>
                </a:ext>
              </a:extLst>
            </p:cNvPr>
            <p:cNvSpPr/>
            <p:nvPr/>
          </p:nvSpPr>
          <p:spPr>
            <a:xfrm>
              <a:off x="8611540" y="4449247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0" name="爱设计-5-11">
              <a:extLst>
                <a:ext uri="{FF2B5EF4-FFF2-40B4-BE49-F238E27FC236}">
                  <a16:creationId xmlns:a16="http://schemas.microsoft.com/office/drawing/2014/main" id="{8C590505-8A0E-B3EE-597B-5A9B39F272F0}"/>
                </a:ext>
              </a:extLst>
            </p:cNvPr>
            <p:cNvSpPr/>
            <p:nvPr/>
          </p:nvSpPr>
          <p:spPr>
            <a:xfrm>
              <a:off x="7691275" y="455149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1" name="爱设计-5-12">
              <a:extLst>
                <a:ext uri="{FF2B5EF4-FFF2-40B4-BE49-F238E27FC236}">
                  <a16:creationId xmlns:a16="http://schemas.microsoft.com/office/drawing/2014/main" id="{3DD0970A-6B6B-072B-41EA-B6186B64AA47}"/>
                </a:ext>
              </a:extLst>
            </p:cNvPr>
            <p:cNvSpPr/>
            <p:nvPr/>
          </p:nvSpPr>
          <p:spPr>
            <a:xfrm>
              <a:off x="7793527" y="455149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2" name="爱设计-5-13">
              <a:extLst>
                <a:ext uri="{FF2B5EF4-FFF2-40B4-BE49-F238E27FC236}">
                  <a16:creationId xmlns:a16="http://schemas.microsoft.com/office/drawing/2014/main" id="{85119806-EC11-83D2-7B4A-E6000EEE7B1B}"/>
                </a:ext>
              </a:extLst>
            </p:cNvPr>
            <p:cNvSpPr/>
            <p:nvPr/>
          </p:nvSpPr>
          <p:spPr>
            <a:xfrm>
              <a:off x="7895778" y="455149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3" name="爱设计-5-14">
              <a:extLst>
                <a:ext uri="{FF2B5EF4-FFF2-40B4-BE49-F238E27FC236}">
                  <a16:creationId xmlns:a16="http://schemas.microsoft.com/office/drawing/2014/main" id="{0C216D05-85C1-5D05-ECC3-5621FD2148BF}"/>
                </a:ext>
              </a:extLst>
            </p:cNvPr>
            <p:cNvSpPr/>
            <p:nvPr/>
          </p:nvSpPr>
          <p:spPr>
            <a:xfrm>
              <a:off x="7998030" y="455149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4" name="爱设计-5-15">
              <a:extLst>
                <a:ext uri="{FF2B5EF4-FFF2-40B4-BE49-F238E27FC236}">
                  <a16:creationId xmlns:a16="http://schemas.microsoft.com/office/drawing/2014/main" id="{C3106058-3012-2B5B-F5C9-74A1C7CFBE97}"/>
                </a:ext>
              </a:extLst>
            </p:cNvPr>
            <p:cNvSpPr/>
            <p:nvPr/>
          </p:nvSpPr>
          <p:spPr>
            <a:xfrm>
              <a:off x="8100281" y="455149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5" name="爱设计-5-16">
              <a:extLst>
                <a:ext uri="{FF2B5EF4-FFF2-40B4-BE49-F238E27FC236}">
                  <a16:creationId xmlns:a16="http://schemas.microsoft.com/office/drawing/2014/main" id="{2F4FBC4C-96BD-6BBB-21C8-80668433E453}"/>
                </a:ext>
              </a:extLst>
            </p:cNvPr>
            <p:cNvSpPr/>
            <p:nvPr/>
          </p:nvSpPr>
          <p:spPr>
            <a:xfrm>
              <a:off x="8202533" y="455149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6" name="爱设计-5-17">
              <a:extLst>
                <a:ext uri="{FF2B5EF4-FFF2-40B4-BE49-F238E27FC236}">
                  <a16:creationId xmlns:a16="http://schemas.microsoft.com/office/drawing/2014/main" id="{D7767746-474F-E727-FF0E-1653843F910D}"/>
                </a:ext>
              </a:extLst>
            </p:cNvPr>
            <p:cNvSpPr/>
            <p:nvPr/>
          </p:nvSpPr>
          <p:spPr>
            <a:xfrm>
              <a:off x="8304785" y="455149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7" name="爱设计-5-18">
              <a:extLst>
                <a:ext uri="{FF2B5EF4-FFF2-40B4-BE49-F238E27FC236}">
                  <a16:creationId xmlns:a16="http://schemas.microsoft.com/office/drawing/2014/main" id="{7CF6AEDD-9C97-829A-9D6F-8FE8532BF0F0}"/>
                </a:ext>
              </a:extLst>
            </p:cNvPr>
            <p:cNvSpPr/>
            <p:nvPr/>
          </p:nvSpPr>
          <p:spPr>
            <a:xfrm>
              <a:off x="8407036" y="455149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8" name="爱设计-5-19">
              <a:extLst>
                <a:ext uri="{FF2B5EF4-FFF2-40B4-BE49-F238E27FC236}">
                  <a16:creationId xmlns:a16="http://schemas.microsoft.com/office/drawing/2014/main" id="{58557872-7EBB-1F02-1179-4836C90354C6}"/>
                </a:ext>
              </a:extLst>
            </p:cNvPr>
            <p:cNvSpPr/>
            <p:nvPr/>
          </p:nvSpPr>
          <p:spPr>
            <a:xfrm>
              <a:off x="8509288" y="455149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9" name="爱设计-5-20">
              <a:extLst>
                <a:ext uri="{FF2B5EF4-FFF2-40B4-BE49-F238E27FC236}">
                  <a16:creationId xmlns:a16="http://schemas.microsoft.com/office/drawing/2014/main" id="{0E27CDC0-7E3C-2F43-7521-FF2544FF6D38}"/>
                </a:ext>
              </a:extLst>
            </p:cNvPr>
            <p:cNvSpPr/>
            <p:nvPr/>
          </p:nvSpPr>
          <p:spPr>
            <a:xfrm>
              <a:off x="8611540" y="455149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0" name="爱设计-5-21">
              <a:extLst>
                <a:ext uri="{FF2B5EF4-FFF2-40B4-BE49-F238E27FC236}">
                  <a16:creationId xmlns:a16="http://schemas.microsoft.com/office/drawing/2014/main" id="{020B453A-2BA5-56E9-544F-CCBE10AD0BBA}"/>
                </a:ext>
              </a:extLst>
            </p:cNvPr>
            <p:cNvSpPr/>
            <p:nvPr/>
          </p:nvSpPr>
          <p:spPr>
            <a:xfrm>
              <a:off x="7691275" y="465374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1" name="爱设计-5-22">
              <a:extLst>
                <a:ext uri="{FF2B5EF4-FFF2-40B4-BE49-F238E27FC236}">
                  <a16:creationId xmlns:a16="http://schemas.microsoft.com/office/drawing/2014/main" id="{34EE984E-7659-A078-EEEF-16D007E99EA9}"/>
                </a:ext>
              </a:extLst>
            </p:cNvPr>
            <p:cNvSpPr/>
            <p:nvPr/>
          </p:nvSpPr>
          <p:spPr>
            <a:xfrm>
              <a:off x="7793527" y="465374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2" name="爱设计-5-23">
              <a:extLst>
                <a:ext uri="{FF2B5EF4-FFF2-40B4-BE49-F238E27FC236}">
                  <a16:creationId xmlns:a16="http://schemas.microsoft.com/office/drawing/2014/main" id="{3EA69F7D-2587-7AC8-F69A-3C44304B1155}"/>
                </a:ext>
              </a:extLst>
            </p:cNvPr>
            <p:cNvSpPr/>
            <p:nvPr/>
          </p:nvSpPr>
          <p:spPr>
            <a:xfrm>
              <a:off x="7895778" y="465374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3" name="爱设计-5-24">
              <a:extLst>
                <a:ext uri="{FF2B5EF4-FFF2-40B4-BE49-F238E27FC236}">
                  <a16:creationId xmlns:a16="http://schemas.microsoft.com/office/drawing/2014/main" id="{81EB5A6B-09B1-0B89-4244-203804A20166}"/>
                </a:ext>
              </a:extLst>
            </p:cNvPr>
            <p:cNvSpPr/>
            <p:nvPr/>
          </p:nvSpPr>
          <p:spPr>
            <a:xfrm>
              <a:off x="7998030" y="465374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4" name="爱设计-5-25">
              <a:extLst>
                <a:ext uri="{FF2B5EF4-FFF2-40B4-BE49-F238E27FC236}">
                  <a16:creationId xmlns:a16="http://schemas.microsoft.com/office/drawing/2014/main" id="{E8A82CA3-3E7A-7BC2-B1AC-D11315B98267}"/>
                </a:ext>
              </a:extLst>
            </p:cNvPr>
            <p:cNvSpPr/>
            <p:nvPr/>
          </p:nvSpPr>
          <p:spPr>
            <a:xfrm>
              <a:off x="8100281" y="465374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5" name="爱设计-5-26">
              <a:extLst>
                <a:ext uri="{FF2B5EF4-FFF2-40B4-BE49-F238E27FC236}">
                  <a16:creationId xmlns:a16="http://schemas.microsoft.com/office/drawing/2014/main" id="{A9751FD0-4F80-A536-E707-DA67574DD115}"/>
                </a:ext>
              </a:extLst>
            </p:cNvPr>
            <p:cNvSpPr/>
            <p:nvPr/>
          </p:nvSpPr>
          <p:spPr>
            <a:xfrm>
              <a:off x="8202533" y="465374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6" name="爱设计-5-27">
              <a:extLst>
                <a:ext uri="{FF2B5EF4-FFF2-40B4-BE49-F238E27FC236}">
                  <a16:creationId xmlns:a16="http://schemas.microsoft.com/office/drawing/2014/main" id="{E11FC5E5-6640-0E03-6C1F-848B0174AA2A}"/>
                </a:ext>
              </a:extLst>
            </p:cNvPr>
            <p:cNvSpPr/>
            <p:nvPr/>
          </p:nvSpPr>
          <p:spPr>
            <a:xfrm>
              <a:off x="8304785" y="465374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7" name="爱设计-5-28">
              <a:extLst>
                <a:ext uri="{FF2B5EF4-FFF2-40B4-BE49-F238E27FC236}">
                  <a16:creationId xmlns:a16="http://schemas.microsoft.com/office/drawing/2014/main" id="{80F7581C-43B0-E886-C268-7861B087C834}"/>
                </a:ext>
              </a:extLst>
            </p:cNvPr>
            <p:cNvSpPr/>
            <p:nvPr/>
          </p:nvSpPr>
          <p:spPr>
            <a:xfrm>
              <a:off x="8407036" y="465374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8" name="爱设计-5-29">
              <a:extLst>
                <a:ext uri="{FF2B5EF4-FFF2-40B4-BE49-F238E27FC236}">
                  <a16:creationId xmlns:a16="http://schemas.microsoft.com/office/drawing/2014/main" id="{3B0CB405-F571-6A84-E718-81F86B92A7E0}"/>
                </a:ext>
              </a:extLst>
            </p:cNvPr>
            <p:cNvSpPr/>
            <p:nvPr/>
          </p:nvSpPr>
          <p:spPr>
            <a:xfrm>
              <a:off x="8509288" y="465374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9" name="爱设计-5-30">
              <a:extLst>
                <a:ext uri="{FF2B5EF4-FFF2-40B4-BE49-F238E27FC236}">
                  <a16:creationId xmlns:a16="http://schemas.microsoft.com/office/drawing/2014/main" id="{71A76FA0-85ED-885B-7771-6DA12C6E19B7}"/>
                </a:ext>
              </a:extLst>
            </p:cNvPr>
            <p:cNvSpPr/>
            <p:nvPr/>
          </p:nvSpPr>
          <p:spPr>
            <a:xfrm>
              <a:off x="8611540" y="465374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0" name="爱设计-5-31">
              <a:extLst>
                <a:ext uri="{FF2B5EF4-FFF2-40B4-BE49-F238E27FC236}">
                  <a16:creationId xmlns:a16="http://schemas.microsoft.com/office/drawing/2014/main" id="{99620297-49E7-071B-EE8A-129E9A63E0CC}"/>
                </a:ext>
              </a:extLst>
            </p:cNvPr>
            <p:cNvSpPr/>
            <p:nvPr/>
          </p:nvSpPr>
          <p:spPr>
            <a:xfrm>
              <a:off x="7691275" y="4756001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1" name="爱设计-5-32">
              <a:extLst>
                <a:ext uri="{FF2B5EF4-FFF2-40B4-BE49-F238E27FC236}">
                  <a16:creationId xmlns:a16="http://schemas.microsoft.com/office/drawing/2014/main" id="{44669619-EA63-97A4-ABE4-C139EB93CA40}"/>
                </a:ext>
              </a:extLst>
            </p:cNvPr>
            <p:cNvSpPr/>
            <p:nvPr/>
          </p:nvSpPr>
          <p:spPr>
            <a:xfrm>
              <a:off x="7793527" y="4756001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2" name="爱设计-5-33">
              <a:extLst>
                <a:ext uri="{FF2B5EF4-FFF2-40B4-BE49-F238E27FC236}">
                  <a16:creationId xmlns:a16="http://schemas.microsoft.com/office/drawing/2014/main" id="{38E3D841-F014-E6D7-2869-9D9D2AD2E704}"/>
                </a:ext>
              </a:extLst>
            </p:cNvPr>
            <p:cNvSpPr/>
            <p:nvPr/>
          </p:nvSpPr>
          <p:spPr>
            <a:xfrm>
              <a:off x="7895778" y="4756001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3" name="爱设计-5-34">
              <a:extLst>
                <a:ext uri="{FF2B5EF4-FFF2-40B4-BE49-F238E27FC236}">
                  <a16:creationId xmlns:a16="http://schemas.microsoft.com/office/drawing/2014/main" id="{D4CC1C2F-1712-78BE-3738-8D5477EE5AA0}"/>
                </a:ext>
              </a:extLst>
            </p:cNvPr>
            <p:cNvSpPr/>
            <p:nvPr/>
          </p:nvSpPr>
          <p:spPr>
            <a:xfrm>
              <a:off x="7998030" y="4756001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4" name="爱设计-5-35">
              <a:extLst>
                <a:ext uri="{FF2B5EF4-FFF2-40B4-BE49-F238E27FC236}">
                  <a16:creationId xmlns:a16="http://schemas.microsoft.com/office/drawing/2014/main" id="{3061F9E7-BAA2-E7F0-A91D-5BBC8E6DC0E8}"/>
                </a:ext>
              </a:extLst>
            </p:cNvPr>
            <p:cNvSpPr/>
            <p:nvPr/>
          </p:nvSpPr>
          <p:spPr>
            <a:xfrm>
              <a:off x="8100281" y="4756001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5" name="爱设计-5-36">
              <a:extLst>
                <a:ext uri="{FF2B5EF4-FFF2-40B4-BE49-F238E27FC236}">
                  <a16:creationId xmlns:a16="http://schemas.microsoft.com/office/drawing/2014/main" id="{AEDC21CF-FC24-0427-6E7E-4FCD2B3275BD}"/>
                </a:ext>
              </a:extLst>
            </p:cNvPr>
            <p:cNvSpPr/>
            <p:nvPr/>
          </p:nvSpPr>
          <p:spPr>
            <a:xfrm>
              <a:off x="8202533" y="4756001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6" name="爱设计-5-37">
              <a:extLst>
                <a:ext uri="{FF2B5EF4-FFF2-40B4-BE49-F238E27FC236}">
                  <a16:creationId xmlns:a16="http://schemas.microsoft.com/office/drawing/2014/main" id="{D6A4C740-3D24-A05E-C20B-525E9B3A2522}"/>
                </a:ext>
              </a:extLst>
            </p:cNvPr>
            <p:cNvSpPr/>
            <p:nvPr/>
          </p:nvSpPr>
          <p:spPr>
            <a:xfrm>
              <a:off x="8304785" y="4756001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7" name="爱设计-5-38">
              <a:extLst>
                <a:ext uri="{FF2B5EF4-FFF2-40B4-BE49-F238E27FC236}">
                  <a16:creationId xmlns:a16="http://schemas.microsoft.com/office/drawing/2014/main" id="{77A365AE-10D5-6A30-D6E2-A3828A81ED59}"/>
                </a:ext>
              </a:extLst>
            </p:cNvPr>
            <p:cNvSpPr/>
            <p:nvPr/>
          </p:nvSpPr>
          <p:spPr>
            <a:xfrm>
              <a:off x="8407036" y="4756001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8" name="爱设计-5-39">
              <a:extLst>
                <a:ext uri="{FF2B5EF4-FFF2-40B4-BE49-F238E27FC236}">
                  <a16:creationId xmlns:a16="http://schemas.microsoft.com/office/drawing/2014/main" id="{6479915B-EBE0-5BC4-212C-8A05103AD2F3}"/>
                </a:ext>
              </a:extLst>
            </p:cNvPr>
            <p:cNvSpPr/>
            <p:nvPr/>
          </p:nvSpPr>
          <p:spPr>
            <a:xfrm>
              <a:off x="8509288" y="4756001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9" name="爱设计-5-40">
              <a:extLst>
                <a:ext uri="{FF2B5EF4-FFF2-40B4-BE49-F238E27FC236}">
                  <a16:creationId xmlns:a16="http://schemas.microsoft.com/office/drawing/2014/main" id="{78497A1C-E1E5-6C89-D4D0-FF34FC10CB40}"/>
                </a:ext>
              </a:extLst>
            </p:cNvPr>
            <p:cNvSpPr/>
            <p:nvPr/>
          </p:nvSpPr>
          <p:spPr>
            <a:xfrm>
              <a:off x="8611540" y="4756001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0" name="爱设计-5-41">
              <a:extLst>
                <a:ext uri="{FF2B5EF4-FFF2-40B4-BE49-F238E27FC236}">
                  <a16:creationId xmlns:a16="http://schemas.microsoft.com/office/drawing/2014/main" id="{066869BC-DD9F-B4DD-C610-E26DD920744B}"/>
                </a:ext>
              </a:extLst>
            </p:cNvPr>
            <p:cNvSpPr/>
            <p:nvPr/>
          </p:nvSpPr>
          <p:spPr>
            <a:xfrm>
              <a:off x="7691275" y="4858252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1" name="爱设计-5-42">
              <a:extLst>
                <a:ext uri="{FF2B5EF4-FFF2-40B4-BE49-F238E27FC236}">
                  <a16:creationId xmlns:a16="http://schemas.microsoft.com/office/drawing/2014/main" id="{6C06855B-BABA-9D17-1C35-5EBD7B41982F}"/>
                </a:ext>
              </a:extLst>
            </p:cNvPr>
            <p:cNvSpPr/>
            <p:nvPr/>
          </p:nvSpPr>
          <p:spPr>
            <a:xfrm>
              <a:off x="7793527" y="4858252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2" name="爱设计-5-43">
              <a:extLst>
                <a:ext uri="{FF2B5EF4-FFF2-40B4-BE49-F238E27FC236}">
                  <a16:creationId xmlns:a16="http://schemas.microsoft.com/office/drawing/2014/main" id="{51344596-7192-3A68-3D9F-D4E04C436BF6}"/>
                </a:ext>
              </a:extLst>
            </p:cNvPr>
            <p:cNvSpPr/>
            <p:nvPr/>
          </p:nvSpPr>
          <p:spPr>
            <a:xfrm>
              <a:off x="7895778" y="4858252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3" name="爱设计-5-44">
              <a:extLst>
                <a:ext uri="{FF2B5EF4-FFF2-40B4-BE49-F238E27FC236}">
                  <a16:creationId xmlns:a16="http://schemas.microsoft.com/office/drawing/2014/main" id="{15D70443-8263-FA37-6AF3-704C02E8D001}"/>
                </a:ext>
              </a:extLst>
            </p:cNvPr>
            <p:cNvSpPr/>
            <p:nvPr/>
          </p:nvSpPr>
          <p:spPr>
            <a:xfrm>
              <a:off x="7998030" y="4858252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4" name="爱设计-5-45">
              <a:extLst>
                <a:ext uri="{FF2B5EF4-FFF2-40B4-BE49-F238E27FC236}">
                  <a16:creationId xmlns:a16="http://schemas.microsoft.com/office/drawing/2014/main" id="{BB5D81A1-8F10-B0E1-E3AE-103C4551F727}"/>
                </a:ext>
              </a:extLst>
            </p:cNvPr>
            <p:cNvSpPr/>
            <p:nvPr/>
          </p:nvSpPr>
          <p:spPr>
            <a:xfrm>
              <a:off x="8100281" y="4858252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5" name="爱设计-5-46">
              <a:extLst>
                <a:ext uri="{FF2B5EF4-FFF2-40B4-BE49-F238E27FC236}">
                  <a16:creationId xmlns:a16="http://schemas.microsoft.com/office/drawing/2014/main" id="{CE2EEC86-CF54-73B5-2E08-990321B04864}"/>
                </a:ext>
              </a:extLst>
            </p:cNvPr>
            <p:cNvSpPr/>
            <p:nvPr/>
          </p:nvSpPr>
          <p:spPr>
            <a:xfrm>
              <a:off x="8202533" y="4858252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6" name="爱设计-5-47">
              <a:extLst>
                <a:ext uri="{FF2B5EF4-FFF2-40B4-BE49-F238E27FC236}">
                  <a16:creationId xmlns:a16="http://schemas.microsoft.com/office/drawing/2014/main" id="{AC03D875-553D-8430-FBA4-6D3863378EE3}"/>
                </a:ext>
              </a:extLst>
            </p:cNvPr>
            <p:cNvSpPr/>
            <p:nvPr/>
          </p:nvSpPr>
          <p:spPr>
            <a:xfrm>
              <a:off x="8304785" y="4858252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7" name="爱设计-5-48">
              <a:extLst>
                <a:ext uri="{FF2B5EF4-FFF2-40B4-BE49-F238E27FC236}">
                  <a16:creationId xmlns:a16="http://schemas.microsoft.com/office/drawing/2014/main" id="{F14B6D88-3F1E-4BEB-2F7C-1576B41FF2F1}"/>
                </a:ext>
              </a:extLst>
            </p:cNvPr>
            <p:cNvSpPr/>
            <p:nvPr/>
          </p:nvSpPr>
          <p:spPr>
            <a:xfrm>
              <a:off x="8407036" y="4858252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8" name="爱设计-5-49">
              <a:extLst>
                <a:ext uri="{FF2B5EF4-FFF2-40B4-BE49-F238E27FC236}">
                  <a16:creationId xmlns:a16="http://schemas.microsoft.com/office/drawing/2014/main" id="{809DEC99-8535-EC9C-0090-084DC21DB5D3}"/>
                </a:ext>
              </a:extLst>
            </p:cNvPr>
            <p:cNvSpPr/>
            <p:nvPr/>
          </p:nvSpPr>
          <p:spPr>
            <a:xfrm>
              <a:off x="8509288" y="4858252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9" name="爱设计-5-50">
              <a:extLst>
                <a:ext uri="{FF2B5EF4-FFF2-40B4-BE49-F238E27FC236}">
                  <a16:creationId xmlns:a16="http://schemas.microsoft.com/office/drawing/2014/main" id="{A276A082-F0B0-D3A0-E782-4E263DB58308}"/>
                </a:ext>
              </a:extLst>
            </p:cNvPr>
            <p:cNvSpPr/>
            <p:nvPr/>
          </p:nvSpPr>
          <p:spPr>
            <a:xfrm>
              <a:off x="8611540" y="4858252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0" name="爱设计-5-51">
              <a:extLst>
                <a:ext uri="{FF2B5EF4-FFF2-40B4-BE49-F238E27FC236}">
                  <a16:creationId xmlns:a16="http://schemas.microsoft.com/office/drawing/2014/main" id="{A4772C42-D2B7-A293-D128-DC9F0BC8B5DB}"/>
                </a:ext>
              </a:extLst>
            </p:cNvPr>
            <p:cNvSpPr/>
            <p:nvPr/>
          </p:nvSpPr>
          <p:spPr>
            <a:xfrm>
              <a:off x="7691275" y="4960503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1" name="爱设计-5-52">
              <a:extLst>
                <a:ext uri="{FF2B5EF4-FFF2-40B4-BE49-F238E27FC236}">
                  <a16:creationId xmlns:a16="http://schemas.microsoft.com/office/drawing/2014/main" id="{8868EDD3-416A-A54C-6E74-3AB16214D994}"/>
                </a:ext>
              </a:extLst>
            </p:cNvPr>
            <p:cNvSpPr/>
            <p:nvPr/>
          </p:nvSpPr>
          <p:spPr>
            <a:xfrm>
              <a:off x="7793527" y="4960503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2" name="爱设计-5-53">
              <a:extLst>
                <a:ext uri="{FF2B5EF4-FFF2-40B4-BE49-F238E27FC236}">
                  <a16:creationId xmlns:a16="http://schemas.microsoft.com/office/drawing/2014/main" id="{31328D83-1B49-7F25-F27E-B7D7575270D9}"/>
                </a:ext>
              </a:extLst>
            </p:cNvPr>
            <p:cNvSpPr/>
            <p:nvPr/>
          </p:nvSpPr>
          <p:spPr>
            <a:xfrm>
              <a:off x="7895778" y="4960503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3" name="爱设计-5-54">
              <a:extLst>
                <a:ext uri="{FF2B5EF4-FFF2-40B4-BE49-F238E27FC236}">
                  <a16:creationId xmlns:a16="http://schemas.microsoft.com/office/drawing/2014/main" id="{5264486F-6D61-A7F8-CD3C-AB82D1128112}"/>
                </a:ext>
              </a:extLst>
            </p:cNvPr>
            <p:cNvSpPr/>
            <p:nvPr/>
          </p:nvSpPr>
          <p:spPr>
            <a:xfrm>
              <a:off x="7998030" y="4960503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4" name="爱设计-5-55">
              <a:extLst>
                <a:ext uri="{FF2B5EF4-FFF2-40B4-BE49-F238E27FC236}">
                  <a16:creationId xmlns:a16="http://schemas.microsoft.com/office/drawing/2014/main" id="{228B0197-32BB-25E6-7725-39498FF375E7}"/>
                </a:ext>
              </a:extLst>
            </p:cNvPr>
            <p:cNvSpPr/>
            <p:nvPr/>
          </p:nvSpPr>
          <p:spPr>
            <a:xfrm>
              <a:off x="8100281" y="4960503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5" name="爱设计-5-56">
              <a:extLst>
                <a:ext uri="{FF2B5EF4-FFF2-40B4-BE49-F238E27FC236}">
                  <a16:creationId xmlns:a16="http://schemas.microsoft.com/office/drawing/2014/main" id="{EA09FCB8-9926-A5FA-E442-5C50F7F8447C}"/>
                </a:ext>
              </a:extLst>
            </p:cNvPr>
            <p:cNvSpPr/>
            <p:nvPr/>
          </p:nvSpPr>
          <p:spPr>
            <a:xfrm>
              <a:off x="8202533" y="4960503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6" name="爱设计-5-57">
              <a:extLst>
                <a:ext uri="{FF2B5EF4-FFF2-40B4-BE49-F238E27FC236}">
                  <a16:creationId xmlns:a16="http://schemas.microsoft.com/office/drawing/2014/main" id="{455D307A-2168-0B01-4025-CAFD6676A498}"/>
                </a:ext>
              </a:extLst>
            </p:cNvPr>
            <p:cNvSpPr/>
            <p:nvPr/>
          </p:nvSpPr>
          <p:spPr>
            <a:xfrm>
              <a:off x="8304785" y="4960503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7" name="爱设计-5-58">
              <a:extLst>
                <a:ext uri="{FF2B5EF4-FFF2-40B4-BE49-F238E27FC236}">
                  <a16:creationId xmlns:a16="http://schemas.microsoft.com/office/drawing/2014/main" id="{67A935F2-B55B-F86F-A09C-B229351A151F}"/>
                </a:ext>
              </a:extLst>
            </p:cNvPr>
            <p:cNvSpPr/>
            <p:nvPr/>
          </p:nvSpPr>
          <p:spPr>
            <a:xfrm>
              <a:off x="8407036" y="4960503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8" name="爱设计-5-59">
              <a:extLst>
                <a:ext uri="{FF2B5EF4-FFF2-40B4-BE49-F238E27FC236}">
                  <a16:creationId xmlns:a16="http://schemas.microsoft.com/office/drawing/2014/main" id="{DA1600D5-0E86-DE45-C080-A0FD5F93F3E1}"/>
                </a:ext>
              </a:extLst>
            </p:cNvPr>
            <p:cNvSpPr/>
            <p:nvPr/>
          </p:nvSpPr>
          <p:spPr>
            <a:xfrm>
              <a:off x="8509288" y="4960503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9" name="爱设计-5-60">
              <a:extLst>
                <a:ext uri="{FF2B5EF4-FFF2-40B4-BE49-F238E27FC236}">
                  <a16:creationId xmlns:a16="http://schemas.microsoft.com/office/drawing/2014/main" id="{064DC53E-D924-3C44-72CC-EE5051D549D8}"/>
                </a:ext>
              </a:extLst>
            </p:cNvPr>
            <p:cNvSpPr/>
            <p:nvPr/>
          </p:nvSpPr>
          <p:spPr>
            <a:xfrm>
              <a:off x="8611540" y="4960503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0" name="爱设计-5-61">
              <a:extLst>
                <a:ext uri="{FF2B5EF4-FFF2-40B4-BE49-F238E27FC236}">
                  <a16:creationId xmlns:a16="http://schemas.microsoft.com/office/drawing/2014/main" id="{2E66220F-B40B-756F-879F-D19D0AE57F2C}"/>
                </a:ext>
              </a:extLst>
            </p:cNvPr>
            <p:cNvSpPr/>
            <p:nvPr/>
          </p:nvSpPr>
          <p:spPr>
            <a:xfrm>
              <a:off x="7691275" y="5062755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1" name="爱设计-5-62">
              <a:extLst>
                <a:ext uri="{FF2B5EF4-FFF2-40B4-BE49-F238E27FC236}">
                  <a16:creationId xmlns:a16="http://schemas.microsoft.com/office/drawing/2014/main" id="{34A6A735-66C4-E1D2-DBD7-366A585DCA71}"/>
                </a:ext>
              </a:extLst>
            </p:cNvPr>
            <p:cNvSpPr/>
            <p:nvPr/>
          </p:nvSpPr>
          <p:spPr>
            <a:xfrm>
              <a:off x="7793527" y="5062755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2" name="爱设计-5-63">
              <a:extLst>
                <a:ext uri="{FF2B5EF4-FFF2-40B4-BE49-F238E27FC236}">
                  <a16:creationId xmlns:a16="http://schemas.microsoft.com/office/drawing/2014/main" id="{7E8BF2BD-9C64-A124-697C-A3EE4D8D7D77}"/>
                </a:ext>
              </a:extLst>
            </p:cNvPr>
            <p:cNvSpPr/>
            <p:nvPr/>
          </p:nvSpPr>
          <p:spPr>
            <a:xfrm>
              <a:off x="7895778" y="5062755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3" name="爱设计-5-64">
              <a:extLst>
                <a:ext uri="{FF2B5EF4-FFF2-40B4-BE49-F238E27FC236}">
                  <a16:creationId xmlns:a16="http://schemas.microsoft.com/office/drawing/2014/main" id="{2FC7B8B9-F51A-84F6-2110-42A044601F93}"/>
                </a:ext>
              </a:extLst>
            </p:cNvPr>
            <p:cNvSpPr/>
            <p:nvPr/>
          </p:nvSpPr>
          <p:spPr>
            <a:xfrm>
              <a:off x="7998030" y="5062755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4" name="爱设计-5-65">
              <a:extLst>
                <a:ext uri="{FF2B5EF4-FFF2-40B4-BE49-F238E27FC236}">
                  <a16:creationId xmlns:a16="http://schemas.microsoft.com/office/drawing/2014/main" id="{A020861B-3DB6-EA40-269A-D191A43441C8}"/>
                </a:ext>
              </a:extLst>
            </p:cNvPr>
            <p:cNvSpPr/>
            <p:nvPr/>
          </p:nvSpPr>
          <p:spPr>
            <a:xfrm>
              <a:off x="8100281" y="5062755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5" name="爱设计-5-66">
              <a:extLst>
                <a:ext uri="{FF2B5EF4-FFF2-40B4-BE49-F238E27FC236}">
                  <a16:creationId xmlns:a16="http://schemas.microsoft.com/office/drawing/2014/main" id="{C44918D9-C488-2521-1DA6-464063C8AE39}"/>
                </a:ext>
              </a:extLst>
            </p:cNvPr>
            <p:cNvSpPr/>
            <p:nvPr/>
          </p:nvSpPr>
          <p:spPr>
            <a:xfrm>
              <a:off x="8202533" y="5062755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6" name="爱设计-5-67">
              <a:extLst>
                <a:ext uri="{FF2B5EF4-FFF2-40B4-BE49-F238E27FC236}">
                  <a16:creationId xmlns:a16="http://schemas.microsoft.com/office/drawing/2014/main" id="{B7071248-28ED-BB7D-9F4E-75D3D5D8DD16}"/>
                </a:ext>
              </a:extLst>
            </p:cNvPr>
            <p:cNvSpPr/>
            <p:nvPr/>
          </p:nvSpPr>
          <p:spPr>
            <a:xfrm>
              <a:off x="8304785" y="5062755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7" name="爱设计-5-68">
              <a:extLst>
                <a:ext uri="{FF2B5EF4-FFF2-40B4-BE49-F238E27FC236}">
                  <a16:creationId xmlns:a16="http://schemas.microsoft.com/office/drawing/2014/main" id="{3346B823-05F0-ABA2-246A-D699C3BC81D0}"/>
                </a:ext>
              </a:extLst>
            </p:cNvPr>
            <p:cNvSpPr/>
            <p:nvPr/>
          </p:nvSpPr>
          <p:spPr>
            <a:xfrm>
              <a:off x="8407036" y="5062755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8" name="爱设计-5-69">
              <a:extLst>
                <a:ext uri="{FF2B5EF4-FFF2-40B4-BE49-F238E27FC236}">
                  <a16:creationId xmlns:a16="http://schemas.microsoft.com/office/drawing/2014/main" id="{E3ED8C8E-5050-F6E4-53DC-0999C33070BF}"/>
                </a:ext>
              </a:extLst>
            </p:cNvPr>
            <p:cNvSpPr/>
            <p:nvPr/>
          </p:nvSpPr>
          <p:spPr>
            <a:xfrm>
              <a:off x="8509288" y="5062755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9" name="爱设计-5-70">
              <a:extLst>
                <a:ext uri="{FF2B5EF4-FFF2-40B4-BE49-F238E27FC236}">
                  <a16:creationId xmlns:a16="http://schemas.microsoft.com/office/drawing/2014/main" id="{8517B3F6-E58A-8339-27BB-AA2C8FF76EDA}"/>
                </a:ext>
              </a:extLst>
            </p:cNvPr>
            <p:cNvSpPr/>
            <p:nvPr/>
          </p:nvSpPr>
          <p:spPr>
            <a:xfrm>
              <a:off x="8611540" y="5062755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0" name="爱设计-5-71">
              <a:extLst>
                <a:ext uri="{FF2B5EF4-FFF2-40B4-BE49-F238E27FC236}">
                  <a16:creationId xmlns:a16="http://schemas.microsoft.com/office/drawing/2014/main" id="{184A00F3-8301-7AB9-16E7-3436C56E383A}"/>
                </a:ext>
              </a:extLst>
            </p:cNvPr>
            <p:cNvSpPr/>
            <p:nvPr/>
          </p:nvSpPr>
          <p:spPr>
            <a:xfrm>
              <a:off x="7691275" y="5165005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1" name="爱设计-5-72">
              <a:extLst>
                <a:ext uri="{FF2B5EF4-FFF2-40B4-BE49-F238E27FC236}">
                  <a16:creationId xmlns:a16="http://schemas.microsoft.com/office/drawing/2014/main" id="{BDD20510-D4E5-0B71-1ECE-2EADA5436758}"/>
                </a:ext>
              </a:extLst>
            </p:cNvPr>
            <p:cNvSpPr/>
            <p:nvPr/>
          </p:nvSpPr>
          <p:spPr>
            <a:xfrm>
              <a:off x="7793527" y="5165005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2" name="爱设计-5-73">
              <a:extLst>
                <a:ext uri="{FF2B5EF4-FFF2-40B4-BE49-F238E27FC236}">
                  <a16:creationId xmlns:a16="http://schemas.microsoft.com/office/drawing/2014/main" id="{17F6785F-F4E8-4B5D-8464-E1FD89D0FC75}"/>
                </a:ext>
              </a:extLst>
            </p:cNvPr>
            <p:cNvSpPr/>
            <p:nvPr/>
          </p:nvSpPr>
          <p:spPr>
            <a:xfrm>
              <a:off x="7895778" y="5165005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3" name="爱设计-5-74">
              <a:extLst>
                <a:ext uri="{FF2B5EF4-FFF2-40B4-BE49-F238E27FC236}">
                  <a16:creationId xmlns:a16="http://schemas.microsoft.com/office/drawing/2014/main" id="{9EBADB46-4348-5B50-8B23-B89628C2EF6A}"/>
                </a:ext>
              </a:extLst>
            </p:cNvPr>
            <p:cNvSpPr/>
            <p:nvPr/>
          </p:nvSpPr>
          <p:spPr>
            <a:xfrm>
              <a:off x="7998030" y="5165005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4" name="爱设计-5-75">
              <a:extLst>
                <a:ext uri="{FF2B5EF4-FFF2-40B4-BE49-F238E27FC236}">
                  <a16:creationId xmlns:a16="http://schemas.microsoft.com/office/drawing/2014/main" id="{C3842B22-ECCB-951E-A04A-864FB47E846A}"/>
                </a:ext>
              </a:extLst>
            </p:cNvPr>
            <p:cNvSpPr/>
            <p:nvPr/>
          </p:nvSpPr>
          <p:spPr>
            <a:xfrm>
              <a:off x="8100281" y="5165005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5" name="爱设计-5-76">
              <a:extLst>
                <a:ext uri="{FF2B5EF4-FFF2-40B4-BE49-F238E27FC236}">
                  <a16:creationId xmlns:a16="http://schemas.microsoft.com/office/drawing/2014/main" id="{053817D0-4033-FFBC-79D4-F962EE6F6509}"/>
                </a:ext>
              </a:extLst>
            </p:cNvPr>
            <p:cNvSpPr/>
            <p:nvPr/>
          </p:nvSpPr>
          <p:spPr>
            <a:xfrm>
              <a:off x="8202533" y="5165005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6" name="爱设计-5-77">
              <a:extLst>
                <a:ext uri="{FF2B5EF4-FFF2-40B4-BE49-F238E27FC236}">
                  <a16:creationId xmlns:a16="http://schemas.microsoft.com/office/drawing/2014/main" id="{5C680A03-7B67-3734-3851-76E970A7B314}"/>
                </a:ext>
              </a:extLst>
            </p:cNvPr>
            <p:cNvSpPr/>
            <p:nvPr/>
          </p:nvSpPr>
          <p:spPr>
            <a:xfrm>
              <a:off x="8304785" y="5165005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7" name="爱设计-5-78">
              <a:extLst>
                <a:ext uri="{FF2B5EF4-FFF2-40B4-BE49-F238E27FC236}">
                  <a16:creationId xmlns:a16="http://schemas.microsoft.com/office/drawing/2014/main" id="{1FBDC487-01B9-C50C-9CDF-0A0013FF21B3}"/>
                </a:ext>
              </a:extLst>
            </p:cNvPr>
            <p:cNvSpPr/>
            <p:nvPr/>
          </p:nvSpPr>
          <p:spPr>
            <a:xfrm>
              <a:off x="8407036" y="5165005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8" name="爱设计-5-79">
              <a:extLst>
                <a:ext uri="{FF2B5EF4-FFF2-40B4-BE49-F238E27FC236}">
                  <a16:creationId xmlns:a16="http://schemas.microsoft.com/office/drawing/2014/main" id="{C770E833-01B7-002C-0A6F-847063ABC804}"/>
                </a:ext>
              </a:extLst>
            </p:cNvPr>
            <p:cNvSpPr/>
            <p:nvPr/>
          </p:nvSpPr>
          <p:spPr>
            <a:xfrm>
              <a:off x="8509288" y="5165005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9" name="爱设计-5-80">
              <a:extLst>
                <a:ext uri="{FF2B5EF4-FFF2-40B4-BE49-F238E27FC236}">
                  <a16:creationId xmlns:a16="http://schemas.microsoft.com/office/drawing/2014/main" id="{9AB4E6B9-0EF1-07EA-B7E8-507766A41FC6}"/>
                </a:ext>
              </a:extLst>
            </p:cNvPr>
            <p:cNvSpPr/>
            <p:nvPr/>
          </p:nvSpPr>
          <p:spPr>
            <a:xfrm>
              <a:off x="8611540" y="5165005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0" name="爱设计-5-81">
              <a:extLst>
                <a:ext uri="{FF2B5EF4-FFF2-40B4-BE49-F238E27FC236}">
                  <a16:creationId xmlns:a16="http://schemas.microsoft.com/office/drawing/2014/main" id="{F02281D5-141C-353B-EC65-27AB50B34079}"/>
                </a:ext>
              </a:extLst>
            </p:cNvPr>
            <p:cNvSpPr/>
            <p:nvPr/>
          </p:nvSpPr>
          <p:spPr>
            <a:xfrm>
              <a:off x="7691275" y="5267257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1" name="爱设计-5-82">
              <a:extLst>
                <a:ext uri="{FF2B5EF4-FFF2-40B4-BE49-F238E27FC236}">
                  <a16:creationId xmlns:a16="http://schemas.microsoft.com/office/drawing/2014/main" id="{2B57A152-3B47-4BCC-9F75-7749B0A55876}"/>
                </a:ext>
              </a:extLst>
            </p:cNvPr>
            <p:cNvSpPr/>
            <p:nvPr/>
          </p:nvSpPr>
          <p:spPr>
            <a:xfrm>
              <a:off x="7793527" y="5267257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2" name="爱设计-5-83">
              <a:extLst>
                <a:ext uri="{FF2B5EF4-FFF2-40B4-BE49-F238E27FC236}">
                  <a16:creationId xmlns:a16="http://schemas.microsoft.com/office/drawing/2014/main" id="{1F8A6BFE-DE7B-1242-CD59-A9103B23E8D5}"/>
                </a:ext>
              </a:extLst>
            </p:cNvPr>
            <p:cNvSpPr/>
            <p:nvPr/>
          </p:nvSpPr>
          <p:spPr>
            <a:xfrm>
              <a:off x="7895778" y="5267257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3" name="爱设计-5-84">
              <a:extLst>
                <a:ext uri="{FF2B5EF4-FFF2-40B4-BE49-F238E27FC236}">
                  <a16:creationId xmlns:a16="http://schemas.microsoft.com/office/drawing/2014/main" id="{BF3D4F89-91B8-BB8E-43B5-8B421E71D0AB}"/>
                </a:ext>
              </a:extLst>
            </p:cNvPr>
            <p:cNvSpPr/>
            <p:nvPr/>
          </p:nvSpPr>
          <p:spPr>
            <a:xfrm>
              <a:off x="7998030" y="5267257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4" name="爱设计-5-85">
              <a:extLst>
                <a:ext uri="{FF2B5EF4-FFF2-40B4-BE49-F238E27FC236}">
                  <a16:creationId xmlns:a16="http://schemas.microsoft.com/office/drawing/2014/main" id="{3303A8AE-81F2-5B92-9D81-0994D6D574B6}"/>
                </a:ext>
              </a:extLst>
            </p:cNvPr>
            <p:cNvSpPr/>
            <p:nvPr/>
          </p:nvSpPr>
          <p:spPr>
            <a:xfrm>
              <a:off x="8100281" y="5267257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5" name="爱设计-5-86">
              <a:extLst>
                <a:ext uri="{FF2B5EF4-FFF2-40B4-BE49-F238E27FC236}">
                  <a16:creationId xmlns:a16="http://schemas.microsoft.com/office/drawing/2014/main" id="{A657213B-5CA6-BE19-161B-3DF886902353}"/>
                </a:ext>
              </a:extLst>
            </p:cNvPr>
            <p:cNvSpPr/>
            <p:nvPr/>
          </p:nvSpPr>
          <p:spPr>
            <a:xfrm>
              <a:off x="8202533" y="5267257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6" name="爱设计-5-87">
              <a:extLst>
                <a:ext uri="{FF2B5EF4-FFF2-40B4-BE49-F238E27FC236}">
                  <a16:creationId xmlns:a16="http://schemas.microsoft.com/office/drawing/2014/main" id="{A743ED83-C31D-D3C0-926E-9885DD85E9B9}"/>
                </a:ext>
              </a:extLst>
            </p:cNvPr>
            <p:cNvSpPr/>
            <p:nvPr/>
          </p:nvSpPr>
          <p:spPr>
            <a:xfrm>
              <a:off x="8304785" y="5267257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7" name="爱设计-5-88">
              <a:extLst>
                <a:ext uri="{FF2B5EF4-FFF2-40B4-BE49-F238E27FC236}">
                  <a16:creationId xmlns:a16="http://schemas.microsoft.com/office/drawing/2014/main" id="{39D5CA84-2637-D205-89B8-B89E3CA12210}"/>
                </a:ext>
              </a:extLst>
            </p:cNvPr>
            <p:cNvSpPr/>
            <p:nvPr/>
          </p:nvSpPr>
          <p:spPr>
            <a:xfrm>
              <a:off x="8407036" y="5267257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8" name="爱设计-5-89">
              <a:extLst>
                <a:ext uri="{FF2B5EF4-FFF2-40B4-BE49-F238E27FC236}">
                  <a16:creationId xmlns:a16="http://schemas.microsoft.com/office/drawing/2014/main" id="{D1E662C3-CCF7-38CF-F5A1-BF0935511505}"/>
                </a:ext>
              </a:extLst>
            </p:cNvPr>
            <p:cNvSpPr/>
            <p:nvPr/>
          </p:nvSpPr>
          <p:spPr>
            <a:xfrm>
              <a:off x="8509288" y="5267257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9" name="爱设计-5-90">
              <a:extLst>
                <a:ext uri="{FF2B5EF4-FFF2-40B4-BE49-F238E27FC236}">
                  <a16:creationId xmlns:a16="http://schemas.microsoft.com/office/drawing/2014/main" id="{B9E12316-E91B-1165-0598-BF07E9EEA4F1}"/>
                </a:ext>
              </a:extLst>
            </p:cNvPr>
            <p:cNvSpPr/>
            <p:nvPr/>
          </p:nvSpPr>
          <p:spPr>
            <a:xfrm>
              <a:off x="8611540" y="5267257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0" name="爱设计-5-91">
              <a:extLst>
                <a:ext uri="{FF2B5EF4-FFF2-40B4-BE49-F238E27FC236}">
                  <a16:creationId xmlns:a16="http://schemas.microsoft.com/office/drawing/2014/main" id="{94E76FB2-1D16-7E64-84F7-83F8E0907DE2}"/>
                </a:ext>
              </a:extLst>
            </p:cNvPr>
            <p:cNvSpPr/>
            <p:nvPr/>
          </p:nvSpPr>
          <p:spPr>
            <a:xfrm>
              <a:off x="7691275" y="536950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1" name="爱设计-5-92">
              <a:extLst>
                <a:ext uri="{FF2B5EF4-FFF2-40B4-BE49-F238E27FC236}">
                  <a16:creationId xmlns:a16="http://schemas.microsoft.com/office/drawing/2014/main" id="{DEFB53C0-C8C8-7A03-A148-01342E42AF71}"/>
                </a:ext>
              </a:extLst>
            </p:cNvPr>
            <p:cNvSpPr/>
            <p:nvPr/>
          </p:nvSpPr>
          <p:spPr>
            <a:xfrm>
              <a:off x="7793527" y="536950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2" name="爱设计-5-93">
              <a:extLst>
                <a:ext uri="{FF2B5EF4-FFF2-40B4-BE49-F238E27FC236}">
                  <a16:creationId xmlns:a16="http://schemas.microsoft.com/office/drawing/2014/main" id="{D4999BB2-DD2C-F967-F963-339E6354C79D}"/>
                </a:ext>
              </a:extLst>
            </p:cNvPr>
            <p:cNvSpPr/>
            <p:nvPr/>
          </p:nvSpPr>
          <p:spPr>
            <a:xfrm>
              <a:off x="7895778" y="536950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3" name="爱设计-5-94">
              <a:extLst>
                <a:ext uri="{FF2B5EF4-FFF2-40B4-BE49-F238E27FC236}">
                  <a16:creationId xmlns:a16="http://schemas.microsoft.com/office/drawing/2014/main" id="{734E0A39-D4B9-C154-E2CE-5C5B05045B31}"/>
                </a:ext>
              </a:extLst>
            </p:cNvPr>
            <p:cNvSpPr/>
            <p:nvPr/>
          </p:nvSpPr>
          <p:spPr>
            <a:xfrm>
              <a:off x="7998030" y="536950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4" name="爱设计-5-95">
              <a:extLst>
                <a:ext uri="{FF2B5EF4-FFF2-40B4-BE49-F238E27FC236}">
                  <a16:creationId xmlns:a16="http://schemas.microsoft.com/office/drawing/2014/main" id="{DEC61E24-3459-F3C7-2812-857140113D63}"/>
                </a:ext>
              </a:extLst>
            </p:cNvPr>
            <p:cNvSpPr/>
            <p:nvPr/>
          </p:nvSpPr>
          <p:spPr>
            <a:xfrm>
              <a:off x="8100281" y="536950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5" name="爱设计-5-96">
              <a:extLst>
                <a:ext uri="{FF2B5EF4-FFF2-40B4-BE49-F238E27FC236}">
                  <a16:creationId xmlns:a16="http://schemas.microsoft.com/office/drawing/2014/main" id="{EE787E10-BDE7-AAFC-17A3-F10E12DFCF28}"/>
                </a:ext>
              </a:extLst>
            </p:cNvPr>
            <p:cNvSpPr/>
            <p:nvPr/>
          </p:nvSpPr>
          <p:spPr>
            <a:xfrm>
              <a:off x="8202533" y="536950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6" name="爱设计-5-97">
              <a:extLst>
                <a:ext uri="{FF2B5EF4-FFF2-40B4-BE49-F238E27FC236}">
                  <a16:creationId xmlns:a16="http://schemas.microsoft.com/office/drawing/2014/main" id="{EF00EF78-A9FE-1AB9-4CA0-A4148F6991D3}"/>
                </a:ext>
              </a:extLst>
            </p:cNvPr>
            <p:cNvSpPr/>
            <p:nvPr/>
          </p:nvSpPr>
          <p:spPr>
            <a:xfrm>
              <a:off x="8304785" y="536950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7" name="爱设计-5-98">
              <a:extLst>
                <a:ext uri="{FF2B5EF4-FFF2-40B4-BE49-F238E27FC236}">
                  <a16:creationId xmlns:a16="http://schemas.microsoft.com/office/drawing/2014/main" id="{F6FB7E1B-3BC5-11AD-9733-49950548939E}"/>
                </a:ext>
              </a:extLst>
            </p:cNvPr>
            <p:cNvSpPr/>
            <p:nvPr/>
          </p:nvSpPr>
          <p:spPr>
            <a:xfrm>
              <a:off x="8407036" y="536950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8" name="爱设计-5-99">
              <a:extLst>
                <a:ext uri="{FF2B5EF4-FFF2-40B4-BE49-F238E27FC236}">
                  <a16:creationId xmlns:a16="http://schemas.microsoft.com/office/drawing/2014/main" id="{79AC2B81-282D-01A0-82B1-161274300317}"/>
                </a:ext>
              </a:extLst>
            </p:cNvPr>
            <p:cNvSpPr/>
            <p:nvPr/>
          </p:nvSpPr>
          <p:spPr>
            <a:xfrm>
              <a:off x="8509288" y="536950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9" name="爱设计-5-100">
              <a:extLst>
                <a:ext uri="{FF2B5EF4-FFF2-40B4-BE49-F238E27FC236}">
                  <a16:creationId xmlns:a16="http://schemas.microsoft.com/office/drawing/2014/main" id="{566C73D8-A867-6496-1929-D4E1E86588D6}"/>
                </a:ext>
              </a:extLst>
            </p:cNvPr>
            <p:cNvSpPr/>
            <p:nvPr/>
          </p:nvSpPr>
          <p:spPr>
            <a:xfrm>
              <a:off x="8611540" y="536950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80" name="爱设计-6">
            <a:extLst>
              <a:ext uri="{FF2B5EF4-FFF2-40B4-BE49-F238E27FC236}">
                <a16:creationId xmlns:a16="http://schemas.microsoft.com/office/drawing/2014/main" id="{34FF58D6-1044-B2E1-0716-173BEFD9F9C5}"/>
              </a:ext>
            </a:extLst>
          </p:cNvPr>
          <p:cNvGrpSpPr/>
          <p:nvPr/>
        </p:nvGrpSpPr>
        <p:grpSpPr>
          <a:xfrm>
            <a:off x="10783546" y="6121259"/>
            <a:ext cx="798854" cy="271869"/>
            <a:chOff x="15568076" y="4386430"/>
            <a:chExt cx="798854" cy="271869"/>
          </a:xfrm>
        </p:grpSpPr>
        <p:sp>
          <p:nvSpPr>
            <p:cNvPr id="281" name="爱设计-6-1">
              <a:extLst>
                <a:ext uri="{FF2B5EF4-FFF2-40B4-BE49-F238E27FC236}">
                  <a16:creationId xmlns:a16="http://schemas.microsoft.com/office/drawing/2014/main" id="{5488A021-78AD-03E6-A6A7-1FF892996BCB}"/>
                </a:ext>
              </a:extLst>
            </p:cNvPr>
            <p:cNvSpPr/>
            <p:nvPr/>
          </p:nvSpPr>
          <p:spPr>
            <a:xfrm rot="10800000" flipH="1">
              <a:off x="16147759" y="4443942"/>
              <a:ext cx="219171" cy="13831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706" y="0"/>
                  </a:moveTo>
                  <a:lnTo>
                    <a:pt x="12163" y="4029"/>
                  </a:lnTo>
                  <a:lnTo>
                    <a:pt x="14549" y="7809"/>
                  </a:lnTo>
                  <a:lnTo>
                    <a:pt x="0" y="7809"/>
                  </a:lnTo>
                  <a:lnTo>
                    <a:pt x="0" y="13500"/>
                  </a:lnTo>
                  <a:lnTo>
                    <a:pt x="14732" y="13500"/>
                  </a:lnTo>
                  <a:lnTo>
                    <a:pt x="12163" y="17571"/>
                  </a:lnTo>
                  <a:lnTo>
                    <a:pt x="14706" y="21600"/>
                  </a:lnTo>
                  <a:lnTo>
                    <a:pt x="18979" y="14829"/>
                  </a:lnTo>
                  <a:lnTo>
                    <a:pt x="19057" y="14954"/>
                  </a:lnTo>
                  <a:lnTo>
                    <a:pt x="21600" y="10925"/>
                  </a:lnTo>
                  <a:lnTo>
                    <a:pt x="21521" y="10800"/>
                  </a:lnTo>
                  <a:lnTo>
                    <a:pt x="21600" y="10675"/>
                  </a:lnTo>
                  <a:lnTo>
                    <a:pt x="19057" y="6646"/>
                  </a:lnTo>
                  <a:lnTo>
                    <a:pt x="18979" y="6771"/>
                  </a:lnTo>
                  <a:lnTo>
                    <a:pt x="14706" y="0"/>
                  </a:lnTo>
                  <a:close/>
                </a:path>
              </a:pathLst>
            </a:custGeom>
            <a:solidFill>
              <a:schemeClr val="accent1"/>
            </a:solidFill>
            <a:ln w="12700">
              <a:miter lim="400000"/>
            </a:ln>
          </p:spPr>
          <p:txBody>
            <a:bodyPr lIns="50800" tIns="50800" rIns="50800" bIns="50800" anchor="ctr"/>
            <a:lstStyle/>
            <a:p>
              <a:pPr defTabSz="825500">
                <a:defRPr sz="3200">
                  <a:solidFill>
                    <a:srgbClr val="00FF94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282" name="爱设计-6-2">
              <a:extLst>
                <a:ext uri="{FF2B5EF4-FFF2-40B4-BE49-F238E27FC236}">
                  <a16:creationId xmlns:a16="http://schemas.microsoft.com/office/drawing/2014/main" id="{2439B786-C3CE-4942-13B0-9A8CEF60CF78}"/>
                </a:ext>
              </a:extLst>
            </p:cNvPr>
            <p:cNvSpPr txBox="1"/>
            <p:nvPr/>
          </p:nvSpPr>
          <p:spPr>
            <a:xfrm>
              <a:off x="15568076" y="4386430"/>
              <a:ext cx="583493" cy="271869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50800" tIns="50800" rIns="50800" bIns="50800">
              <a:spAutoFit/>
            </a:bodyPr>
            <a:lstStyle>
              <a:lvl1pPr algn="l">
                <a:lnSpc>
                  <a:spcPct val="80000"/>
                </a:lnSpc>
                <a:defRPr sz="5000">
                  <a:solidFill>
                    <a:srgbClr val="FFFFFF"/>
                  </a:solidFill>
                  <a:latin typeface="Avenir Black"/>
                  <a:ea typeface="Avenir Black"/>
                  <a:cs typeface="Avenir Black"/>
                  <a:sym typeface="Avenir Black"/>
                </a:defRPr>
              </a:lvl1pPr>
            </a:lstStyle>
            <a:p>
              <a:pPr>
                <a:lnSpc>
                  <a:spcPct val="100000"/>
                </a:lnSpc>
              </a:pPr>
              <a:r>
                <a:rPr lang="en-US" sz="1100" dirty="0">
                  <a:latin typeface="+mj-ea"/>
                  <a:ea typeface="+mj-ea"/>
                </a:rPr>
                <a:t>ISHEJI</a:t>
              </a:r>
              <a:endParaRPr sz="1100" dirty="0">
                <a:latin typeface="+mj-ea"/>
                <a:ea typeface="+mj-ea"/>
              </a:endParaRPr>
            </a:p>
          </p:txBody>
        </p:sp>
      </p:grpSp>
      <p:grpSp>
        <p:nvGrpSpPr>
          <p:cNvPr id="30" name="爱设计-7">
            <a:extLst>
              <a:ext uri="{FF2B5EF4-FFF2-40B4-BE49-F238E27FC236}">
                <a16:creationId xmlns:a16="http://schemas.microsoft.com/office/drawing/2014/main" id="{4131C5C0-0E95-00EA-BB6D-4FCBBBEA35D9}"/>
              </a:ext>
            </a:extLst>
          </p:cNvPr>
          <p:cNvGrpSpPr/>
          <p:nvPr/>
        </p:nvGrpSpPr>
        <p:grpSpPr>
          <a:xfrm>
            <a:off x="5399508" y="1701767"/>
            <a:ext cx="5760594" cy="4264905"/>
            <a:chOff x="5399508" y="1787596"/>
            <a:chExt cx="5760594" cy="4264905"/>
          </a:xfrm>
        </p:grpSpPr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id="{26472157-FAFE-C7A9-B561-0D02FB6963C9}"/>
                </a:ext>
              </a:extLst>
            </p:cNvPr>
            <p:cNvGrpSpPr/>
            <p:nvPr/>
          </p:nvGrpSpPr>
          <p:grpSpPr>
            <a:xfrm>
              <a:off x="5399508" y="1787596"/>
              <a:ext cx="5760594" cy="1187465"/>
              <a:chOff x="5399508" y="1787596"/>
              <a:chExt cx="5760594" cy="1187465"/>
            </a:xfrm>
          </p:grpSpPr>
          <p:grpSp>
            <p:nvGrpSpPr>
              <p:cNvPr id="13" name="组合 12">
                <a:extLst>
                  <a:ext uri="{FF2B5EF4-FFF2-40B4-BE49-F238E27FC236}">
                    <a16:creationId xmlns:a16="http://schemas.microsoft.com/office/drawing/2014/main" id="{FAD97E1B-E707-6F53-D361-69AD28216392}"/>
                  </a:ext>
                </a:extLst>
              </p:cNvPr>
              <p:cNvGrpSpPr/>
              <p:nvPr/>
            </p:nvGrpSpPr>
            <p:grpSpPr>
              <a:xfrm>
                <a:off x="5399508" y="1787596"/>
                <a:ext cx="562664" cy="562664"/>
                <a:chOff x="5399508" y="1787596"/>
                <a:chExt cx="562664" cy="562664"/>
              </a:xfrm>
            </p:grpSpPr>
            <p:sp>
              <p:nvSpPr>
                <p:cNvPr id="297" name="爱设计-7-1">
                  <a:extLst>
                    <a:ext uri="{FF2B5EF4-FFF2-40B4-BE49-F238E27FC236}">
                      <a16:creationId xmlns:a16="http://schemas.microsoft.com/office/drawing/2014/main" id="{F08E49E0-F9CF-1BA2-218D-15C9943BBD36}"/>
                    </a:ext>
                  </a:extLst>
                </p:cNvPr>
                <p:cNvSpPr/>
                <p:nvPr/>
              </p:nvSpPr>
              <p:spPr>
                <a:xfrm>
                  <a:off x="5399508" y="1787596"/>
                  <a:ext cx="562664" cy="562664"/>
                </a:xfrm>
                <a:prstGeom prst="ellipse">
                  <a:avLst/>
                </a:prstGeom>
                <a:gradFill>
                  <a:gsLst>
                    <a:gs pos="0">
                      <a:schemeClr val="accent1"/>
                    </a:gs>
                    <a:gs pos="100000">
                      <a:schemeClr val="accent2">
                        <a:lumMod val="90000"/>
                        <a:lumOff val="10000"/>
                      </a:schemeClr>
                    </a:gs>
                  </a:gsLst>
                  <a:path path="circle">
                    <a:fillToRect l="37721" t="-19636" r="62278" b="119636"/>
                  </a:path>
                </a:gradFill>
                <a:ln w="12700">
                  <a:miter lim="400000"/>
                </a:ln>
                <a:effectLst>
                  <a:outerShdw blurRad="1270000" dir="5400000" rotWithShape="0">
                    <a:schemeClr val="accent1"/>
                  </a:outerShdw>
                </a:effectLst>
              </p:spPr>
              <p:txBody>
                <a:bodyPr lIns="50800" tIns="50800" rIns="50800" bIns="50800" anchor="ctr"/>
                <a:lstStyle/>
                <a:p>
                  <a:pPr defTabSz="825500"/>
                  <a:endParaRPr lang="zh-CN" altLang="en-US" sz="3200" dirty="0">
                    <a:solidFill>
                      <a:srgbClr val="FFFFFF"/>
                    </a:solidFill>
                    <a:latin typeface="Helvetica Neue Medium"/>
                    <a:sym typeface="汉仪新人文宋 75W" panose="00020600040101010101" pitchFamily="18" charset="-122"/>
                  </a:endParaRPr>
                </a:p>
              </p:txBody>
            </p:sp>
            <p:sp>
              <p:nvSpPr>
                <p:cNvPr id="300" name="爱设计-7-2">
                  <a:extLst>
                    <a:ext uri="{FF2B5EF4-FFF2-40B4-BE49-F238E27FC236}">
                      <a16:creationId xmlns:a16="http://schemas.microsoft.com/office/drawing/2014/main" id="{46D8DC59-053A-0653-DF04-C45412072824}"/>
                    </a:ext>
                  </a:extLst>
                </p:cNvPr>
                <p:cNvSpPr txBox="1"/>
                <p:nvPr/>
              </p:nvSpPr>
              <p:spPr>
                <a:xfrm>
                  <a:off x="5421654" y="1884262"/>
                  <a:ext cx="518372" cy="369332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zh-CN" sz="18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prstClr val="white"/>
                      </a:solidFill>
                      <a:effectLst>
                        <a:outerShdw blurRad="50800" dist="38100" dir="2700000" algn="tl" rotWithShape="0">
                          <a:prstClr val="black">
                            <a:alpha val="20000"/>
                          </a:prstClr>
                        </a:outerShdw>
                      </a:effectLst>
                      <a:uLnTx/>
                      <a:uFillTx/>
                      <a:latin typeface="OPPOSans B" panose="00020600040101010101" pitchFamily="18" charset="-122"/>
                      <a:ea typeface="OPPOSans B" panose="00020600040101010101" pitchFamily="18" charset="-122"/>
                      <a:cs typeface="+mn-cs"/>
                      <a:sym typeface="汉仪新人文宋 75W" panose="00020600040101010101" pitchFamily="18" charset="-122"/>
                    </a:rPr>
                    <a:t>01</a:t>
                  </a:r>
                  <a:endParaRPr kumimoji="0" lang="zh-CN" alt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>
                      <a:outerShdw blurRad="50800" dist="38100" dir="2700000" algn="tl" rotWithShape="0">
                        <a:prstClr val="black">
                          <a:alpha val="20000"/>
                        </a:prstClr>
                      </a:outerShdw>
                    </a:effectLst>
                    <a:uLnTx/>
                    <a:uFillTx/>
                    <a:latin typeface="OPPOSans B" panose="00020600040101010101" pitchFamily="18" charset="-122"/>
                    <a:ea typeface="OPPOSans B" panose="00020600040101010101" pitchFamily="18" charset="-122"/>
                    <a:cs typeface="+mn-cs"/>
                    <a:sym typeface="汉仪新人文宋 75W" panose="00020600040101010101" pitchFamily="18" charset="-122"/>
                  </a:endParaRPr>
                </a:p>
              </p:txBody>
            </p:sp>
          </p:grpSp>
          <p:grpSp>
            <p:nvGrpSpPr>
              <p:cNvPr id="10" name="组合 9">
                <a:extLst>
                  <a:ext uri="{FF2B5EF4-FFF2-40B4-BE49-F238E27FC236}">
                    <a16:creationId xmlns:a16="http://schemas.microsoft.com/office/drawing/2014/main" id="{0BDE6676-02D2-B43C-D85F-5AB57FF1B7C8}"/>
                  </a:ext>
                </a:extLst>
              </p:cNvPr>
              <p:cNvGrpSpPr/>
              <p:nvPr/>
            </p:nvGrpSpPr>
            <p:grpSpPr>
              <a:xfrm>
                <a:off x="6259288" y="1787596"/>
                <a:ext cx="4900814" cy="1187465"/>
                <a:chOff x="6259288" y="1868873"/>
                <a:chExt cx="4900814" cy="1187465"/>
              </a:xfrm>
            </p:grpSpPr>
            <p:sp>
              <p:nvSpPr>
                <p:cNvPr id="298" name="爱设计-7-3">
                  <a:extLst>
                    <a:ext uri="{FF2B5EF4-FFF2-40B4-BE49-F238E27FC236}">
                      <a16:creationId xmlns:a16="http://schemas.microsoft.com/office/drawing/2014/main" id="{CBEC85E4-E074-33B0-CAA0-F53160A2CAD3}"/>
                    </a:ext>
                  </a:extLst>
                </p:cNvPr>
                <p:cNvSpPr/>
                <p:nvPr/>
              </p:nvSpPr>
              <p:spPr>
                <a:xfrm>
                  <a:off x="6259288" y="1868873"/>
                  <a:ext cx="1210588" cy="400110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CN" altLang="en-US" sz="2000" i="0" u="none" strike="noStrike" kern="1200" cap="none" spc="0" normalizeH="0" baseline="0" noProof="0" dirty="0">
                      <a:ln>
                        <a:noFill/>
                      </a:ln>
                      <a:solidFill>
                        <a:schemeClr val="accent1"/>
                      </a:solidFill>
                      <a:uLnTx/>
                      <a:uFillTx/>
                      <a:latin typeface="+mj-ea"/>
                      <a:ea typeface="+mj-ea"/>
                      <a:cs typeface="+mn-cs"/>
                      <a:sym typeface="汉仪新人文宋 75W" panose="00020600040101010101" pitchFamily="18" charset="-122"/>
                    </a:rPr>
                    <a:t>智能流转</a:t>
                  </a:r>
                </a:p>
              </p:txBody>
            </p:sp>
            <p:sp>
              <p:nvSpPr>
                <p:cNvPr id="299" name="爱设计-7-4">
                  <a:extLst>
                    <a:ext uri="{FF2B5EF4-FFF2-40B4-BE49-F238E27FC236}">
                      <a16:creationId xmlns:a16="http://schemas.microsoft.com/office/drawing/2014/main" id="{569C8920-2356-B747-ED18-496AC0C77DF7}"/>
                    </a:ext>
                  </a:extLst>
                </p:cNvPr>
                <p:cNvSpPr/>
                <p:nvPr/>
              </p:nvSpPr>
              <p:spPr>
                <a:xfrm>
                  <a:off x="7586689" y="1915040"/>
                  <a:ext cx="3573413" cy="307777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CN" altLang="en-US" sz="14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chemeClr val="bg1"/>
                      </a:solidFill>
                      <a:effectLst/>
                      <a:uLnTx/>
                      <a:uFillTx/>
                      <a:latin typeface="+mj-ea"/>
                      <a:ea typeface="+mj-ea"/>
                      <a:cs typeface="+mn-ea"/>
                      <a:sym typeface="汉仪新人文宋 75W" panose="00020600040101010101" pitchFamily="18" charset="-122"/>
                    </a:rPr>
                    <a:t>海报、文章、视频、音频、直播等形式</a:t>
                  </a:r>
                </a:p>
              </p:txBody>
            </p:sp>
            <p:sp>
              <p:nvSpPr>
                <p:cNvPr id="310" name="爱设计-7-5">
                  <a:extLst>
                    <a:ext uri="{FF2B5EF4-FFF2-40B4-BE49-F238E27FC236}">
                      <a16:creationId xmlns:a16="http://schemas.microsoft.com/office/drawing/2014/main" id="{EE3F4098-EE4A-8F5E-A4FB-9AB34E077924}"/>
                    </a:ext>
                  </a:extLst>
                </p:cNvPr>
                <p:cNvSpPr txBox="1"/>
                <p:nvPr/>
              </p:nvSpPr>
              <p:spPr>
                <a:xfrm>
                  <a:off x="6383216" y="2249899"/>
                  <a:ext cx="4597005" cy="806439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>
                    <a:lnSpc>
                      <a:spcPct val="150000"/>
                    </a:lnSpc>
                    <a:spcAft>
                      <a:spcPts val="1000"/>
                    </a:spcAft>
                  </a:pPr>
                  <a:r>
                    <a:rPr lang="zh-CN" altLang="en-US" sz="1200" dirty="0">
                      <a:solidFill>
                        <a:schemeClr val="bg1"/>
                      </a:solidFill>
                      <a:latin typeface="OPPOSans L" panose="00020600040101010101" pitchFamily="18" charset="-122"/>
                      <a:ea typeface="OPPOSans L" panose="00020600040101010101" pitchFamily="18" charset="-122"/>
                      <a:cs typeface="OPPOSans L" panose="00020600040101010101" pitchFamily="18" charset="-122"/>
                    </a:rPr>
                    <a:t>爱设计是一家智能创意科技公司，是国内领先的内容创意全链路服务公司，致力于构建“创意资源</a:t>
                  </a:r>
                  <a:r>
                    <a:rPr lang="en-US" altLang="zh-CN" sz="1200" dirty="0">
                      <a:solidFill>
                        <a:schemeClr val="bg1"/>
                      </a:solidFill>
                      <a:latin typeface="OPPOSans L" panose="00020600040101010101" pitchFamily="18" charset="-122"/>
                      <a:ea typeface="OPPOSans L" panose="00020600040101010101" pitchFamily="18" charset="-122"/>
                      <a:cs typeface="OPPOSans L" panose="00020600040101010101" pitchFamily="18" charset="-122"/>
                    </a:rPr>
                    <a:t>+</a:t>
                  </a:r>
                  <a:r>
                    <a:rPr lang="zh-CN" altLang="en-US" sz="1200" dirty="0">
                      <a:solidFill>
                        <a:schemeClr val="bg1"/>
                      </a:solidFill>
                      <a:latin typeface="OPPOSans L" panose="00020600040101010101" pitchFamily="18" charset="-122"/>
                      <a:ea typeface="OPPOSans L" panose="00020600040101010101" pitchFamily="18" charset="-122"/>
                      <a:cs typeface="OPPOSans L" panose="00020600040101010101" pitchFamily="18" charset="-122"/>
                    </a:rPr>
                    <a:t>智能创作</a:t>
                  </a:r>
                  <a:r>
                    <a:rPr lang="en-US" altLang="zh-CN" sz="1200" dirty="0">
                      <a:solidFill>
                        <a:schemeClr val="bg1"/>
                      </a:solidFill>
                      <a:latin typeface="OPPOSans L" panose="00020600040101010101" pitchFamily="18" charset="-122"/>
                      <a:ea typeface="OPPOSans L" panose="00020600040101010101" pitchFamily="18" charset="-122"/>
                      <a:cs typeface="OPPOSans L" panose="00020600040101010101" pitchFamily="18" charset="-122"/>
                    </a:rPr>
                    <a:t>+</a:t>
                  </a:r>
                  <a:r>
                    <a:rPr lang="zh-CN" altLang="en-US" sz="1200" dirty="0">
                      <a:solidFill>
                        <a:schemeClr val="bg1"/>
                      </a:solidFill>
                      <a:latin typeface="OPPOSans L" panose="00020600040101010101" pitchFamily="18" charset="-122"/>
                      <a:ea typeface="OPPOSans L" panose="00020600040101010101" pitchFamily="18" charset="-122"/>
                      <a:cs typeface="OPPOSans L" panose="00020600040101010101" pitchFamily="18" charset="-122"/>
                    </a:rPr>
                    <a:t>内容管理</a:t>
                  </a:r>
                  <a:r>
                    <a:rPr lang="en-US" altLang="zh-CN" sz="1200" dirty="0">
                      <a:solidFill>
                        <a:schemeClr val="bg1"/>
                      </a:solidFill>
                      <a:latin typeface="OPPOSans L" panose="00020600040101010101" pitchFamily="18" charset="-122"/>
                      <a:ea typeface="OPPOSans L" panose="00020600040101010101" pitchFamily="18" charset="-122"/>
                      <a:cs typeface="OPPOSans L" panose="00020600040101010101" pitchFamily="18" charset="-122"/>
                    </a:rPr>
                    <a:t>+</a:t>
                  </a:r>
                  <a:r>
                    <a:rPr lang="zh-CN" altLang="en-US" sz="1200" dirty="0">
                      <a:solidFill>
                        <a:schemeClr val="bg1"/>
                      </a:solidFill>
                      <a:latin typeface="OPPOSans L" panose="00020600040101010101" pitchFamily="18" charset="-122"/>
                      <a:ea typeface="OPPOSans L" panose="00020600040101010101" pitchFamily="18" charset="-122"/>
                      <a:cs typeface="OPPOSans L" panose="00020600040101010101" pitchFamily="18" charset="-122"/>
                    </a:rPr>
                    <a:t>投放分发</a:t>
                  </a:r>
                  <a:r>
                    <a:rPr lang="en-US" altLang="zh-CN" sz="1200" dirty="0">
                      <a:solidFill>
                        <a:schemeClr val="bg1"/>
                      </a:solidFill>
                      <a:latin typeface="OPPOSans L" panose="00020600040101010101" pitchFamily="18" charset="-122"/>
                      <a:ea typeface="OPPOSans L" panose="00020600040101010101" pitchFamily="18" charset="-122"/>
                      <a:cs typeface="OPPOSans L" panose="00020600040101010101" pitchFamily="18" charset="-122"/>
                    </a:rPr>
                    <a:t>+</a:t>
                  </a:r>
                  <a:r>
                    <a:rPr lang="zh-CN" altLang="en-US" sz="1200" dirty="0">
                      <a:solidFill>
                        <a:schemeClr val="bg1"/>
                      </a:solidFill>
                      <a:latin typeface="OPPOSans L" panose="00020600040101010101" pitchFamily="18" charset="-122"/>
                      <a:ea typeface="OPPOSans L" panose="00020600040101010101" pitchFamily="18" charset="-122"/>
                      <a:cs typeface="OPPOSans L" panose="00020600040101010101" pitchFamily="18" charset="-122"/>
                    </a:rPr>
                    <a:t>数据监测的内容创意全链路平台。</a:t>
                  </a:r>
                </a:p>
              </p:txBody>
            </p:sp>
          </p:grpSp>
        </p:grpSp>
        <p:grpSp>
          <p:nvGrpSpPr>
            <p:cNvPr id="29" name="组合 28">
              <a:extLst>
                <a:ext uri="{FF2B5EF4-FFF2-40B4-BE49-F238E27FC236}">
                  <a16:creationId xmlns:a16="http://schemas.microsoft.com/office/drawing/2014/main" id="{22812C64-6757-4C42-7A44-DBF89023DE38}"/>
                </a:ext>
              </a:extLst>
            </p:cNvPr>
            <p:cNvGrpSpPr/>
            <p:nvPr/>
          </p:nvGrpSpPr>
          <p:grpSpPr>
            <a:xfrm>
              <a:off x="6101884" y="3438012"/>
              <a:ext cx="4870107" cy="1208214"/>
              <a:chOff x="6101884" y="3401124"/>
              <a:chExt cx="4870107" cy="1208214"/>
            </a:xfrm>
          </p:grpSpPr>
          <p:grpSp>
            <p:nvGrpSpPr>
              <p:cNvPr id="14" name="组合 13">
                <a:extLst>
                  <a:ext uri="{FF2B5EF4-FFF2-40B4-BE49-F238E27FC236}">
                    <a16:creationId xmlns:a16="http://schemas.microsoft.com/office/drawing/2014/main" id="{263D49D7-C60C-EA23-141D-B0F651FB2EA8}"/>
                  </a:ext>
                </a:extLst>
              </p:cNvPr>
              <p:cNvGrpSpPr/>
              <p:nvPr/>
            </p:nvGrpSpPr>
            <p:grpSpPr>
              <a:xfrm>
                <a:off x="6101884" y="3401124"/>
                <a:ext cx="562664" cy="562664"/>
                <a:chOff x="6101884" y="3401124"/>
                <a:chExt cx="562664" cy="562664"/>
              </a:xfrm>
            </p:grpSpPr>
            <p:sp>
              <p:nvSpPr>
                <p:cNvPr id="301" name="爱设计-7-6">
                  <a:extLst>
                    <a:ext uri="{FF2B5EF4-FFF2-40B4-BE49-F238E27FC236}">
                      <a16:creationId xmlns:a16="http://schemas.microsoft.com/office/drawing/2014/main" id="{4B23017C-A095-1993-6455-94A9C2F07D98}"/>
                    </a:ext>
                  </a:extLst>
                </p:cNvPr>
                <p:cNvSpPr/>
                <p:nvPr/>
              </p:nvSpPr>
              <p:spPr>
                <a:xfrm>
                  <a:off x="6101884" y="3401124"/>
                  <a:ext cx="562664" cy="562664"/>
                </a:xfrm>
                <a:prstGeom prst="ellipse">
                  <a:avLst/>
                </a:prstGeom>
                <a:gradFill>
                  <a:gsLst>
                    <a:gs pos="0">
                      <a:schemeClr val="accent1"/>
                    </a:gs>
                    <a:gs pos="100000">
                      <a:schemeClr val="accent2">
                        <a:lumMod val="90000"/>
                        <a:lumOff val="10000"/>
                      </a:schemeClr>
                    </a:gs>
                  </a:gsLst>
                  <a:path path="circle">
                    <a:fillToRect l="37721" t="-19636" r="62278" b="119636"/>
                  </a:path>
                </a:gradFill>
                <a:ln w="12700">
                  <a:miter lim="400000"/>
                </a:ln>
                <a:effectLst>
                  <a:outerShdw blurRad="1270000" dir="5400000" rotWithShape="0">
                    <a:schemeClr val="accent1"/>
                  </a:outerShdw>
                </a:effectLst>
              </p:spPr>
              <p:txBody>
                <a:bodyPr lIns="50800" tIns="50800" rIns="50800" bIns="50800" anchor="ctr"/>
                <a:lstStyle/>
                <a:p>
                  <a:pPr defTabSz="825500"/>
                  <a:endParaRPr lang="zh-CN" altLang="en-US" sz="3200" dirty="0">
                    <a:solidFill>
                      <a:srgbClr val="FFFFFF"/>
                    </a:solidFill>
                    <a:latin typeface="Helvetica Neue Medium"/>
                    <a:sym typeface="汉仪新人文宋 75W" panose="00020600040101010101" pitchFamily="18" charset="-122"/>
                  </a:endParaRPr>
                </a:p>
              </p:txBody>
            </p:sp>
            <p:sp>
              <p:nvSpPr>
                <p:cNvPr id="302" name="爱设计-7-7">
                  <a:extLst>
                    <a:ext uri="{FF2B5EF4-FFF2-40B4-BE49-F238E27FC236}">
                      <a16:creationId xmlns:a16="http://schemas.microsoft.com/office/drawing/2014/main" id="{49AB4B3D-9E1A-E201-9DB9-FD4D2BFA27D4}"/>
                    </a:ext>
                  </a:extLst>
                </p:cNvPr>
                <p:cNvSpPr txBox="1"/>
                <p:nvPr/>
              </p:nvSpPr>
              <p:spPr>
                <a:xfrm>
                  <a:off x="6124030" y="3497790"/>
                  <a:ext cx="518372" cy="369332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zh-CN" sz="18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prstClr val="white"/>
                      </a:solidFill>
                      <a:effectLst>
                        <a:outerShdw blurRad="50800" dist="38100" dir="2700000" algn="tl" rotWithShape="0">
                          <a:prstClr val="black">
                            <a:alpha val="20000"/>
                          </a:prstClr>
                        </a:outerShdw>
                      </a:effectLst>
                      <a:uLnTx/>
                      <a:uFillTx/>
                      <a:latin typeface="OPPOSans B" panose="00020600040101010101" pitchFamily="18" charset="-122"/>
                      <a:ea typeface="OPPOSans B" panose="00020600040101010101" pitchFamily="18" charset="-122"/>
                      <a:cs typeface="+mn-cs"/>
                      <a:sym typeface="汉仪新人文宋 75W" panose="00020600040101010101" pitchFamily="18" charset="-122"/>
                    </a:rPr>
                    <a:t>02</a:t>
                  </a:r>
                  <a:endParaRPr kumimoji="0" lang="zh-CN" alt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>
                      <a:outerShdw blurRad="50800" dist="38100" dir="2700000" algn="tl" rotWithShape="0">
                        <a:prstClr val="black">
                          <a:alpha val="20000"/>
                        </a:prstClr>
                      </a:outerShdw>
                    </a:effectLst>
                    <a:uLnTx/>
                    <a:uFillTx/>
                    <a:latin typeface="OPPOSans B" panose="00020600040101010101" pitchFamily="18" charset="-122"/>
                    <a:ea typeface="OPPOSans B" panose="00020600040101010101" pitchFamily="18" charset="-122"/>
                    <a:cs typeface="+mn-cs"/>
                    <a:sym typeface="汉仪新人文宋 75W" panose="00020600040101010101" pitchFamily="18" charset="-122"/>
                  </a:endParaRPr>
                </a:p>
              </p:txBody>
            </p:sp>
          </p:grpSp>
          <p:grpSp>
            <p:nvGrpSpPr>
              <p:cNvPr id="2" name="组合 1">
                <a:extLst>
                  <a:ext uri="{FF2B5EF4-FFF2-40B4-BE49-F238E27FC236}">
                    <a16:creationId xmlns:a16="http://schemas.microsoft.com/office/drawing/2014/main" id="{DC1CA3FD-CF45-9CA9-7294-1551829447D6}"/>
                  </a:ext>
                </a:extLst>
              </p:cNvPr>
              <p:cNvGrpSpPr/>
              <p:nvPr/>
            </p:nvGrpSpPr>
            <p:grpSpPr>
              <a:xfrm>
                <a:off x="6908400" y="3401124"/>
                <a:ext cx="4063591" cy="1208214"/>
                <a:chOff x="6908400" y="3482401"/>
                <a:chExt cx="4063591" cy="1208214"/>
              </a:xfrm>
            </p:grpSpPr>
            <p:sp>
              <p:nvSpPr>
                <p:cNvPr id="303" name="爱设计-7-8">
                  <a:extLst>
                    <a:ext uri="{FF2B5EF4-FFF2-40B4-BE49-F238E27FC236}">
                      <a16:creationId xmlns:a16="http://schemas.microsoft.com/office/drawing/2014/main" id="{93F965E1-AC62-2EEC-1FAC-A43BE45EECB0}"/>
                    </a:ext>
                  </a:extLst>
                </p:cNvPr>
                <p:cNvSpPr/>
                <p:nvPr/>
              </p:nvSpPr>
              <p:spPr>
                <a:xfrm>
                  <a:off x="6908400" y="3482401"/>
                  <a:ext cx="1210588" cy="400110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CN" altLang="en-US" sz="2000" i="0" u="none" strike="noStrike" kern="1200" cap="none" spc="0" normalizeH="0" baseline="0" noProof="0" dirty="0">
                      <a:ln>
                        <a:noFill/>
                      </a:ln>
                      <a:solidFill>
                        <a:schemeClr val="accent2"/>
                      </a:solidFill>
                      <a:effectLst/>
                      <a:uLnTx/>
                      <a:uFillTx/>
                      <a:latin typeface="+mj-ea"/>
                      <a:ea typeface="+mj-ea"/>
                      <a:cs typeface="+mn-cs"/>
                      <a:sym typeface="汉仪新人文宋 75W" panose="00020600040101010101" pitchFamily="18" charset="-122"/>
                    </a:rPr>
                    <a:t>资产管理</a:t>
                  </a:r>
                </a:p>
              </p:txBody>
            </p:sp>
            <p:sp>
              <p:nvSpPr>
                <p:cNvPr id="304" name="爱设计-7-9">
                  <a:extLst>
                    <a:ext uri="{FF2B5EF4-FFF2-40B4-BE49-F238E27FC236}">
                      <a16:creationId xmlns:a16="http://schemas.microsoft.com/office/drawing/2014/main" id="{79FF7731-6163-371D-E816-83B27C41D6E7}"/>
                    </a:ext>
                  </a:extLst>
                </p:cNvPr>
                <p:cNvSpPr/>
                <p:nvPr/>
              </p:nvSpPr>
              <p:spPr>
                <a:xfrm>
                  <a:off x="8235801" y="3528568"/>
                  <a:ext cx="2409405" cy="307777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CN" altLang="en-US" sz="14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chemeClr val="bg1"/>
                      </a:solidFill>
                      <a:effectLst/>
                      <a:uLnTx/>
                      <a:uFillTx/>
                      <a:latin typeface="+mj-ea"/>
                      <a:ea typeface="+mj-ea"/>
                      <a:cs typeface="+mn-ea"/>
                      <a:sym typeface="汉仪新人文宋 75W" panose="00020600040101010101" pitchFamily="18" charset="-122"/>
                    </a:rPr>
                    <a:t>借助数据中台</a:t>
                  </a:r>
                  <a:r>
                    <a:rPr kumimoji="0" lang="en-US" altLang="zh-CN" sz="1400" b="0" i="0" u="none" strike="noStrike" kern="1200" cap="none" spc="0" normalizeH="0" baseline="0" noProof="0" dirty="0" err="1">
                      <a:ln>
                        <a:noFill/>
                      </a:ln>
                      <a:solidFill>
                        <a:schemeClr val="bg1"/>
                      </a:solidFill>
                      <a:effectLst/>
                      <a:uLnTx/>
                      <a:uFillTx/>
                      <a:latin typeface="+mj-ea"/>
                      <a:ea typeface="+mj-ea"/>
                      <a:cs typeface="+mn-ea"/>
                      <a:sym typeface="汉仪新人文宋 75W" panose="00020600040101010101" pitchFamily="18" charset="-122"/>
                    </a:rPr>
                    <a:t>KolRank</a:t>
                  </a:r>
                  <a:r>
                    <a:rPr kumimoji="0" lang="zh-CN" altLang="en-US" sz="14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chemeClr val="bg1"/>
                      </a:solidFill>
                      <a:effectLst/>
                      <a:uLnTx/>
                      <a:uFillTx/>
                      <a:latin typeface="+mj-ea"/>
                      <a:ea typeface="+mj-ea"/>
                      <a:cs typeface="+mn-ea"/>
                      <a:sym typeface="汉仪新人文宋 75W" panose="00020600040101010101" pitchFamily="18" charset="-122"/>
                    </a:rPr>
                    <a:t>提供</a:t>
                  </a:r>
                </a:p>
              </p:txBody>
            </p:sp>
            <p:sp>
              <p:nvSpPr>
                <p:cNvPr id="311" name="爱设计-7-10">
                  <a:extLst>
                    <a:ext uri="{FF2B5EF4-FFF2-40B4-BE49-F238E27FC236}">
                      <a16:creationId xmlns:a16="http://schemas.microsoft.com/office/drawing/2014/main" id="{E3E8573E-0A31-107E-1BA3-CD2DC6322591}"/>
                    </a:ext>
                  </a:extLst>
                </p:cNvPr>
                <p:cNvSpPr txBox="1"/>
                <p:nvPr/>
              </p:nvSpPr>
              <p:spPr>
                <a:xfrm>
                  <a:off x="7002682" y="3884176"/>
                  <a:ext cx="3969309" cy="806439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>
                    <a:lnSpc>
                      <a:spcPct val="150000"/>
                    </a:lnSpc>
                    <a:spcAft>
                      <a:spcPts val="1000"/>
                    </a:spcAft>
                  </a:pPr>
                  <a:r>
                    <a:rPr lang="zh-CN" altLang="en-US" sz="1200" dirty="0">
                      <a:solidFill>
                        <a:schemeClr val="bg1"/>
                      </a:solidFill>
                      <a:latin typeface="OPPOSans L" panose="00020600040101010101" pitchFamily="18" charset="-122"/>
                      <a:ea typeface="OPPOSans L" panose="00020600040101010101" pitchFamily="18" charset="-122"/>
                      <a:cs typeface="OPPOSans L" panose="00020600040101010101" pitchFamily="18" charset="-122"/>
                    </a:rPr>
                    <a:t>整合内容创意供应链自研”</a:t>
                  </a:r>
                  <a:r>
                    <a:rPr lang="en-US" altLang="zh-CN" sz="1200" dirty="0">
                      <a:solidFill>
                        <a:schemeClr val="bg1"/>
                      </a:solidFill>
                      <a:latin typeface="OPPOSans L" panose="00020600040101010101" pitchFamily="18" charset="-122"/>
                      <a:ea typeface="OPPOSans L" panose="00020600040101010101" pitchFamily="18" charset="-122"/>
                      <a:cs typeface="OPPOSans L" panose="00020600040101010101" pitchFamily="18" charset="-122"/>
                    </a:rPr>
                    <a:t>AI</a:t>
                  </a:r>
                  <a:r>
                    <a:rPr lang="zh-CN" altLang="en-US" sz="1200" dirty="0">
                      <a:solidFill>
                        <a:schemeClr val="bg1"/>
                      </a:solidFill>
                      <a:latin typeface="OPPOSans L" panose="00020600040101010101" pitchFamily="18" charset="-122"/>
                      <a:ea typeface="OPPOSans L" panose="00020600040101010101" pitchFamily="18" charset="-122"/>
                      <a:cs typeface="OPPOSans L" panose="00020600040101010101" pitchFamily="18" charset="-122"/>
                    </a:rPr>
                    <a:t>图像处理引撃”、“智能数据引”，形成多端应用和服务，提供企业级一站式内容创意全链路</a:t>
                  </a:r>
                  <a:br>
                    <a:rPr lang="en-US" altLang="zh-CN" sz="1200" dirty="0">
                      <a:solidFill>
                        <a:schemeClr val="bg1"/>
                      </a:solidFill>
                      <a:latin typeface="OPPOSans L" panose="00020600040101010101" pitchFamily="18" charset="-122"/>
                      <a:ea typeface="OPPOSans L" panose="00020600040101010101" pitchFamily="18" charset="-122"/>
                      <a:cs typeface="OPPOSans L" panose="00020600040101010101" pitchFamily="18" charset="-122"/>
                    </a:rPr>
                  </a:br>
                  <a:r>
                    <a:rPr lang="zh-CN" altLang="en-US" sz="1200" dirty="0">
                      <a:solidFill>
                        <a:schemeClr val="bg1"/>
                      </a:solidFill>
                      <a:latin typeface="OPPOSans L" panose="00020600040101010101" pitchFamily="18" charset="-122"/>
                      <a:ea typeface="OPPOSans L" panose="00020600040101010101" pitchFamily="18" charset="-122"/>
                      <a:cs typeface="OPPOSans L" panose="00020600040101010101" pitchFamily="18" charset="-122"/>
                    </a:rPr>
                    <a:t>解决方案。</a:t>
                  </a:r>
                </a:p>
              </p:txBody>
            </p:sp>
          </p:grpSp>
        </p:grpSp>
        <p:grpSp>
          <p:nvGrpSpPr>
            <p:cNvPr id="27" name="组合 26">
              <a:extLst>
                <a:ext uri="{FF2B5EF4-FFF2-40B4-BE49-F238E27FC236}">
                  <a16:creationId xmlns:a16="http://schemas.microsoft.com/office/drawing/2014/main" id="{F673666F-F2F1-BD68-A24E-A8BC32DCFF33}"/>
                </a:ext>
              </a:extLst>
            </p:cNvPr>
            <p:cNvGrpSpPr/>
            <p:nvPr/>
          </p:nvGrpSpPr>
          <p:grpSpPr>
            <a:xfrm>
              <a:off x="5399508" y="5109176"/>
              <a:ext cx="5743287" cy="943325"/>
              <a:chOff x="5615983" y="5109176"/>
              <a:chExt cx="5743287" cy="943325"/>
            </a:xfrm>
          </p:grpSpPr>
          <p:grpSp>
            <p:nvGrpSpPr>
              <p:cNvPr id="12" name="组合 11">
                <a:extLst>
                  <a:ext uri="{FF2B5EF4-FFF2-40B4-BE49-F238E27FC236}">
                    <a16:creationId xmlns:a16="http://schemas.microsoft.com/office/drawing/2014/main" id="{1DD7F188-63A6-FA1E-5D21-EBB2A06FE166}"/>
                  </a:ext>
                </a:extLst>
              </p:cNvPr>
              <p:cNvGrpSpPr/>
              <p:nvPr/>
            </p:nvGrpSpPr>
            <p:grpSpPr>
              <a:xfrm>
                <a:off x="5615983" y="5109176"/>
                <a:ext cx="562664" cy="562664"/>
                <a:chOff x="5615983" y="5109176"/>
                <a:chExt cx="562664" cy="562664"/>
              </a:xfrm>
            </p:grpSpPr>
            <p:sp>
              <p:nvSpPr>
                <p:cNvPr id="305" name="爱设计-7-11">
                  <a:extLst>
                    <a:ext uri="{FF2B5EF4-FFF2-40B4-BE49-F238E27FC236}">
                      <a16:creationId xmlns:a16="http://schemas.microsoft.com/office/drawing/2014/main" id="{323508A2-A694-FF6C-223E-CFF01F4AB449}"/>
                    </a:ext>
                  </a:extLst>
                </p:cNvPr>
                <p:cNvSpPr/>
                <p:nvPr/>
              </p:nvSpPr>
              <p:spPr>
                <a:xfrm>
                  <a:off x="5615983" y="5109176"/>
                  <a:ext cx="562664" cy="562664"/>
                </a:xfrm>
                <a:prstGeom prst="ellipse">
                  <a:avLst/>
                </a:prstGeom>
                <a:gradFill>
                  <a:gsLst>
                    <a:gs pos="0">
                      <a:schemeClr val="accent1"/>
                    </a:gs>
                    <a:gs pos="100000">
                      <a:schemeClr val="accent2">
                        <a:lumMod val="90000"/>
                        <a:lumOff val="10000"/>
                      </a:schemeClr>
                    </a:gs>
                  </a:gsLst>
                  <a:path path="circle">
                    <a:fillToRect l="37721" t="-19636" r="62278" b="119636"/>
                  </a:path>
                </a:gradFill>
                <a:ln w="12700">
                  <a:miter lim="400000"/>
                </a:ln>
                <a:effectLst>
                  <a:outerShdw blurRad="1270000" dir="5400000" rotWithShape="0">
                    <a:schemeClr val="accent1"/>
                  </a:outerShdw>
                </a:effectLst>
              </p:spPr>
              <p:txBody>
                <a:bodyPr lIns="50800" tIns="50800" rIns="50800" bIns="50800" anchor="ctr"/>
                <a:lstStyle/>
                <a:p>
                  <a:pPr defTabSz="825500"/>
                  <a:endParaRPr lang="zh-CN" altLang="en-US" sz="3200" dirty="0">
                    <a:solidFill>
                      <a:srgbClr val="FFFFFF"/>
                    </a:solidFill>
                    <a:latin typeface="Helvetica Neue Medium"/>
                    <a:sym typeface="汉仪新人文宋 75W" panose="00020600040101010101" pitchFamily="18" charset="-122"/>
                  </a:endParaRPr>
                </a:p>
              </p:txBody>
            </p:sp>
            <p:sp>
              <p:nvSpPr>
                <p:cNvPr id="306" name="爱设计-7-12">
                  <a:extLst>
                    <a:ext uri="{FF2B5EF4-FFF2-40B4-BE49-F238E27FC236}">
                      <a16:creationId xmlns:a16="http://schemas.microsoft.com/office/drawing/2014/main" id="{7A030396-8D19-26D5-AE6D-B0EEA51524C1}"/>
                    </a:ext>
                  </a:extLst>
                </p:cNvPr>
                <p:cNvSpPr txBox="1"/>
                <p:nvPr/>
              </p:nvSpPr>
              <p:spPr>
                <a:xfrm>
                  <a:off x="5638129" y="5205842"/>
                  <a:ext cx="518372" cy="369332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zh-CN" sz="18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prstClr val="white"/>
                      </a:solidFill>
                      <a:effectLst>
                        <a:outerShdw blurRad="50800" dist="38100" dir="2700000" algn="tl" rotWithShape="0">
                          <a:prstClr val="black">
                            <a:alpha val="20000"/>
                          </a:prstClr>
                        </a:outerShdw>
                      </a:effectLst>
                      <a:uLnTx/>
                      <a:uFillTx/>
                      <a:latin typeface="OPPOSans B" panose="00020600040101010101" pitchFamily="18" charset="-122"/>
                      <a:ea typeface="OPPOSans B" panose="00020600040101010101" pitchFamily="18" charset="-122"/>
                      <a:cs typeface="+mn-cs"/>
                      <a:sym typeface="汉仪新人文宋 75W" panose="00020600040101010101" pitchFamily="18" charset="-122"/>
                    </a:rPr>
                    <a:t>03</a:t>
                  </a:r>
                  <a:endParaRPr kumimoji="0" lang="zh-CN" alt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>
                      <a:outerShdw blurRad="50800" dist="38100" dir="2700000" algn="tl" rotWithShape="0">
                        <a:prstClr val="black">
                          <a:alpha val="20000"/>
                        </a:prstClr>
                      </a:outerShdw>
                    </a:effectLst>
                    <a:uLnTx/>
                    <a:uFillTx/>
                    <a:latin typeface="OPPOSans B" panose="00020600040101010101" pitchFamily="18" charset="-122"/>
                    <a:ea typeface="OPPOSans B" panose="00020600040101010101" pitchFamily="18" charset="-122"/>
                    <a:cs typeface="+mn-cs"/>
                    <a:sym typeface="汉仪新人文宋 75W" panose="00020600040101010101" pitchFamily="18" charset="-122"/>
                  </a:endParaRPr>
                </a:p>
              </p:txBody>
            </p:sp>
          </p:grpSp>
          <p:grpSp>
            <p:nvGrpSpPr>
              <p:cNvPr id="11" name="组合 10">
                <a:extLst>
                  <a:ext uri="{FF2B5EF4-FFF2-40B4-BE49-F238E27FC236}">
                    <a16:creationId xmlns:a16="http://schemas.microsoft.com/office/drawing/2014/main" id="{6ECC1CF3-F832-C1CF-6460-1A0347B0D921}"/>
                  </a:ext>
                </a:extLst>
              </p:cNvPr>
              <p:cNvGrpSpPr/>
              <p:nvPr/>
            </p:nvGrpSpPr>
            <p:grpSpPr>
              <a:xfrm>
                <a:off x="6458456" y="5109176"/>
                <a:ext cx="4900814" cy="943325"/>
                <a:chOff x="6458456" y="5190453"/>
                <a:chExt cx="4900814" cy="943325"/>
              </a:xfrm>
            </p:grpSpPr>
            <p:sp>
              <p:nvSpPr>
                <p:cNvPr id="307" name="爱设计-7-13">
                  <a:extLst>
                    <a:ext uri="{FF2B5EF4-FFF2-40B4-BE49-F238E27FC236}">
                      <a16:creationId xmlns:a16="http://schemas.microsoft.com/office/drawing/2014/main" id="{1926FF09-AE2B-94A2-5CE5-447733E7F16D}"/>
                    </a:ext>
                  </a:extLst>
                </p:cNvPr>
                <p:cNvSpPr/>
                <p:nvPr/>
              </p:nvSpPr>
              <p:spPr>
                <a:xfrm>
                  <a:off x="6458456" y="5190453"/>
                  <a:ext cx="1210588" cy="400110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CN" altLang="en-US" sz="2000" i="0" u="none" strike="noStrike" kern="1200" cap="none" spc="0" normalizeH="0" baseline="0" noProof="0" dirty="0">
                      <a:ln>
                        <a:noFill/>
                      </a:ln>
                      <a:solidFill>
                        <a:schemeClr val="accent1"/>
                      </a:solidFill>
                      <a:effectLst/>
                      <a:uLnTx/>
                      <a:uFillTx/>
                      <a:latin typeface="+mj-ea"/>
                      <a:ea typeface="+mj-ea"/>
                      <a:cs typeface="+mn-cs"/>
                      <a:sym typeface="汉仪新人文宋 75W" panose="00020600040101010101" pitchFamily="18" charset="-122"/>
                    </a:rPr>
                    <a:t>塑造传播</a:t>
                  </a:r>
                </a:p>
              </p:txBody>
            </p:sp>
            <p:sp>
              <p:nvSpPr>
                <p:cNvPr id="308" name="爱设计-7-14">
                  <a:extLst>
                    <a:ext uri="{FF2B5EF4-FFF2-40B4-BE49-F238E27FC236}">
                      <a16:creationId xmlns:a16="http://schemas.microsoft.com/office/drawing/2014/main" id="{3BCC2492-7A79-6383-1E85-0FC4AEEEDA3C}"/>
                    </a:ext>
                  </a:extLst>
                </p:cNvPr>
                <p:cNvSpPr/>
                <p:nvPr/>
              </p:nvSpPr>
              <p:spPr>
                <a:xfrm>
                  <a:off x="7785857" y="5236620"/>
                  <a:ext cx="3573413" cy="307777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CN" altLang="en-US" sz="14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chemeClr val="bg1"/>
                      </a:solidFill>
                      <a:effectLst/>
                      <a:uLnTx/>
                      <a:uFillTx/>
                      <a:latin typeface="+mj-ea"/>
                      <a:ea typeface="+mj-ea"/>
                      <a:cs typeface="+mn-ea"/>
                      <a:sym typeface="汉仪新人文宋 75W" panose="00020600040101010101" pitchFamily="18" charset="-122"/>
                    </a:rPr>
                    <a:t>平台用户种草、拉新以建立企业私域流量池</a:t>
                  </a:r>
                </a:p>
              </p:txBody>
            </p:sp>
            <p:sp>
              <p:nvSpPr>
                <p:cNvPr id="312" name="爱设计-7-15">
                  <a:extLst>
                    <a:ext uri="{FF2B5EF4-FFF2-40B4-BE49-F238E27FC236}">
                      <a16:creationId xmlns:a16="http://schemas.microsoft.com/office/drawing/2014/main" id="{8C4D43B4-02BD-AB52-8E57-7DD121360650}"/>
                    </a:ext>
                  </a:extLst>
                </p:cNvPr>
                <p:cNvSpPr txBox="1"/>
                <p:nvPr/>
              </p:nvSpPr>
              <p:spPr>
                <a:xfrm>
                  <a:off x="6523751" y="5604338"/>
                  <a:ext cx="4597005" cy="529440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>
                    <a:lnSpc>
                      <a:spcPct val="150000"/>
                    </a:lnSpc>
                    <a:spcAft>
                      <a:spcPts val="1000"/>
                    </a:spcAft>
                  </a:pPr>
                  <a:r>
                    <a:rPr lang="zh-CN" altLang="en-US" sz="1200" dirty="0">
                      <a:solidFill>
                        <a:schemeClr val="bg1"/>
                      </a:solidFill>
                      <a:latin typeface="OPPOSans L" panose="00020600040101010101" pitchFamily="18" charset="-122"/>
                      <a:ea typeface="OPPOSans L" panose="00020600040101010101" pitchFamily="18" charset="-122"/>
                      <a:cs typeface="OPPOSans L" panose="00020600040101010101" pitchFamily="18" charset="-122"/>
                    </a:rPr>
                    <a:t>在“内容为王”的数字化时代</a:t>
                  </a:r>
                  <a:r>
                    <a:rPr lang="en-US" altLang="zh-CN" sz="1200" dirty="0">
                      <a:solidFill>
                        <a:schemeClr val="bg1"/>
                      </a:solidFill>
                      <a:latin typeface="OPPOSans L" panose="00020600040101010101" pitchFamily="18" charset="-122"/>
                      <a:ea typeface="OPPOSans L" panose="00020600040101010101" pitchFamily="18" charset="-122"/>
                      <a:cs typeface="OPPOSans L" panose="00020600040101010101" pitchFamily="18" charset="-122"/>
                    </a:rPr>
                    <a:t>,</a:t>
                  </a:r>
                  <a:r>
                    <a:rPr lang="zh-CN" altLang="en-US" sz="1200" dirty="0">
                      <a:solidFill>
                        <a:schemeClr val="bg1"/>
                      </a:solidFill>
                      <a:latin typeface="OPPOSans L" panose="00020600040101010101" pitchFamily="18" charset="-122"/>
                      <a:ea typeface="OPPOSans L" panose="00020600040101010101" pitchFamily="18" charset="-122"/>
                      <a:cs typeface="OPPOSans L" panose="00020600040101010101" pitchFamily="18" charset="-122"/>
                    </a:rPr>
                    <a:t>技术正在全面改变内容行业，企业面临多样化的内容创意问题</a:t>
                  </a:r>
                </a:p>
              </p:txBody>
            </p:sp>
          </p:grpSp>
        </p:grpSp>
      </p:grpSp>
      <p:grpSp>
        <p:nvGrpSpPr>
          <p:cNvPr id="31" name="爱设计-8">
            <a:extLst>
              <a:ext uri="{FF2B5EF4-FFF2-40B4-BE49-F238E27FC236}">
                <a16:creationId xmlns:a16="http://schemas.microsoft.com/office/drawing/2014/main" id="{4938F276-4097-5C11-8CAF-AEC12B7EDC09}"/>
              </a:ext>
            </a:extLst>
          </p:cNvPr>
          <p:cNvGrpSpPr/>
          <p:nvPr/>
        </p:nvGrpSpPr>
        <p:grpSpPr>
          <a:xfrm>
            <a:off x="617166" y="1538877"/>
            <a:ext cx="4773039" cy="4590684"/>
            <a:chOff x="617166" y="1564020"/>
            <a:chExt cx="4773039" cy="4590684"/>
          </a:xfrm>
        </p:grpSpPr>
        <p:sp>
          <p:nvSpPr>
            <p:cNvPr id="290" name="爱设计-8-1">
              <a:extLst>
                <a:ext uri="{FF2B5EF4-FFF2-40B4-BE49-F238E27FC236}">
                  <a16:creationId xmlns:a16="http://schemas.microsoft.com/office/drawing/2014/main" id="{5FB62A64-9CFA-1271-0B03-C942D8F3F013}"/>
                </a:ext>
              </a:extLst>
            </p:cNvPr>
            <p:cNvSpPr/>
            <p:nvPr/>
          </p:nvSpPr>
          <p:spPr>
            <a:xfrm>
              <a:off x="799521" y="1564020"/>
              <a:ext cx="4590684" cy="4590684"/>
            </a:xfrm>
            <a:prstGeom prst="ellipse">
              <a:avLst/>
            </a:prstGeom>
            <a:noFill/>
            <a:ln w="6350" cap="flat" cmpd="sng" algn="ctr">
              <a:solidFill>
                <a:schemeClr val="accent1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B" panose="00020600040101010101" pitchFamily="18" charset="-122"/>
                <a:ea typeface="OPPOSans B" panose="00020600040101010101" pitchFamily="18" charset="-122"/>
                <a:cs typeface="+mn-ea"/>
                <a:sym typeface="汉仪新人文宋 75W" panose="00020600040101010101" pitchFamily="18" charset="-122"/>
              </a:endParaRPr>
            </a:p>
          </p:txBody>
        </p:sp>
        <p:sp>
          <p:nvSpPr>
            <p:cNvPr id="293" name="爱设计-8-2">
              <a:extLst>
                <a:ext uri="{FF2B5EF4-FFF2-40B4-BE49-F238E27FC236}">
                  <a16:creationId xmlns:a16="http://schemas.microsoft.com/office/drawing/2014/main" id="{C5225976-FA9A-2A06-A4AC-924E81F0CD7D}"/>
                </a:ext>
              </a:extLst>
            </p:cNvPr>
            <p:cNvSpPr/>
            <p:nvPr/>
          </p:nvSpPr>
          <p:spPr>
            <a:xfrm>
              <a:off x="1295948" y="2060448"/>
              <a:ext cx="3597832" cy="3597830"/>
            </a:xfrm>
            <a:prstGeom prst="ellipse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2">
                    <a:lumMod val="90000"/>
                    <a:lumOff val="10000"/>
                  </a:schemeClr>
                </a:gs>
              </a:gsLst>
              <a:path path="circle">
                <a:fillToRect l="37721" t="-19636" r="62278" b="119636"/>
              </a:path>
            </a:gradFill>
            <a:ln w="12700">
              <a:miter lim="400000"/>
            </a:ln>
            <a:effectLst>
              <a:outerShdw blurRad="1270000" dir="5400000" rotWithShape="0">
                <a:schemeClr val="accent1"/>
              </a:outerShdw>
            </a:effectLst>
          </p:spPr>
          <p:txBody>
            <a:bodyPr lIns="50800" tIns="50800" rIns="50800" bIns="50800" anchor="ctr"/>
            <a:lstStyle/>
            <a:p>
              <a:pPr defTabSz="825500"/>
              <a:endParaRPr lang="zh-CN" altLang="en-US" sz="3200" dirty="0">
                <a:solidFill>
                  <a:srgbClr val="FFFFFF"/>
                </a:solidFill>
                <a:latin typeface="Helvetica Neue Medium"/>
                <a:sym typeface="汉仪新人文宋 75W" panose="00020600040101010101" pitchFamily="18" charset="-122"/>
              </a:endParaRPr>
            </a:p>
          </p:txBody>
        </p:sp>
        <p:grpSp>
          <p:nvGrpSpPr>
            <p:cNvPr id="330" name="gaoding-6">
              <a:extLst>
                <a:ext uri="{FF2B5EF4-FFF2-40B4-BE49-F238E27FC236}">
                  <a16:creationId xmlns:a16="http://schemas.microsoft.com/office/drawing/2014/main" id="{40350FF6-DE5E-9AC5-80A2-3CD50E247156}"/>
                </a:ext>
              </a:extLst>
            </p:cNvPr>
            <p:cNvGrpSpPr/>
            <p:nvPr/>
          </p:nvGrpSpPr>
          <p:grpSpPr>
            <a:xfrm>
              <a:off x="617166" y="4342219"/>
              <a:ext cx="785760" cy="785758"/>
              <a:chOff x="1186563" y="4342219"/>
              <a:chExt cx="785760" cy="785758"/>
            </a:xfrm>
          </p:grpSpPr>
          <p:sp>
            <p:nvSpPr>
              <p:cNvPr id="331" name="爱设计-8-3">
                <a:extLst>
                  <a:ext uri="{FF2B5EF4-FFF2-40B4-BE49-F238E27FC236}">
                    <a16:creationId xmlns:a16="http://schemas.microsoft.com/office/drawing/2014/main" id="{CC2FC6C0-CD51-4609-B62D-DD0B7C4F05F8}"/>
                  </a:ext>
                </a:extLst>
              </p:cNvPr>
              <p:cNvSpPr/>
              <p:nvPr/>
            </p:nvSpPr>
            <p:spPr>
              <a:xfrm>
                <a:off x="1186563" y="4342219"/>
                <a:ext cx="785760" cy="785758"/>
              </a:xfrm>
              <a:prstGeom prst="ellipse">
                <a:avLst/>
              </a:prstGeom>
              <a:gradFill flip="none" rotWithShape="1">
                <a:gsLst>
                  <a:gs pos="1000">
                    <a:schemeClr val="accent2"/>
                  </a:gs>
                  <a:gs pos="100000">
                    <a:schemeClr val="accent2">
                      <a:lumMod val="60000"/>
                      <a:lumOff val="40000"/>
                    </a:schemeClr>
                  </a:gs>
                </a:gsLst>
                <a:lin ang="2700000" scaled="0"/>
                <a:tileRect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dirty="0">
                  <a:solidFill>
                    <a:schemeClr val="lt1"/>
                  </a:solidFill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  <a:sym typeface="汉仪新人文宋 75W" panose="00020600040101010101" pitchFamily="18" charset="-122"/>
                </a:endParaRPr>
              </a:p>
            </p:txBody>
          </p:sp>
          <p:sp>
            <p:nvSpPr>
              <p:cNvPr id="332" name="爱设计-8-4">
                <a:extLst>
                  <a:ext uri="{FF2B5EF4-FFF2-40B4-BE49-F238E27FC236}">
                    <a16:creationId xmlns:a16="http://schemas.microsoft.com/office/drawing/2014/main" id="{E34CD88C-658F-5114-26ED-3AEF374D627C}"/>
                  </a:ext>
                </a:extLst>
              </p:cNvPr>
              <p:cNvSpPr/>
              <p:nvPr/>
            </p:nvSpPr>
            <p:spPr>
              <a:xfrm>
                <a:off x="1378285" y="4517194"/>
                <a:ext cx="402316" cy="435806"/>
              </a:xfrm>
              <a:custGeom>
                <a:avLst/>
                <a:gdLst>
                  <a:gd name="connsiteX0" fmla="*/ 332293 w 664672"/>
                  <a:gd name="connsiteY0" fmla="*/ 387672 h 720001"/>
                  <a:gd name="connsiteX1" fmla="*/ 660804 w 664672"/>
                  <a:gd name="connsiteY1" fmla="*/ 598902 h 720001"/>
                  <a:gd name="connsiteX2" fmla="*/ 563560 w 664672"/>
                  <a:gd name="connsiteY2" fmla="*/ 720001 h 720001"/>
                  <a:gd name="connsiteX3" fmla="*/ 101112 w 664672"/>
                  <a:gd name="connsiteY3" fmla="*/ 720001 h 720001"/>
                  <a:gd name="connsiteX4" fmla="*/ 3868 w 664672"/>
                  <a:gd name="connsiteY4" fmla="*/ 598902 h 720001"/>
                  <a:gd name="connsiteX5" fmla="*/ 332293 w 664672"/>
                  <a:gd name="connsiteY5" fmla="*/ 387672 h 720001"/>
                  <a:gd name="connsiteX6" fmla="*/ 332293 w 664672"/>
                  <a:gd name="connsiteY6" fmla="*/ 0 h 720001"/>
                  <a:gd name="connsiteX7" fmla="*/ 509517 w 664672"/>
                  <a:gd name="connsiteY7" fmla="*/ 177224 h 720001"/>
                  <a:gd name="connsiteX8" fmla="*/ 332293 w 664672"/>
                  <a:gd name="connsiteY8" fmla="*/ 354448 h 720001"/>
                  <a:gd name="connsiteX9" fmla="*/ 155069 w 664672"/>
                  <a:gd name="connsiteY9" fmla="*/ 177224 h 720001"/>
                  <a:gd name="connsiteX10" fmla="*/ 332293 w 664672"/>
                  <a:gd name="connsiteY10" fmla="*/ 0 h 7200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664672" h="720001">
                    <a:moveTo>
                      <a:pt x="332293" y="387672"/>
                    </a:moveTo>
                    <a:cubicBezTo>
                      <a:pt x="550549" y="387672"/>
                      <a:pt x="628448" y="491162"/>
                      <a:pt x="660804" y="598902"/>
                    </a:cubicBezTo>
                    <a:cubicBezTo>
                      <a:pt x="679021" y="659624"/>
                      <a:pt x="630616" y="720001"/>
                      <a:pt x="563560" y="720001"/>
                    </a:cubicBezTo>
                    <a:lnTo>
                      <a:pt x="101112" y="720001"/>
                    </a:lnTo>
                    <a:cubicBezTo>
                      <a:pt x="34057" y="720001"/>
                      <a:pt x="-14348" y="659624"/>
                      <a:pt x="3868" y="598902"/>
                    </a:cubicBezTo>
                    <a:cubicBezTo>
                      <a:pt x="36138" y="491162"/>
                      <a:pt x="114037" y="387672"/>
                      <a:pt x="332293" y="387672"/>
                    </a:cubicBezTo>
                    <a:close/>
                    <a:moveTo>
                      <a:pt x="332293" y="0"/>
                    </a:moveTo>
                    <a:cubicBezTo>
                      <a:pt x="430230" y="0"/>
                      <a:pt x="509604" y="79287"/>
                      <a:pt x="509517" y="177224"/>
                    </a:cubicBezTo>
                    <a:cubicBezTo>
                      <a:pt x="509517" y="275074"/>
                      <a:pt x="430144" y="354448"/>
                      <a:pt x="332293" y="354448"/>
                    </a:cubicBezTo>
                    <a:cubicBezTo>
                      <a:pt x="234442" y="354448"/>
                      <a:pt x="155069" y="275074"/>
                      <a:pt x="155069" y="177224"/>
                    </a:cubicBezTo>
                    <a:cubicBezTo>
                      <a:pt x="155069" y="79287"/>
                      <a:pt x="234442" y="0"/>
                      <a:pt x="332293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12700" cap="flat" cmpd="sng" algn="ctr">
                <a:noFill/>
                <a:prstDash val="solid"/>
                <a:miter lim="800000"/>
              </a:ln>
              <a:effectLst>
                <a:outerShdw blurRad="254000" dist="38100" dir="2700000" algn="tl" rotWithShape="0">
                  <a:schemeClr val="accent3">
                    <a:alpha val="30000"/>
                  </a:schemeClr>
                </a:outerShdw>
              </a:effectLst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 B" panose="00020600040101010101" pitchFamily="18" charset="-122"/>
                  <a:ea typeface="OPPOSans B" panose="00020600040101010101" pitchFamily="18" charset="-122"/>
                  <a:cs typeface="+mn-cs"/>
                  <a:sym typeface="汉仪新人文宋 75W" panose="00020600040101010101" pitchFamily="18" charset="-122"/>
                </a:endParaRPr>
              </a:p>
            </p:txBody>
          </p:sp>
        </p:grpSp>
        <p:sp>
          <p:nvSpPr>
            <p:cNvPr id="309" name="爱设计-8-5">
              <a:extLst>
                <a:ext uri="{FF2B5EF4-FFF2-40B4-BE49-F238E27FC236}">
                  <a16:creationId xmlns:a16="http://schemas.microsoft.com/office/drawing/2014/main" id="{D738F2A5-1ECF-1F45-3E47-8331591829A7}"/>
                </a:ext>
              </a:extLst>
            </p:cNvPr>
            <p:cNvSpPr txBox="1"/>
            <p:nvPr/>
          </p:nvSpPr>
          <p:spPr>
            <a:xfrm>
              <a:off x="2265115" y="3366919"/>
              <a:ext cx="1699183" cy="984885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altLang="zh-CN" sz="3200" b="1" dirty="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ISHEJI</a:t>
              </a:r>
              <a:br>
                <a:rPr lang="en-US" altLang="zh-CN" sz="3200" b="1" dirty="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</a:br>
              <a:r>
                <a:rPr lang="en-US" altLang="zh-CN" sz="3200" b="1" dirty="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DESIGN</a:t>
              </a:r>
              <a:endParaRPr lang="zh-CN" altLang="en-US" sz="3200" b="1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cxnSp>
          <p:nvCxnSpPr>
            <p:cNvPr id="313" name="爱设计-8-6">
              <a:extLst>
                <a:ext uri="{FF2B5EF4-FFF2-40B4-BE49-F238E27FC236}">
                  <a16:creationId xmlns:a16="http://schemas.microsoft.com/office/drawing/2014/main" id="{128599F7-F9B3-47C5-2A24-B528EC3F4BAC}"/>
                </a:ext>
              </a:extLst>
            </p:cNvPr>
            <p:cNvCxnSpPr/>
            <p:nvPr/>
          </p:nvCxnSpPr>
          <p:spPr>
            <a:xfrm>
              <a:off x="2762427" y="3067291"/>
              <a:ext cx="678289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" name="爱设计-8-7">
              <a:extLst>
                <a:ext uri="{FF2B5EF4-FFF2-40B4-BE49-F238E27FC236}">
                  <a16:creationId xmlns:a16="http://schemas.microsoft.com/office/drawing/2014/main" id="{30BA39E6-EF29-EDFA-7409-7169620873B6}"/>
                </a:ext>
              </a:extLst>
            </p:cNvPr>
            <p:cNvCxnSpPr/>
            <p:nvPr/>
          </p:nvCxnSpPr>
          <p:spPr>
            <a:xfrm>
              <a:off x="2762427" y="4618298"/>
              <a:ext cx="678289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custDataLst>
      <p:tags r:id="rId1"/>
    </p:custDataLst>
    <p:extLst>
      <p:ext uri="{BB962C8B-B14F-4D97-AF65-F5344CB8AC3E}">
        <p14:creationId xmlns:p14="http://schemas.microsoft.com/office/powerpoint/2010/main" val="114429901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爱设计-1">
            <a:extLst>
              <a:ext uri="{FF2B5EF4-FFF2-40B4-BE49-F238E27FC236}">
                <a16:creationId xmlns:a16="http://schemas.microsoft.com/office/drawing/2014/main" id="{6359EB1B-A1EF-17B3-C4C7-1EAFFB2FA40D}"/>
              </a:ext>
            </a:extLst>
          </p:cNvPr>
          <p:cNvSpPr/>
          <p:nvPr/>
        </p:nvSpPr>
        <p:spPr>
          <a:xfrm>
            <a:off x="731518" y="962660"/>
            <a:ext cx="6680201" cy="210314"/>
          </a:xfrm>
          <a:prstGeom prst="rect">
            <a:avLst/>
          </a:prstGeom>
        </p:spPr>
        <p:txBody>
          <a:bodyPr wrap="none" lIns="0" tIns="0" rIns="0" bIns="0" anchor="t" anchorCtr="0">
            <a:noAutofit/>
          </a:bodyPr>
          <a:lstStyle/>
          <a:p>
            <a:pPr>
              <a:lnSpc>
                <a:spcPct val="150000"/>
              </a:lnSpc>
            </a:pPr>
            <a:r>
              <a:rPr lang="de-DE" altLang="zh-CN" sz="1000" dirty="0">
                <a:solidFill>
                  <a:schemeClr val="bg1"/>
                </a:solidFill>
              </a:rPr>
              <a:t>ISHEJI POWERPOINT DESIGN</a:t>
            </a:r>
          </a:p>
        </p:txBody>
      </p:sp>
      <p:sp>
        <p:nvSpPr>
          <p:cNvPr id="3" name="爱设计-2">
            <a:extLst>
              <a:ext uri="{FF2B5EF4-FFF2-40B4-BE49-F238E27FC236}">
                <a16:creationId xmlns:a16="http://schemas.microsoft.com/office/drawing/2014/main" id="{0114FAEE-6BDC-767B-8C30-D934387EF555}"/>
              </a:ext>
            </a:extLst>
          </p:cNvPr>
          <p:cNvSpPr txBox="1">
            <a:spLocks/>
          </p:cNvSpPr>
          <p:nvPr/>
        </p:nvSpPr>
        <p:spPr>
          <a:xfrm>
            <a:off x="629919" y="518160"/>
            <a:ext cx="1597153" cy="434340"/>
          </a:xfrm>
          <a:prstGeom prst="rect">
            <a:avLst/>
          </a:prstGeom>
        </p:spPr>
        <p:txBody>
          <a:bodyPr vert="horz" wrap="none" lIns="91440" tIns="45720" rIns="91440" bIns="0" rtlCol="0" anchor="b" anchorCtr="0">
            <a:noAutofit/>
          </a:bodyPr>
          <a:lstStyle>
            <a:defPPr>
              <a:defRPr lang="zh-CN"/>
            </a:defPPr>
            <a:lvl1pPr>
              <a:lnSpc>
                <a:spcPct val="110000"/>
              </a:lnSpc>
              <a:spcBef>
                <a:spcPct val="0"/>
              </a:spcBef>
              <a:buNone/>
              <a:defRPr sz="2400">
                <a:ln w="3175">
                  <a:noFill/>
                </a:ln>
                <a:gradFill>
                  <a:gsLst>
                    <a:gs pos="95000">
                      <a:schemeClr val="accent2"/>
                    </a:gs>
                    <a:gs pos="15000">
                      <a:schemeClr val="accent1"/>
                    </a:gs>
                  </a:gsLst>
                  <a:lin ang="0" scaled="0"/>
                </a:gra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defRPr>
            </a:lvl1pPr>
          </a:lstStyle>
          <a:p>
            <a:r>
              <a:rPr lang="zh-CN" altLang="en-US" dirty="0"/>
              <a:t>企业战略规划</a:t>
            </a:r>
          </a:p>
        </p:txBody>
      </p:sp>
      <p:grpSp>
        <p:nvGrpSpPr>
          <p:cNvPr id="9" name="爱设计-3">
            <a:extLst>
              <a:ext uri="{FF2B5EF4-FFF2-40B4-BE49-F238E27FC236}">
                <a16:creationId xmlns:a16="http://schemas.microsoft.com/office/drawing/2014/main" id="{83970EFC-41F6-E007-ACCD-42DB72B9A070}"/>
              </a:ext>
            </a:extLst>
          </p:cNvPr>
          <p:cNvGrpSpPr/>
          <p:nvPr/>
        </p:nvGrpSpPr>
        <p:grpSpPr>
          <a:xfrm>
            <a:off x="186055" y="654408"/>
            <a:ext cx="395796" cy="204842"/>
            <a:chOff x="334963" y="682836"/>
            <a:chExt cx="285940" cy="147986"/>
          </a:xfrm>
        </p:grpSpPr>
        <p:sp>
          <p:nvSpPr>
            <p:cNvPr id="5" name="爱设计-3-1">
              <a:extLst>
                <a:ext uri="{FF2B5EF4-FFF2-40B4-BE49-F238E27FC236}">
                  <a16:creationId xmlns:a16="http://schemas.microsoft.com/office/drawing/2014/main" id="{D9FDC373-1A9B-3DD1-93A3-12A978389A4D}"/>
                </a:ext>
              </a:extLst>
            </p:cNvPr>
            <p:cNvSpPr/>
            <p:nvPr/>
          </p:nvSpPr>
          <p:spPr>
            <a:xfrm>
              <a:off x="334963" y="682836"/>
              <a:ext cx="285940" cy="147986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78000">
                  <a:schemeClr val="accent3"/>
                </a:gs>
                <a:gs pos="34000">
                  <a:schemeClr val="accent4"/>
                </a:gs>
              </a:gsLst>
              <a:lin ang="0" scaled="0"/>
              <a:tileRect/>
            </a:gradFill>
            <a:ln w="3175">
              <a:noFill/>
            </a:ln>
            <a:effectLst>
              <a:outerShdw blurRad="127000" algn="ctr" rotWithShape="0">
                <a:schemeClr val="accent4">
                  <a:lumMod val="50000"/>
                  <a:alpha val="12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" name="爱设计-3-2">
              <a:extLst>
                <a:ext uri="{FF2B5EF4-FFF2-40B4-BE49-F238E27FC236}">
                  <a16:creationId xmlns:a16="http://schemas.microsoft.com/office/drawing/2014/main" id="{B59CEB79-663A-DC96-5544-14AD21204A6C}"/>
                </a:ext>
              </a:extLst>
            </p:cNvPr>
            <p:cNvSpPr/>
            <p:nvPr/>
          </p:nvSpPr>
          <p:spPr>
            <a:xfrm>
              <a:off x="496330" y="708661"/>
              <a:ext cx="96136" cy="96336"/>
            </a:xfrm>
            <a:prstGeom prst="ellipse">
              <a:avLst/>
            </a:prstGeom>
            <a:solidFill>
              <a:schemeClr val="bg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" name="爱设计-3-3">
              <a:extLst>
                <a:ext uri="{FF2B5EF4-FFF2-40B4-BE49-F238E27FC236}">
                  <a16:creationId xmlns:a16="http://schemas.microsoft.com/office/drawing/2014/main" id="{7A6CB188-8511-0FA7-B50B-78DDA3EF6582}"/>
                </a:ext>
              </a:extLst>
            </p:cNvPr>
            <p:cNvSpPr/>
            <p:nvPr/>
          </p:nvSpPr>
          <p:spPr>
            <a:xfrm>
              <a:off x="334963" y="682836"/>
              <a:ext cx="285940" cy="147986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78000">
                  <a:schemeClr val="accent3"/>
                </a:gs>
                <a:gs pos="34000">
                  <a:schemeClr val="accent4"/>
                </a:gs>
              </a:gsLst>
              <a:lin ang="0" scaled="0"/>
              <a:tileRect/>
            </a:gradFill>
            <a:ln w="3175">
              <a:noFill/>
            </a:ln>
            <a:effectLst>
              <a:outerShdw blurRad="127000" algn="ctr" rotWithShape="0">
                <a:srgbClr val="0B1B72">
                  <a:alpha val="12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爱设计-3-4">
              <a:extLst>
                <a:ext uri="{FF2B5EF4-FFF2-40B4-BE49-F238E27FC236}">
                  <a16:creationId xmlns:a16="http://schemas.microsoft.com/office/drawing/2014/main" id="{B2D54A04-74C0-B09C-F156-CF85BFF5D1CA}"/>
                </a:ext>
              </a:extLst>
            </p:cNvPr>
            <p:cNvSpPr/>
            <p:nvPr/>
          </p:nvSpPr>
          <p:spPr>
            <a:xfrm>
              <a:off x="496330" y="708661"/>
              <a:ext cx="96136" cy="96336"/>
            </a:xfrm>
            <a:prstGeom prst="ellipse">
              <a:avLst/>
            </a:prstGeom>
            <a:solidFill>
              <a:schemeClr val="bg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6" name="爱设计-4">
            <a:extLst>
              <a:ext uri="{FF2B5EF4-FFF2-40B4-BE49-F238E27FC236}">
                <a16:creationId xmlns:a16="http://schemas.microsoft.com/office/drawing/2014/main" id="{F2EDDC74-ADA9-AFD5-90D1-9AF53A17202D}"/>
              </a:ext>
            </a:extLst>
          </p:cNvPr>
          <p:cNvGrpSpPr/>
          <p:nvPr/>
        </p:nvGrpSpPr>
        <p:grpSpPr>
          <a:xfrm>
            <a:off x="10656268" y="513894"/>
            <a:ext cx="926132" cy="706206"/>
            <a:chOff x="5481970" y="2962274"/>
            <a:chExt cx="1228391" cy="936689"/>
          </a:xfrm>
        </p:grpSpPr>
        <p:sp>
          <p:nvSpPr>
            <p:cNvPr id="15" name="爱设计-4-1">
              <a:extLst>
                <a:ext uri="{FF2B5EF4-FFF2-40B4-BE49-F238E27FC236}">
                  <a16:creationId xmlns:a16="http://schemas.microsoft.com/office/drawing/2014/main" id="{445ADD92-8048-B4E4-56F6-EE545558BD67}"/>
                </a:ext>
              </a:extLst>
            </p:cNvPr>
            <p:cNvSpPr/>
            <p:nvPr/>
          </p:nvSpPr>
          <p:spPr>
            <a:xfrm>
              <a:off x="5608128" y="3746850"/>
              <a:ext cx="149733" cy="149732"/>
            </a:xfrm>
            <a:custGeom>
              <a:avLst/>
              <a:gdLst>
                <a:gd name="connsiteX0" fmla="*/ 74486 w 149733"/>
                <a:gd name="connsiteY0" fmla="*/ 149732 h 149732"/>
                <a:gd name="connsiteX1" fmla="*/ 1 w 149733"/>
                <a:gd name="connsiteY1" fmla="*/ 74486 h 149732"/>
                <a:gd name="connsiteX2" fmla="*/ 75248 w 149733"/>
                <a:gd name="connsiteY2" fmla="*/ 1 h 149732"/>
                <a:gd name="connsiteX3" fmla="*/ 149733 w 149733"/>
                <a:gd name="connsiteY3" fmla="*/ 74866 h 149732"/>
                <a:gd name="connsiteX4" fmla="*/ 74868 w 149733"/>
                <a:gd name="connsiteY4" fmla="*/ 149733 h 149732"/>
                <a:gd name="connsiteX5" fmla="*/ 74486 w 149733"/>
                <a:gd name="connsiteY5" fmla="*/ 149732 h 149732"/>
                <a:gd name="connsiteX6" fmla="*/ 74486 w 149733"/>
                <a:gd name="connsiteY6" fmla="*/ 25907 h 149732"/>
                <a:gd name="connsiteX7" fmla="*/ 24956 w 149733"/>
                <a:gd name="connsiteY7" fmla="*/ 75247 h 149732"/>
                <a:gd name="connsiteX8" fmla="*/ 74295 w 149733"/>
                <a:gd name="connsiteY8" fmla="*/ 124776 h 149732"/>
                <a:gd name="connsiteX9" fmla="*/ 123825 w 149733"/>
                <a:gd name="connsiteY9" fmla="*/ 75437 h 149732"/>
                <a:gd name="connsiteX10" fmla="*/ 123825 w 149733"/>
                <a:gd name="connsiteY10" fmla="*/ 75247 h 149732"/>
                <a:gd name="connsiteX11" fmla="*/ 74677 w 149733"/>
                <a:gd name="connsiteY11" fmla="*/ 25527 h 149732"/>
                <a:gd name="connsiteX12" fmla="*/ 74486 w 149733"/>
                <a:gd name="connsiteY12" fmla="*/ 25526 h 1497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49733" h="149732">
                  <a:moveTo>
                    <a:pt x="74486" y="149732"/>
                  </a:moveTo>
                  <a:cubicBezTo>
                    <a:pt x="33138" y="149522"/>
                    <a:pt x="-209" y="115833"/>
                    <a:pt x="1" y="74486"/>
                  </a:cubicBezTo>
                  <a:cubicBezTo>
                    <a:pt x="211" y="33138"/>
                    <a:pt x="33900" y="-209"/>
                    <a:pt x="75248" y="1"/>
                  </a:cubicBezTo>
                  <a:cubicBezTo>
                    <a:pt x="116446" y="211"/>
                    <a:pt x="149733" y="33667"/>
                    <a:pt x="149733" y="74866"/>
                  </a:cubicBezTo>
                  <a:cubicBezTo>
                    <a:pt x="149734" y="116213"/>
                    <a:pt x="116215" y="149732"/>
                    <a:pt x="74868" y="149733"/>
                  </a:cubicBezTo>
                  <a:cubicBezTo>
                    <a:pt x="74740" y="149733"/>
                    <a:pt x="74613" y="149733"/>
                    <a:pt x="74486" y="149732"/>
                  </a:cubicBezTo>
                  <a:close/>
                  <a:moveTo>
                    <a:pt x="74486" y="25907"/>
                  </a:moveTo>
                  <a:cubicBezTo>
                    <a:pt x="47184" y="25855"/>
                    <a:pt x="25008" y="47945"/>
                    <a:pt x="24956" y="75247"/>
                  </a:cubicBezTo>
                  <a:cubicBezTo>
                    <a:pt x="24903" y="102549"/>
                    <a:pt x="46993" y="124724"/>
                    <a:pt x="74295" y="124776"/>
                  </a:cubicBezTo>
                  <a:cubicBezTo>
                    <a:pt x="101597" y="124829"/>
                    <a:pt x="123772" y="102739"/>
                    <a:pt x="123825" y="75437"/>
                  </a:cubicBezTo>
                  <a:cubicBezTo>
                    <a:pt x="123825" y="75373"/>
                    <a:pt x="123825" y="75310"/>
                    <a:pt x="123825" y="75247"/>
                  </a:cubicBezTo>
                  <a:cubicBezTo>
                    <a:pt x="123983" y="47945"/>
                    <a:pt x="101979" y="25685"/>
                    <a:pt x="74677" y="25527"/>
                  </a:cubicBezTo>
                  <a:cubicBezTo>
                    <a:pt x="74613" y="25526"/>
                    <a:pt x="74549" y="25526"/>
                    <a:pt x="74486" y="25526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" name="爱设计-4-2">
              <a:extLst>
                <a:ext uri="{FF2B5EF4-FFF2-40B4-BE49-F238E27FC236}">
                  <a16:creationId xmlns:a16="http://schemas.microsoft.com/office/drawing/2014/main" id="{F9327F2E-541E-46A9-26B9-FAA7991BB7A2}"/>
                </a:ext>
              </a:extLst>
            </p:cNvPr>
            <p:cNvSpPr/>
            <p:nvPr/>
          </p:nvSpPr>
          <p:spPr>
            <a:xfrm>
              <a:off x="5913500" y="3750182"/>
              <a:ext cx="119479" cy="144598"/>
            </a:xfrm>
            <a:custGeom>
              <a:avLst/>
              <a:gdLst>
                <a:gd name="connsiteX0" fmla="*/ 93726 w 119479"/>
                <a:gd name="connsiteY0" fmla="*/ 143732 h 144598"/>
                <a:gd name="connsiteX1" fmla="*/ 88106 w 119479"/>
                <a:gd name="connsiteY1" fmla="*/ 140113 h 144598"/>
                <a:gd name="connsiteX2" fmla="*/ 68390 w 119479"/>
                <a:gd name="connsiteY2" fmla="*/ 98870 h 144598"/>
                <a:gd name="connsiteX3" fmla="*/ 62770 w 119479"/>
                <a:gd name="connsiteY3" fmla="*/ 95345 h 144598"/>
                <a:gd name="connsiteX4" fmla="*/ 31814 w 119479"/>
                <a:gd name="connsiteY4" fmla="*/ 95345 h 144598"/>
                <a:gd name="connsiteX5" fmla="*/ 25432 w 119479"/>
                <a:gd name="connsiteY5" fmla="*/ 101536 h 144598"/>
                <a:gd name="connsiteX6" fmla="*/ 25432 w 119479"/>
                <a:gd name="connsiteY6" fmla="*/ 101632 h 144598"/>
                <a:gd name="connsiteX7" fmla="*/ 25432 w 119479"/>
                <a:gd name="connsiteY7" fmla="*/ 137351 h 144598"/>
                <a:gd name="connsiteX8" fmla="*/ 19241 w 119479"/>
                <a:gd name="connsiteY8" fmla="*/ 143732 h 144598"/>
                <a:gd name="connsiteX9" fmla="*/ 19145 w 119479"/>
                <a:gd name="connsiteY9" fmla="*/ 143732 h 144598"/>
                <a:gd name="connsiteX10" fmla="*/ 6286 w 119479"/>
                <a:gd name="connsiteY10" fmla="*/ 143732 h 144598"/>
                <a:gd name="connsiteX11" fmla="*/ 0 w 119479"/>
                <a:gd name="connsiteY11" fmla="*/ 137351 h 144598"/>
                <a:gd name="connsiteX12" fmla="*/ 0 w 119479"/>
                <a:gd name="connsiteY12" fmla="*/ 6287 h 144598"/>
                <a:gd name="connsiteX13" fmla="*/ 6286 w 119479"/>
                <a:gd name="connsiteY13" fmla="*/ 0 h 144598"/>
                <a:gd name="connsiteX14" fmla="*/ 70485 w 119479"/>
                <a:gd name="connsiteY14" fmla="*/ 0 h 144598"/>
                <a:gd name="connsiteX15" fmla="*/ 104394 w 119479"/>
                <a:gd name="connsiteY15" fmla="*/ 13335 h 144598"/>
                <a:gd name="connsiteX16" fmla="*/ 119444 w 119479"/>
                <a:gd name="connsiteY16" fmla="*/ 46006 h 144598"/>
                <a:gd name="connsiteX17" fmla="*/ 96869 w 119479"/>
                <a:gd name="connsiteY17" fmla="*/ 88392 h 144598"/>
                <a:gd name="connsiteX18" fmla="*/ 94583 w 119479"/>
                <a:gd name="connsiteY18" fmla="*/ 96298 h 144598"/>
                <a:gd name="connsiteX19" fmla="*/ 113062 w 119479"/>
                <a:gd name="connsiteY19" fmla="*/ 135065 h 144598"/>
                <a:gd name="connsiteX20" fmla="*/ 110926 w 119479"/>
                <a:gd name="connsiteY20" fmla="*/ 143695 h 144598"/>
                <a:gd name="connsiteX21" fmla="*/ 107347 w 119479"/>
                <a:gd name="connsiteY21" fmla="*/ 144590 h 144598"/>
                <a:gd name="connsiteX22" fmla="*/ 31814 w 119479"/>
                <a:gd name="connsiteY22" fmla="*/ 25813 h 144598"/>
                <a:gd name="connsiteX23" fmla="*/ 25432 w 119479"/>
                <a:gd name="connsiteY23" fmla="*/ 32003 h 144598"/>
                <a:gd name="connsiteX24" fmla="*/ 25432 w 119479"/>
                <a:gd name="connsiteY24" fmla="*/ 32099 h 144598"/>
                <a:gd name="connsiteX25" fmla="*/ 25432 w 119479"/>
                <a:gd name="connsiteY25" fmla="*/ 63246 h 144598"/>
                <a:gd name="connsiteX26" fmla="*/ 31718 w 119479"/>
                <a:gd name="connsiteY26" fmla="*/ 69533 h 144598"/>
                <a:gd name="connsiteX27" fmla="*/ 31813 w 119479"/>
                <a:gd name="connsiteY27" fmla="*/ 69533 h 144598"/>
                <a:gd name="connsiteX28" fmla="*/ 70771 w 119479"/>
                <a:gd name="connsiteY28" fmla="*/ 69533 h 144598"/>
                <a:gd name="connsiteX29" fmla="*/ 93440 w 119479"/>
                <a:gd name="connsiteY29" fmla="*/ 48387 h 144598"/>
                <a:gd name="connsiteX30" fmla="*/ 72404 w 119479"/>
                <a:gd name="connsiteY30" fmla="*/ 25826 h 144598"/>
                <a:gd name="connsiteX31" fmla="*/ 71533 w 119479"/>
                <a:gd name="connsiteY31" fmla="*/ 25813 h 1445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19479" h="144598">
                  <a:moveTo>
                    <a:pt x="93726" y="143732"/>
                  </a:moveTo>
                  <a:cubicBezTo>
                    <a:pt x="91313" y="143704"/>
                    <a:pt x="89130" y="142298"/>
                    <a:pt x="88106" y="140113"/>
                  </a:cubicBezTo>
                  <a:lnTo>
                    <a:pt x="68390" y="98870"/>
                  </a:lnTo>
                  <a:cubicBezTo>
                    <a:pt x="67357" y="96706"/>
                    <a:pt x="65167" y="95333"/>
                    <a:pt x="62770" y="95345"/>
                  </a:cubicBezTo>
                  <a:lnTo>
                    <a:pt x="31814" y="95345"/>
                  </a:lnTo>
                  <a:cubicBezTo>
                    <a:pt x="28342" y="95293"/>
                    <a:pt x="25485" y="98064"/>
                    <a:pt x="25432" y="101536"/>
                  </a:cubicBezTo>
                  <a:cubicBezTo>
                    <a:pt x="25432" y="101568"/>
                    <a:pt x="25432" y="101600"/>
                    <a:pt x="25432" y="101632"/>
                  </a:cubicBezTo>
                  <a:lnTo>
                    <a:pt x="25432" y="137351"/>
                  </a:lnTo>
                  <a:cubicBezTo>
                    <a:pt x="25484" y="140822"/>
                    <a:pt x="22713" y="143679"/>
                    <a:pt x="19241" y="143732"/>
                  </a:cubicBezTo>
                  <a:cubicBezTo>
                    <a:pt x="19209" y="143732"/>
                    <a:pt x="19177" y="143732"/>
                    <a:pt x="19145" y="143732"/>
                  </a:cubicBezTo>
                  <a:lnTo>
                    <a:pt x="6286" y="143732"/>
                  </a:lnTo>
                  <a:cubicBezTo>
                    <a:pt x="2799" y="143680"/>
                    <a:pt x="0" y="140838"/>
                    <a:pt x="0" y="137351"/>
                  </a:cubicBezTo>
                  <a:lnTo>
                    <a:pt x="0" y="6287"/>
                  </a:lnTo>
                  <a:cubicBezTo>
                    <a:pt x="51" y="2836"/>
                    <a:pt x="2836" y="51"/>
                    <a:pt x="6286" y="0"/>
                  </a:cubicBezTo>
                  <a:lnTo>
                    <a:pt x="70485" y="0"/>
                  </a:lnTo>
                  <a:cubicBezTo>
                    <a:pt x="83070" y="-15"/>
                    <a:pt x="95191" y="4751"/>
                    <a:pt x="104394" y="13335"/>
                  </a:cubicBezTo>
                  <a:cubicBezTo>
                    <a:pt x="113565" y="21784"/>
                    <a:pt x="118983" y="33545"/>
                    <a:pt x="119444" y="46006"/>
                  </a:cubicBezTo>
                  <a:cubicBezTo>
                    <a:pt x="120114" y="63172"/>
                    <a:pt x="111488" y="79369"/>
                    <a:pt x="96869" y="88392"/>
                  </a:cubicBezTo>
                  <a:cubicBezTo>
                    <a:pt x="94175" y="90038"/>
                    <a:pt x="93183" y="93468"/>
                    <a:pt x="94583" y="96298"/>
                  </a:cubicBezTo>
                  <a:lnTo>
                    <a:pt x="113062" y="135065"/>
                  </a:lnTo>
                  <a:cubicBezTo>
                    <a:pt x="114855" y="138037"/>
                    <a:pt x="113899" y="141901"/>
                    <a:pt x="110926" y="143695"/>
                  </a:cubicBezTo>
                  <a:cubicBezTo>
                    <a:pt x="109849" y="144344"/>
                    <a:pt x="108603" y="144656"/>
                    <a:pt x="107347" y="144590"/>
                  </a:cubicBezTo>
                  <a:close/>
                  <a:moveTo>
                    <a:pt x="31814" y="25813"/>
                  </a:moveTo>
                  <a:cubicBezTo>
                    <a:pt x="28342" y="25760"/>
                    <a:pt x="25485" y="28532"/>
                    <a:pt x="25432" y="32003"/>
                  </a:cubicBezTo>
                  <a:cubicBezTo>
                    <a:pt x="25432" y="32035"/>
                    <a:pt x="25432" y="32067"/>
                    <a:pt x="25432" y="32099"/>
                  </a:cubicBezTo>
                  <a:lnTo>
                    <a:pt x="25432" y="63246"/>
                  </a:lnTo>
                  <a:cubicBezTo>
                    <a:pt x="25431" y="66718"/>
                    <a:pt x="28246" y="69533"/>
                    <a:pt x="31718" y="69533"/>
                  </a:cubicBezTo>
                  <a:cubicBezTo>
                    <a:pt x="31749" y="69533"/>
                    <a:pt x="31781" y="69533"/>
                    <a:pt x="31813" y="69533"/>
                  </a:cubicBezTo>
                  <a:lnTo>
                    <a:pt x="70771" y="69533"/>
                  </a:lnTo>
                  <a:cubicBezTo>
                    <a:pt x="82756" y="69655"/>
                    <a:pt x="92730" y="60352"/>
                    <a:pt x="93440" y="48387"/>
                  </a:cubicBezTo>
                  <a:cubicBezTo>
                    <a:pt x="93861" y="36348"/>
                    <a:pt x="84443" y="26247"/>
                    <a:pt x="72404" y="25826"/>
                  </a:cubicBezTo>
                  <a:cubicBezTo>
                    <a:pt x="72113" y="25816"/>
                    <a:pt x="71823" y="25811"/>
                    <a:pt x="71533" y="25813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" name="爱设计-4-3">
              <a:extLst>
                <a:ext uri="{FF2B5EF4-FFF2-40B4-BE49-F238E27FC236}">
                  <a16:creationId xmlns:a16="http://schemas.microsoft.com/office/drawing/2014/main" id="{B264AB73-E5B6-B40D-3E38-4954F7A7E98E}"/>
                </a:ext>
              </a:extLst>
            </p:cNvPr>
            <p:cNvSpPr/>
            <p:nvPr/>
          </p:nvSpPr>
          <p:spPr>
            <a:xfrm>
              <a:off x="5481970" y="3750183"/>
              <a:ext cx="133348" cy="143732"/>
            </a:xfrm>
            <a:custGeom>
              <a:avLst/>
              <a:gdLst>
                <a:gd name="connsiteX0" fmla="*/ 59960 w 133348"/>
                <a:gd name="connsiteY0" fmla="*/ 143732 h 143732"/>
                <a:gd name="connsiteX1" fmla="*/ 53673 w 133348"/>
                <a:gd name="connsiteY1" fmla="*/ 137446 h 143732"/>
                <a:gd name="connsiteX2" fmla="*/ 53673 w 133348"/>
                <a:gd name="connsiteY2" fmla="*/ 85820 h 143732"/>
                <a:gd name="connsiteX3" fmla="*/ 51959 w 133348"/>
                <a:gd name="connsiteY3" fmla="*/ 80391 h 143732"/>
                <a:gd name="connsiteX4" fmla="*/ 905 w 133348"/>
                <a:gd name="connsiteY4" fmla="*/ 10001 h 143732"/>
                <a:gd name="connsiteX5" fmla="*/ 3040 w 133348"/>
                <a:gd name="connsiteY5" fmla="*/ 1371 h 143732"/>
                <a:gd name="connsiteX6" fmla="*/ 5953 w 133348"/>
                <a:gd name="connsiteY6" fmla="*/ 476 h 143732"/>
                <a:gd name="connsiteX7" fmla="*/ 18716 w 133348"/>
                <a:gd name="connsiteY7" fmla="*/ 476 h 143732"/>
                <a:gd name="connsiteX8" fmla="*/ 23479 w 133348"/>
                <a:gd name="connsiteY8" fmla="*/ 2667 h 143732"/>
                <a:gd name="connsiteX9" fmla="*/ 61579 w 133348"/>
                <a:gd name="connsiteY9" fmla="*/ 56483 h 143732"/>
                <a:gd name="connsiteX10" fmla="*/ 66722 w 133348"/>
                <a:gd name="connsiteY10" fmla="*/ 59055 h 143732"/>
                <a:gd name="connsiteX11" fmla="*/ 71771 w 133348"/>
                <a:gd name="connsiteY11" fmla="*/ 56483 h 143732"/>
                <a:gd name="connsiteX12" fmla="*/ 109871 w 133348"/>
                <a:gd name="connsiteY12" fmla="*/ 2667 h 143732"/>
                <a:gd name="connsiteX13" fmla="*/ 115014 w 133348"/>
                <a:gd name="connsiteY13" fmla="*/ 0 h 143732"/>
                <a:gd name="connsiteX14" fmla="*/ 127397 w 133348"/>
                <a:gd name="connsiteY14" fmla="*/ 0 h 143732"/>
                <a:gd name="connsiteX15" fmla="*/ 133340 w 133348"/>
                <a:gd name="connsiteY15" fmla="*/ 6612 h 143732"/>
                <a:gd name="connsiteX16" fmla="*/ 132445 w 133348"/>
                <a:gd name="connsiteY16" fmla="*/ 9525 h 143732"/>
                <a:gd name="connsiteX17" fmla="*/ 81200 w 133348"/>
                <a:gd name="connsiteY17" fmla="*/ 80391 h 143732"/>
                <a:gd name="connsiteX18" fmla="*/ 79486 w 133348"/>
                <a:gd name="connsiteY18" fmla="*/ 85820 h 143732"/>
                <a:gd name="connsiteX19" fmla="*/ 79486 w 133348"/>
                <a:gd name="connsiteY19" fmla="*/ 137446 h 143732"/>
                <a:gd name="connsiteX20" fmla="*/ 73199 w 133348"/>
                <a:gd name="connsiteY20" fmla="*/ 143732 h 1437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33348" h="143732">
                  <a:moveTo>
                    <a:pt x="59960" y="143732"/>
                  </a:moveTo>
                  <a:cubicBezTo>
                    <a:pt x="56509" y="143681"/>
                    <a:pt x="53724" y="140896"/>
                    <a:pt x="53673" y="137446"/>
                  </a:cubicBezTo>
                  <a:lnTo>
                    <a:pt x="53673" y="85820"/>
                  </a:lnTo>
                  <a:cubicBezTo>
                    <a:pt x="53708" y="83872"/>
                    <a:pt x="53106" y="81966"/>
                    <a:pt x="51959" y="80391"/>
                  </a:cubicBezTo>
                  <a:lnTo>
                    <a:pt x="905" y="10001"/>
                  </a:lnTo>
                  <a:cubicBezTo>
                    <a:pt x="-889" y="7028"/>
                    <a:pt x="67" y="3164"/>
                    <a:pt x="3040" y="1371"/>
                  </a:cubicBezTo>
                  <a:cubicBezTo>
                    <a:pt x="3923" y="838"/>
                    <a:pt x="4923" y="531"/>
                    <a:pt x="5953" y="476"/>
                  </a:cubicBezTo>
                  <a:lnTo>
                    <a:pt x="18716" y="476"/>
                  </a:lnTo>
                  <a:cubicBezTo>
                    <a:pt x="20547" y="478"/>
                    <a:pt x="22286" y="1278"/>
                    <a:pt x="23479" y="2667"/>
                  </a:cubicBezTo>
                  <a:lnTo>
                    <a:pt x="61579" y="56483"/>
                  </a:lnTo>
                  <a:cubicBezTo>
                    <a:pt x="62788" y="58108"/>
                    <a:pt x="64697" y="59063"/>
                    <a:pt x="66722" y="59055"/>
                  </a:cubicBezTo>
                  <a:cubicBezTo>
                    <a:pt x="68722" y="59063"/>
                    <a:pt x="70602" y="58105"/>
                    <a:pt x="71771" y="56483"/>
                  </a:cubicBezTo>
                  <a:lnTo>
                    <a:pt x="109871" y="2667"/>
                  </a:lnTo>
                  <a:cubicBezTo>
                    <a:pt x="111049" y="994"/>
                    <a:pt x="112968" y="-1"/>
                    <a:pt x="115014" y="0"/>
                  </a:cubicBezTo>
                  <a:lnTo>
                    <a:pt x="127397" y="0"/>
                  </a:lnTo>
                  <a:cubicBezTo>
                    <a:pt x="130864" y="185"/>
                    <a:pt x="133524" y="3145"/>
                    <a:pt x="133340" y="6612"/>
                  </a:cubicBezTo>
                  <a:cubicBezTo>
                    <a:pt x="133285" y="7642"/>
                    <a:pt x="132978" y="8642"/>
                    <a:pt x="132445" y="9525"/>
                  </a:cubicBezTo>
                  <a:lnTo>
                    <a:pt x="81200" y="80391"/>
                  </a:lnTo>
                  <a:cubicBezTo>
                    <a:pt x="80053" y="81966"/>
                    <a:pt x="79451" y="83872"/>
                    <a:pt x="79486" y="85820"/>
                  </a:cubicBezTo>
                  <a:lnTo>
                    <a:pt x="79486" y="137446"/>
                  </a:lnTo>
                  <a:cubicBezTo>
                    <a:pt x="79435" y="140896"/>
                    <a:pt x="76650" y="143681"/>
                    <a:pt x="73199" y="143732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" name="爱设计-4-4">
              <a:extLst>
                <a:ext uri="{FF2B5EF4-FFF2-40B4-BE49-F238E27FC236}">
                  <a16:creationId xmlns:a16="http://schemas.microsoft.com/office/drawing/2014/main" id="{2831C407-0DFA-456C-C2A9-FA0E8AEEFAFB}"/>
                </a:ext>
              </a:extLst>
            </p:cNvPr>
            <p:cNvSpPr/>
            <p:nvPr/>
          </p:nvSpPr>
          <p:spPr>
            <a:xfrm>
              <a:off x="5769006" y="3750182"/>
              <a:ext cx="131730" cy="143732"/>
            </a:xfrm>
            <a:custGeom>
              <a:avLst/>
              <a:gdLst>
                <a:gd name="connsiteX0" fmla="*/ 65913 w 131730"/>
                <a:gd name="connsiteY0" fmla="*/ 143732 h 143732"/>
                <a:gd name="connsiteX1" fmla="*/ 0 w 131730"/>
                <a:gd name="connsiteY1" fmla="*/ 77819 h 143732"/>
                <a:gd name="connsiteX2" fmla="*/ 0 w 131730"/>
                <a:gd name="connsiteY2" fmla="*/ 6287 h 143732"/>
                <a:gd name="connsiteX3" fmla="*/ 6286 w 131730"/>
                <a:gd name="connsiteY3" fmla="*/ 0 h 143732"/>
                <a:gd name="connsiteX4" fmla="*/ 19431 w 131730"/>
                <a:gd name="connsiteY4" fmla="*/ 0 h 143732"/>
                <a:gd name="connsiteX5" fmla="*/ 25717 w 131730"/>
                <a:gd name="connsiteY5" fmla="*/ 6287 h 143732"/>
                <a:gd name="connsiteX6" fmla="*/ 25717 w 131730"/>
                <a:gd name="connsiteY6" fmla="*/ 77343 h 143732"/>
                <a:gd name="connsiteX7" fmla="*/ 63909 w 131730"/>
                <a:gd name="connsiteY7" fmla="*/ 119447 h 143732"/>
                <a:gd name="connsiteX8" fmla="*/ 106013 w 131730"/>
                <a:gd name="connsiteY8" fmla="*/ 81255 h 143732"/>
                <a:gd name="connsiteX9" fmla="*/ 106013 w 131730"/>
                <a:gd name="connsiteY9" fmla="*/ 77343 h 143732"/>
                <a:gd name="connsiteX10" fmla="*/ 106013 w 131730"/>
                <a:gd name="connsiteY10" fmla="*/ 6287 h 143732"/>
                <a:gd name="connsiteX11" fmla="*/ 112300 w 131730"/>
                <a:gd name="connsiteY11" fmla="*/ 0 h 143732"/>
                <a:gd name="connsiteX12" fmla="*/ 125444 w 131730"/>
                <a:gd name="connsiteY12" fmla="*/ 0 h 143732"/>
                <a:gd name="connsiteX13" fmla="*/ 131731 w 131730"/>
                <a:gd name="connsiteY13" fmla="*/ 6287 h 143732"/>
                <a:gd name="connsiteX14" fmla="*/ 131731 w 131730"/>
                <a:gd name="connsiteY14" fmla="*/ 77819 h 143732"/>
                <a:gd name="connsiteX15" fmla="*/ 66008 w 131730"/>
                <a:gd name="connsiteY15" fmla="*/ 143732 h 143732"/>
                <a:gd name="connsiteX16" fmla="*/ 65913 w 131730"/>
                <a:gd name="connsiteY16" fmla="*/ 143732 h 1437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31730" h="143732">
                  <a:moveTo>
                    <a:pt x="65913" y="143732"/>
                  </a:moveTo>
                  <a:cubicBezTo>
                    <a:pt x="29510" y="143732"/>
                    <a:pt x="0" y="114222"/>
                    <a:pt x="0" y="77819"/>
                  </a:cubicBezTo>
                  <a:lnTo>
                    <a:pt x="0" y="6287"/>
                  </a:lnTo>
                  <a:cubicBezTo>
                    <a:pt x="0" y="2815"/>
                    <a:pt x="2815" y="0"/>
                    <a:pt x="6286" y="0"/>
                  </a:cubicBezTo>
                  <a:lnTo>
                    <a:pt x="19431" y="0"/>
                  </a:lnTo>
                  <a:cubicBezTo>
                    <a:pt x="22903" y="0"/>
                    <a:pt x="25717" y="2815"/>
                    <a:pt x="25717" y="6287"/>
                  </a:cubicBezTo>
                  <a:lnTo>
                    <a:pt x="25717" y="77343"/>
                  </a:lnTo>
                  <a:cubicBezTo>
                    <a:pt x="24637" y="99516"/>
                    <a:pt x="41736" y="118367"/>
                    <a:pt x="63909" y="119447"/>
                  </a:cubicBezTo>
                  <a:cubicBezTo>
                    <a:pt x="86082" y="120527"/>
                    <a:pt x="104933" y="103428"/>
                    <a:pt x="106013" y="81255"/>
                  </a:cubicBezTo>
                  <a:cubicBezTo>
                    <a:pt x="106077" y="79952"/>
                    <a:pt x="106077" y="78646"/>
                    <a:pt x="106013" y="77343"/>
                  </a:cubicBezTo>
                  <a:lnTo>
                    <a:pt x="106013" y="6287"/>
                  </a:lnTo>
                  <a:cubicBezTo>
                    <a:pt x="106064" y="2836"/>
                    <a:pt x="108849" y="51"/>
                    <a:pt x="112300" y="0"/>
                  </a:cubicBezTo>
                  <a:lnTo>
                    <a:pt x="125444" y="0"/>
                  </a:lnTo>
                  <a:cubicBezTo>
                    <a:pt x="128916" y="0"/>
                    <a:pt x="131731" y="2815"/>
                    <a:pt x="131731" y="6287"/>
                  </a:cubicBezTo>
                  <a:lnTo>
                    <a:pt x="131731" y="77819"/>
                  </a:lnTo>
                  <a:cubicBezTo>
                    <a:pt x="131783" y="114169"/>
                    <a:pt x="102358" y="143680"/>
                    <a:pt x="66008" y="143732"/>
                  </a:cubicBezTo>
                  <a:cubicBezTo>
                    <a:pt x="65977" y="143732"/>
                    <a:pt x="65945" y="143732"/>
                    <a:pt x="65913" y="143732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" name="爱设计-4-5">
              <a:extLst>
                <a:ext uri="{FF2B5EF4-FFF2-40B4-BE49-F238E27FC236}">
                  <a16:creationId xmlns:a16="http://schemas.microsoft.com/office/drawing/2014/main" id="{6ABF3A88-EBC6-11F0-6EF8-EC5CA3AE369B}"/>
                </a:ext>
              </a:extLst>
            </p:cNvPr>
            <p:cNvSpPr/>
            <p:nvPr/>
          </p:nvSpPr>
          <p:spPr>
            <a:xfrm>
              <a:off x="6121239" y="3748944"/>
              <a:ext cx="116682" cy="145923"/>
            </a:xfrm>
            <a:custGeom>
              <a:avLst/>
              <a:gdLst>
                <a:gd name="connsiteX0" fmla="*/ 6287 w 116682"/>
                <a:gd name="connsiteY0" fmla="*/ 145923 h 145923"/>
                <a:gd name="connsiteX1" fmla="*/ 1 w 116682"/>
                <a:gd name="connsiteY1" fmla="*/ 139829 h 145923"/>
                <a:gd name="connsiteX2" fmla="*/ 1 w 116682"/>
                <a:gd name="connsiteY2" fmla="*/ 139637 h 145923"/>
                <a:gd name="connsiteX3" fmla="*/ 1 w 116682"/>
                <a:gd name="connsiteY3" fmla="*/ 6287 h 145923"/>
                <a:gd name="connsiteX4" fmla="*/ 6287 w 116682"/>
                <a:gd name="connsiteY4" fmla="*/ 0 h 145923"/>
                <a:gd name="connsiteX5" fmla="*/ 20003 w 116682"/>
                <a:gd name="connsiteY5" fmla="*/ 0 h 145923"/>
                <a:gd name="connsiteX6" fmla="*/ 26290 w 116682"/>
                <a:gd name="connsiteY6" fmla="*/ 6287 h 145923"/>
                <a:gd name="connsiteX7" fmla="*/ 26290 w 116682"/>
                <a:gd name="connsiteY7" fmla="*/ 114395 h 145923"/>
                <a:gd name="connsiteX8" fmla="*/ 32576 w 116682"/>
                <a:gd name="connsiteY8" fmla="*/ 120682 h 145923"/>
                <a:gd name="connsiteX9" fmla="*/ 110396 w 116682"/>
                <a:gd name="connsiteY9" fmla="*/ 120682 h 145923"/>
                <a:gd name="connsiteX10" fmla="*/ 116682 w 116682"/>
                <a:gd name="connsiteY10" fmla="*/ 126968 h 145923"/>
                <a:gd name="connsiteX11" fmla="*/ 116682 w 116682"/>
                <a:gd name="connsiteY11" fmla="*/ 139637 h 145923"/>
                <a:gd name="connsiteX12" fmla="*/ 110588 w 116682"/>
                <a:gd name="connsiteY12" fmla="*/ 145923 h 145923"/>
                <a:gd name="connsiteX13" fmla="*/ 110396 w 116682"/>
                <a:gd name="connsiteY13" fmla="*/ 145923 h 1459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16682" h="145923">
                  <a:moveTo>
                    <a:pt x="6287" y="145923"/>
                  </a:moveTo>
                  <a:cubicBezTo>
                    <a:pt x="2868" y="145976"/>
                    <a:pt x="54" y="143248"/>
                    <a:pt x="1" y="139829"/>
                  </a:cubicBezTo>
                  <a:cubicBezTo>
                    <a:pt x="0" y="139765"/>
                    <a:pt x="0" y="139701"/>
                    <a:pt x="1" y="139637"/>
                  </a:cubicBezTo>
                  <a:lnTo>
                    <a:pt x="1" y="6287"/>
                  </a:lnTo>
                  <a:cubicBezTo>
                    <a:pt x="1" y="2815"/>
                    <a:pt x="2815" y="0"/>
                    <a:pt x="6287" y="0"/>
                  </a:cubicBezTo>
                  <a:lnTo>
                    <a:pt x="20003" y="0"/>
                  </a:lnTo>
                  <a:cubicBezTo>
                    <a:pt x="23475" y="0"/>
                    <a:pt x="26290" y="2815"/>
                    <a:pt x="26290" y="6287"/>
                  </a:cubicBezTo>
                  <a:lnTo>
                    <a:pt x="26290" y="114395"/>
                  </a:lnTo>
                  <a:cubicBezTo>
                    <a:pt x="26290" y="117867"/>
                    <a:pt x="29104" y="120682"/>
                    <a:pt x="32576" y="120682"/>
                  </a:cubicBezTo>
                  <a:lnTo>
                    <a:pt x="110396" y="120682"/>
                  </a:lnTo>
                  <a:cubicBezTo>
                    <a:pt x="113868" y="120682"/>
                    <a:pt x="116682" y="123496"/>
                    <a:pt x="116682" y="126968"/>
                  </a:cubicBezTo>
                  <a:lnTo>
                    <a:pt x="116682" y="139637"/>
                  </a:lnTo>
                  <a:cubicBezTo>
                    <a:pt x="116735" y="143055"/>
                    <a:pt x="114007" y="145870"/>
                    <a:pt x="110588" y="145923"/>
                  </a:cubicBezTo>
                  <a:cubicBezTo>
                    <a:pt x="110524" y="145924"/>
                    <a:pt x="110460" y="145924"/>
                    <a:pt x="110396" y="145923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" name="爱设计-4-6">
              <a:extLst>
                <a:ext uri="{FF2B5EF4-FFF2-40B4-BE49-F238E27FC236}">
                  <a16:creationId xmlns:a16="http://schemas.microsoft.com/office/drawing/2014/main" id="{93B33028-1E01-C50B-C897-E9E93394C245}"/>
                </a:ext>
              </a:extLst>
            </p:cNvPr>
            <p:cNvSpPr/>
            <p:nvPr/>
          </p:nvSpPr>
          <p:spPr>
            <a:xfrm>
              <a:off x="6561009" y="3749611"/>
              <a:ext cx="149352" cy="149352"/>
            </a:xfrm>
            <a:custGeom>
              <a:avLst/>
              <a:gdLst>
                <a:gd name="connsiteX0" fmla="*/ 74867 w 149352"/>
                <a:gd name="connsiteY0" fmla="*/ 149352 h 149352"/>
                <a:gd name="connsiteX1" fmla="*/ 0 w 149352"/>
                <a:gd name="connsiteY1" fmla="*/ 74867 h 149352"/>
                <a:gd name="connsiteX2" fmla="*/ 74486 w 149352"/>
                <a:gd name="connsiteY2" fmla="*/ 0 h 149352"/>
                <a:gd name="connsiteX3" fmla="*/ 149352 w 149352"/>
                <a:gd name="connsiteY3" fmla="*/ 74486 h 149352"/>
                <a:gd name="connsiteX4" fmla="*/ 149352 w 149352"/>
                <a:gd name="connsiteY4" fmla="*/ 74676 h 149352"/>
                <a:gd name="connsiteX5" fmla="*/ 74867 w 149352"/>
                <a:gd name="connsiteY5" fmla="*/ 149352 h 149352"/>
                <a:gd name="connsiteX6" fmla="*/ 74867 w 149352"/>
                <a:gd name="connsiteY6" fmla="*/ 25527 h 149352"/>
                <a:gd name="connsiteX7" fmla="*/ 25527 w 149352"/>
                <a:gd name="connsiteY7" fmla="*/ 74676 h 149352"/>
                <a:gd name="connsiteX8" fmla="*/ 74676 w 149352"/>
                <a:gd name="connsiteY8" fmla="*/ 124015 h 149352"/>
                <a:gd name="connsiteX9" fmla="*/ 124015 w 149352"/>
                <a:gd name="connsiteY9" fmla="*/ 74866 h 149352"/>
                <a:gd name="connsiteX10" fmla="*/ 124016 w 149352"/>
                <a:gd name="connsiteY10" fmla="*/ 74771 h 149352"/>
                <a:gd name="connsiteX11" fmla="*/ 74866 w 149352"/>
                <a:gd name="connsiteY11" fmla="*/ 25432 h 1493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49352" h="149352">
                  <a:moveTo>
                    <a:pt x="74867" y="149352"/>
                  </a:moveTo>
                  <a:cubicBezTo>
                    <a:pt x="33624" y="149457"/>
                    <a:pt x="105" y="116109"/>
                    <a:pt x="0" y="74867"/>
                  </a:cubicBezTo>
                  <a:cubicBezTo>
                    <a:pt x="-105" y="33624"/>
                    <a:pt x="33243" y="105"/>
                    <a:pt x="74486" y="0"/>
                  </a:cubicBezTo>
                  <a:cubicBezTo>
                    <a:pt x="115728" y="-105"/>
                    <a:pt x="149247" y="33243"/>
                    <a:pt x="149352" y="74486"/>
                  </a:cubicBezTo>
                  <a:cubicBezTo>
                    <a:pt x="149352" y="74549"/>
                    <a:pt x="149352" y="74612"/>
                    <a:pt x="149352" y="74676"/>
                  </a:cubicBezTo>
                  <a:cubicBezTo>
                    <a:pt x="149300" y="115822"/>
                    <a:pt x="116013" y="149195"/>
                    <a:pt x="74867" y="149352"/>
                  </a:cubicBezTo>
                  <a:close/>
                  <a:moveTo>
                    <a:pt x="74867" y="25527"/>
                  </a:moveTo>
                  <a:cubicBezTo>
                    <a:pt x="47670" y="25474"/>
                    <a:pt x="25580" y="47479"/>
                    <a:pt x="25527" y="74676"/>
                  </a:cubicBezTo>
                  <a:cubicBezTo>
                    <a:pt x="25474" y="101873"/>
                    <a:pt x="47479" y="123963"/>
                    <a:pt x="74676" y="124015"/>
                  </a:cubicBezTo>
                  <a:cubicBezTo>
                    <a:pt x="101873" y="124068"/>
                    <a:pt x="123963" y="102063"/>
                    <a:pt x="124015" y="74866"/>
                  </a:cubicBezTo>
                  <a:cubicBezTo>
                    <a:pt x="124016" y="74835"/>
                    <a:pt x="124016" y="74803"/>
                    <a:pt x="124016" y="74771"/>
                  </a:cubicBezTo>
                  <a:cubicBezTo>
                    <a:pt x="124016" y="47596"/>
                    <a:pt x="102042" y="25537"/>
                    <a:pt x="74866" y="25432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" name="爱设计-4-7">
              <a:extLst>
                <a:ext uri="{FF2B5EF4-FFF2-40B4-BE49-F238E27FC236}">
                  <a16:creationId xmlns:a16="http://schemas.microsoft.com/office/drawing/2014/main" id="{9F268F28-A984-CB11-4F2B-4B0632FBC555}"/>
                </a:ext>
              </a:extLst>
            </p:cNvPr>
            <p:cNvSpPr/>
            <p:nvPr/>
          </p:nvSpPr>
          <p:spPr>
            <a:xfrm>
              <a:off x="6243065" y="3747039"/>
              <a:ext cx="149351" cy="149351"/>
            </a:xfrm>
            <a:custGeom>
              <a:avLst/>
              <a:gdLst>
                <a:gd name="connsiteX0" fmla="*/ 74676 w 149351"/>
                <a:gd name="connsiteY0" fmla="*/ 149352 h 149351"/>
                <a:gd name="connsiteX1" fmla="*/ 0 w 149351"/>
                <a:gd name="connsiteY1" fmla="*/ 74676 h 149351"/>
                <a:gd name="connsiteX2" fmla="*/ 74676 w 149351"/>
                <a:gd name="connsiteY2" fmla="*/ 0 h 149351"/>
                <a:gd name="connsiteX3" fmla="*/ 149352 w 149351"/>
                <a:gd name="connsiteY3" fmla="*/ 74676 h 149351"/>
                <a:gd name="connsiteX4" fmla="*/ 74676 w 149351"/>
                <a:gd name="connsiteY4" fmla="*/ 149352 h 149351"/>
                <a:gd name="connsiteX5" fmla="*/ 74676 w 149351"/>
                <a:gd name="connsiteY5" fmla="*/ 25527 h 149351"/>
                <a:gd name="connsiteX6" fmla="*/ 25910 w 149351"/>
                <a:gd name="connsiteY6" fmla="*/ 75245 h 149351"/>
                <a:gd name="connsiteX7" fmla="*/ 75629 w 149351"/>
                <a:gd name="connsiteY7" fmla="*/ 124011 h 149351"/>
                <a:gd name="connsiteX8" fmla="*/ 124396 w 149351"/>
                <a:gd name="connsiteY8" fmla="*/ 74676 h 149351"/>
                <a:gd name="connsiteX9" fmla="*/ 75251 w 149351"/>
                <a:gd name="connsiteY9" fmla="*/ 25524 h 149351"/>
                <a:gd name="connsiteX10" fmla="*/ 74676 w 149351"/>
                <a:gd name="connsiteY10" fmla="*/ 25527 h 1493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49351" h="149351">
                  <a:moveTo>
                    <a:pt x="74676" y="149352"/>
                  </a:moveTo>
                  <a:cubicBezTo>
                    <a:pt x="33434" y="149352"/>
                    <a:pt x="0" y="115918"/>
                    <a:pt x="0" y="74676"/>
                  </a:cubicBezTo>
                  <a:cubicBezTo>
                    <a:pt x="0" y="33434"/>
                    <a:pt x="33434" y="0"/>
                    <a:pt x="74676" y="0"/>
                  </a:cubicBezTo>
                  <a:cubicBezTo>
                    <a:pt x="115918" y="0"/>
                    <a:pt x="149352" y="33434"/>
                    <a:pt x="149352" y="74676"/>
                  </a:cubicBezTo>
                  <a:cubicBezTo>
                    <a:pt x="149352" y="115918"/>
                    <a:pt x="115918" y="149352"/>
                    <a:pt x="74676" y="149352"/>
                  </a:cubicBezTo>
                  <a:close/>
                  <a:moveTo>
                    <a:pt x="74676" y="25527"/>
                  </a:moveTo>
                  <a:cubicBezTo>
                    <a:pt x="47480" y="25790"/>
                    <a:pt x="25647" y="48050"/>
                    <a:pt x="25910" y="75245"/>
                  </a:cubicBezTo>
                  <a:cubicBezTo>
                    <a:pt x="26173" y="102441"/>
                    <a:pt x="48433" y="124274"/>
                    <a:pt x="75629" y="124011"/>
                  </a:cubicBezTo>
                  <a:cubicBezTo>
                    <a:pt x="102675" y="123749"/>
                    <a:pt x="124447" y="101723"/>
                    <a:pt x="124396" y="74676"/>
                  </a:cubicBezTo>
                  <a:cubicBezTo>
                    <a:pt x="124398" y="47532"/>
                    <a:pt x="102395" y="25525"/>
                    <a:pt x="75251" y="25524"/>
                  </a:cubicBezTo>
                  <a:cubicBezTo>
                    <a:pt x="75059" y="25524"/>
                    <a:pt x="74868" y="25525"/>
                    <a:pt x="74676" y="25527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" name="爱设计-4-8">
              <a:extLst>
                <a:ext uri="{FF2B5EF4-FFF2-40B4-BE49-F238E27FC236}">
                  <a16:creationId xmlns:a16="http://schemas.microsoft.com/office/drawing/2014/main" id="{B347EB07-54CF-ADAD-EAF5-6F252FDFDC0C}"/>
                </a:ext>
              </a:extLst>
            </p:cNvPr>
            <p:cNvSpPr/>
            <p:nvPr/>
          </p:nvSpPr>
          <p:spPr>
            <a:xfrm>
              <a:off x="6402799" y="3745562"/>
              <a:ext cx="151572" cy="149352"/>
            </a:xfrm>
            <a:custGeom>
              <a:avLst/>
              <a:gdLst>
                <a:gd name="connsiteX0" fmla="*/ 145638 w 151572"/>
                <a:gd name="connsiteY0" fmla="*/ 64438 h 149352"/>
                <a:gd name="connsiteX1" fmla="*/ 145066 w 151572"/>
                <a:gd name="connsiteY1" fmla="*/ 64438 h 149352"/>
                <a:gd name="connsiteX2" fmla="*/ 145066 w 151572"/>
                <a:gd name="connsiteY2" fmla="*/ 64438 h 149352"/>
                <a:gd name="connsiteX3" fmla="*/ 87916 w 151572"/>
                <a:gd name="connsiteY3" fmla="*/ 64438 h 149352"/>
                <a:gd name="connsiteX4" fmla="*/ 81630 w 151572"/>
                <a:gd name="connsiteY4" fmla="*/ 70724 h 149352"/>
                <a:gd name="connsiteX5" fmla="*/ 81630 w 151572"/>
                <a:gd name="connsiteY5" fmla="*/ 83583 h 149352"/>
                <a:gd name="connsiteX6" fmla="*/ 87916 w 151572"/>
                <a:gd name="connsiteY6" fmla="*/ 89869 h 149352"/>
                <a:gd name="connsiteX7" fmla="*/ 115443 w 151572"/>
                <a:gd name="connsiteY7" fmla="*/ 89869 h 149352"/>
                <a:gd name="connsiteX8" fmla="*/ 119539 w 151572"/>
                <a:gd name="connsiteY8" fmla="*/ 91584 h 149352"/>
                <a:gd name="connsiteX9" fmla="*/ 120492 w 151572"/>
                <a:gd name="connsiteY9" fmla="*/ 96632 h 149352"/>
                <a:gd name="connsiteX10" fmla="*/ 120492 w 151572"/>
                <a:gd name="connsiteY10" fmla="*/ 96632 h 149352"/>
                <a:gd name="connsiteX11" fmla="*/ 120492 w 151572"/>
                <a:gd name="connsiteY11" fmla="*/ 96632 h 149352"/>
                <a:gd name="connsiteX12" fmla="*/ 103632 w 151572"/>
                <a:gd name="connsiteY12" fmla="*/ 117873 h 149352"/>
                <a:gd name="connsiteX13" fmla="*/ 102870 w 151572"/>
                <a:gd name="connsiteY13" fmla="*/ 117873 h 149352"/>
                <a:gd name="connsiteX14" fmla="*/ 100299 w 151572"/>
                <a:gd name="connsiteY14" fmla="*/ 119206 h 149352"/>
                <a:gd name="connsiteX15" fmla="*/ 100299 w 151572"/>
                <a:gd name="connsiteY15" fmla="*/ 119206 h 149352"/>
                <a:gd name="connsiteX16" fmla="*/ 99156 w 151572"/>
                <a:gd name="connsiteY16" fmla="*/ 119778 h 149352"/>
                <a:gd name="connsiteX17" fmla="*/ 99156 w 151572"/>
                <a:gd name="connsiteY17" fmla="*/ 119778 h 149352"/>
                <a:gd name="connsiteX18" fmla="*/ 98108 w 151572"/>
                <a:gd name="connsiteY18" fmla="*/ 120254 h 149352"/>
                <a:gd name="connsiteX19" fmla="*/ 98108 w 151572"/>
                <a:gd name="connsiteY19" fmla="*/ 120254 h 149352"/>
                <a:gd name="connsiteX20" fmla="*/ 96965 w 151572"/>
                <a:gd name="connsiteY20" fmla="*/ 120254 h 149352"/>
                <a:gd name="connsiteX21" fmla="*/ 96965 w 151572"/>
                <a:gd name="connsiteY21" fmla="*/ 120254 h 149352"/>
                <a:gd name="connsiteX22" fmla="*/ 91345 w 151572"/>
                <a:gd name="connsiteY22" fmla="*/ 122254 h 149352"/>
                <a:gd name="connsiteX23" fmla="*/ 91345 w 151572"/>
                <a:gd name="connsiteY23" fmla="*/ 122254 h 149352"/>
                <a:gd name="connsiteX24" fmla="*/ 90012 w 151572"/>
                <a:gd name="connsiteY24" fmla="*/ 122254 h 149352"/>
                <a:gd name="connsiteX25" fmla="*/ 90012 w 151572"/>
                <a:gd name="connsiteY25" fmla="*/ 122254 h 149352"/>
                <a:gd name="connsiteX26" fmla="*/ 88678 w 151572"/>
                <a:gd name="connsiteY26" fmla="*/ 122254 h 149352"/>
                <a:gd name="connsiteX27" fmla="*/ 88678 w 151572"/>
                <a:gd name="connsiteY27" fmla="*/ 122254 h 149352"/>
                <a:gd name="connsiteX28" fmla="*/ 81344 w 151572"/>
                <a:gd name="connsiteY28" fmla="*/ 123302 h 149352"/>
                <a:gd name="connsiteX29" fmla="*/ 71819 w 151572"/>
                <a:gd name="connsiteY29" fmla="*/ 123302 h 149352"/>
                <a:gd name="connsiteX30" fmla="*/ 70581 w 151572"/>
                <a:gd name="connsiteY30" fmla="*/ 123302 h 149352"/>
                <a:gd name="connsiteX31" fmla="*/ 70581 w 151572"/>
                <a:gd name="connsiteY31" fmla="*/ 123302 h 149352"/>
                <a:gd name="connsiteX32" fmla="*/ 66580 w 151572"/>
                <a:gd name="connsiteY32" fmla="*/ 122540 h 149352"/>
                <a:gd name="connsiteX33" fmla="*/ 66580 w 151572"/>
                <a:gd name="connsiteY33" fmla="*/ 122540 h 149352"/>
                <a:gd name="connsiteX34" fmla="*/ 29259 w 151572"/>
                <a:gd name="connsiteY34" fmla="*/ 63743 h 149352"/>
                <a:gd name="connsiteX35" fmla="*/ 63246 w 151572"/>
                <a:gd name="connsiteY35" fmla="*/ 27290 h 149352"/>
                <a:gd name="connsiteX36" fmla="*/ 63246 w 151572"/>
                <a:gd name="connsiteY36" fmla="*/ 27290 h 149352"/>
                <a:gd name="connsiteX37" fmla="*/ 72009 w 151572"/>
                <a:gd name="connsiteY37" fmla="*/ 25480 h 149352"/>
                <a:gd name="connsiteX38" fmla="*/ 72009 w 151572"/>
                <a:gd name="connsiteY38" fmla="*/ 25480 h 149352"/>
                <a:gd name="connsiteX39" fmla="*/ 75438 w 151572"/>
                <a:gd name="connsiteY39" fmla="*/ 25480 h 149352"/>
                <a:gd name="connsiteX40" fmla="*/ 77534 w 151572"/>
                <a:gd name="connsiteY40" fmla="*/ 25480 h 149352"/>
                <a:gd name="connsiteX41" fmla="*/ 108966 w 151572"/>
                <a:gd name="connsiteY41" fmla="*/ 36815 h 149352"/>
                <a:gd name="connsiteX42" fmla="*/ 109538 w 151572"/>
                <a:gd name="connsiteY42" fmla="*/ 37387 h 149352"/>
                <a:gd name="connsiteX43" fmla="*/ 109538 w 151572"/>
                <a:gd name="connsiteY43" fmla="*/ 37387 h 149352"/>
                <a:gd name="connsiteX44" fmla="*/ 112395 w 151572"/>
                <a:gd name="connsiteY44" fmla="*/ 40054 h 149352"/>
                <a:gd name="connsiteX45" fmla="*/ 120396 w 151572"/>
                <a:gd name="connsiteY45" fmla="*/ 40720 h 149352"/>
                <a:gd name="connsiteX46" fmla="*/ 131064 w 151572"/>
                <a:gd name="connsiteY46" fmla="*/ 33291 h 149352"/>
                <a:gd name="connsiteX47" fmla="*/ 132781 w 151572"/>
                <a:gd name="connsiteY47" fmla="*/ 24705 h 149352"/>
                <a:gd name="connsiteX48" fmla="*/ 132588 w 151572"/>
                <a:gd name="connsiteY48" fmla="*/ 24433 h 149352"/>
                <a:gd name="connsiteX49" fmla="*/ 122016 w 151572"/>
                <a:gd name="connsiteY49" fmla="*/ 14908 h 149352"/>
                <a:gd name="connsiteX50" fmla="*/ 77343 w 151572"/>
                <a:gd name="connsiteY50" fmla="*/ 49 h 149352"/>
                <a:gd name="connsiteX51" fmla="*/ 77343 w 151572"/>
                <a:gd name="connsiteY51" fmla="*/ 49 h 149352"/>
                <a:gd name="connsiteX52" fmla="*/ 49 w 151572"/>
                <a:gd name="connsiteY52" fmla="*/ 72010 h 149352"/>
                <a:gd name="connsiteX53" fmla="*/ 72010 w 151572"/>
                <a:gd name="connsiteY53" fmla="*/ 149305 h 149352"/>
                <a:gd name="connsiteX54" fmla="*/ 77344 w 151572"/>
                <a:gd name="connsiteY54" fmla="*/ 149305 h 149352"/>
                <a:gd name="connsiteX55" fmla="*/ 84487 w 151572"/>
                <a:gd name="connsiteY55" fmla="*/ 149305 h 149352"/>
                <a:gd name="connsiteX56" fmla="*/ 86202 w 151572"/>
                <a:gd name="connsiteY56" fmla="*/ 149305 h 149352"/>
                <a:gd name="connsiteX57" fmla="*/ 87440 w 151572"/>
                <a:gd name="connsiteY57" fmla="*/ 149305 h 149352"/>
                <a:gd name="connsiteX58" fmla="*/ 88583 w 151572"/>
                <a:gd name="connsiteY58" fmla="*/ 149305 h 149352"/>
                <a:gd name="connsiteX59" fmla="*/ 89631 w 151572"/>
                <a:gd name="connsiteY59" fmla="*/ 149305 h 149352"/>
                <a:gd name="connsiteX60" fmla="*/ 91536 w 151572"/>
                <a:gd name="connsiteY60" fmla="*/ 149305 h 149352"/>
                <a:gd name="connsiteX61" fmla="*/ 92583 w 151572"/>
                <a:gd name="connsiteY61" fmla="*/ 149305 h 149352"/>
                <a:gd name="connsiteX62" fmla="*/ 93726 w 151572"/>
                <a:gd name="connsiteY62" fmla="*/ 149305 h 149352"/>
                <a:gd name="connsiteX63" fmla="*/ 94679 w 151572"/>
                <a:gd name="connsiteY63" fmla="*/ 149305 h 149352"/>
                <a:gd name="connsiteX64" fmla="*/ 96679 w 151572"/>
                <a:gd name="connsiteY64" fmla="*/ 149305 h 149352"/>
                <a:gd name="connsiteX65" fmla="*/ 97536 w 151572"/>
                <a:gd name="connsiteY65" fmla="*/ 149305 h 149352"/>
                <a:gd name="connsiteX66" fmla="*/ 98775 w 151572"/>
                <a:gd name="connsiteY66" fmla="*/ 149305 h 149352"/>
                <a:gd name="connsiteX67" fmla="*/ 99632 w 151572"/>
                <a:gd name="connsiteY67" fmla="*/ 149305 h 149352"/>
                <a:gd name="connsiteX68" fmla="*/ 101727 w 151572"/>
                <a:gd name="connsiteY68" fmla="*/ 148543 h 149352"/>
                <a:gd name="connsiteX69" fmla="*/ 102489 w 151572"/>
                <a:gd name="connsiteY69" fmla="*/ 148543 h 149352"/>
                <a:gd name="connsiteX70" fmla="*/ 103728 w 151572"/>
                <a:gd name="connsiteY70" fmla="*/ 148543 h 149352"/>
                <a:gd name="connsiteX71" fmla="*/ 103728 w 151572"/>
                <a:gd name="connsiteY71" fmla="*/ 148543 h 149352"/>
                <a:gd name="connsiteX72" fmla="*/ 106299 w 151572"/>
                <a:gd name="connsiteY72" fmla="*/ 147591 h 149352"/>
                <a:gd name="connsiteX73" fmla="*/ 106966 w 151572"/>
                <a:gd name="connsiteY73" fmla="*/ 147591 h 149352"/>
                <a:gd name="connsiteX74" fmla="*/ 110967 w 151572"/>
                <a:gd name="connsiteY74" fmla="*/ 145686 h 149352"/>
                <a:gd name="connsiteX75" fmla="*/ 111538 w 151572"/>
                <a:gd name="connsiteY75" fmla="*/ 145686 h 149352"/>
                <a:gd name="connsiteX76" fmla="*/ 114015 w 151572"/>
                <a:gd name="connsiteY76" fmla="*/ 144257 h 149352"/>
                <a:gd name="connsiteX77" fmla="*/ 114015 w 151572"/>
                <a:gd name="connsiteY77" fmla="*/ 144257 h 149352"/>
                <a:gd name="connsiteX78" fmla="*/ 115253 w 151572"/>
                <a:gd name="connsiteY78" fmla="*/ 143495 h 149352"/>
                <a:gd name="connsiteX79" fmla="*/ 115729 w 151572"/>
                <a:gd name="connsiteY79" fmla="*/ 143495 h 149352"/>
                <a:gd name="connsiteX80" fmla="*/ 118110 w 151572"/>
                <a:gd name="connsiteY80" fmla="*/ 141971 h 149352"/>
                <a:gd name="connsiteX81" fmla="*/ 118110 w 151572"/>
                <a:gd name="connsiteY81" fmla="*/ 141971 h 149352"/>
                <a:gd name="connsiteX82" fmla="*/ 119349 w 151572"/>
                <a:gd name="connsiteY82" fmla="*/ 141114 h 149352"/>
                <a:gd name="connsiteX83" fmla="*/ 119349 w 151572"/>
                <a:gd name="connsiteY83" fmla="*/ 141114 h 149352"/>
                <a:gd name="connsiteX84" fmla="*/ 121730 w 151572"/>
                <a:gd name="connsiteY84" fmla="*/ 139399 h 149352"/>
                <a:gd name="connsiteX85" fmla="*/ 121730 w 151572"/>
                <a:gd name="connsiteY85" fmla="*/ 139399 h 149352"/>
                <a:gd name="connsiteX86" fmla="*/ 122968 w 151572"/>
                <a:gd name="connsiteY86" fmla="*/ 138352 h 149352"/>
                <a:gd name="connsiteX87" fmla="*/ 122968 w 151572"/>
                <a:gd name="connsiteY87" fmla="*/ 138352 h 149352"/>
                <a:gd name="connsiteX88" fmla="*/ 125349 w 151572"/>
                <a:gd name="connsiteY88" fmla="*/ 136351 h 149352"/>
                <a:gd name="connsiteX89" fmla="*/ 125349 w 151572"/>
                <a:gd name="connsiteY89" fmla="*/ 136351 h 149352"/>
                <a:gd name="connsiteX90" fmla="*/ 150400 w 151572"/>
                <a:gd name="connsiteY90" fmla="*/ 80630 h 149352"/>
                <a:gd name="connsiteX91" fmla="*/ 150400 w 151572"/>
                <a:gd name="connsiteY91" fmla="*/ 74248 h 149352"/>
                <a:gd name="connsiteX92" fmla="*/ 149006 w 151572"/>
                <a:gd name="connsiteY92" fmla="*/ 65604 h 149352"/>
                <a:gd name="connsiteX93" fmla="*/ 145638 w 151572"/>
                <a:gd name="connsiteY93" fmla="*/ 64438 h 1493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</a:cxnLst>
              <a:rect l="l" t="t" r="r" b="b"/>
              <a:pathLst>
                <a:path w="151572" h="149352">
                  <a:moveTo>
                    <a:pt x="145638" y="64438"/>
                  </a:moveTo>
                  <a:lnTo>
                    <a:pt x="145066" y="64438"/>
                  </a:lnTo>
                  <a:lnTo>
                    <a:pt x="145066" y="64438"/>
                  </a:lnTo>
                  <a:lnTo>
                    <a:pt x="87916" y="64438"/>
                  </a:lnTo>
                  <a:cubicBezTo>
                    <a:pt x="84444" y="64438"/>
                    <a:pt x="81630" y="67252"/>
                    <a:pt x="81630" y="70724"/>
                  </a:cubicBezTo>
                  <a:lnTo>
                    <a:pt x="81630" y="83583"/>
                  </a:lnTo>
                  <a:cubicBezTo>
                    <a:pt x="81630" y="87055"/>
                    <a:pt x="84444" y="89869"/>
                    <a:pt x="87916" y="89869"/>
                  </a:cubicBezTo>
                  <a:lnTo>
                    <a:pt x="115443" y="89869"/>
                  </a:lnTo>
                  <a:cubicBezTo>
                    <a:pt x="116988" y="89843"/>
                    <a:pt x="118474" y="90465"/>
                    <a:pt x="119539" y="91584"/>
                  </a:cubicBezTo>
                  <a:cubicBezTo>
                    <a:pt x="120734" y="92976"/>
                    <a:pt x="121097" y="94900"/>
                    <a:pt x="120492" y="96632"/>
                  </a:cubicBezTo>
                  <a:lnTo>
                    <a:pt x="120492" y="96632"/>
                  </a:lnTo>
                  <a:lnTo>
                    <a:pt x="120492" y="96632"/>
                  </a:lnTo>
                  <a:cubicBezTo>
                    <a:pt x="116693" y="104984"/>
                    <a:pt x="110905" y="112278"/>
                    <a:pt x="103632" y="117873"/>
                  </a:cubicBezTo>
                  <a:lnTo>
                    <a:pt x="102870" y="117873"/>
                  </a:lnTo>
                  <a:lnTo>
                    <a:pt x="100299" y="119206"/>
                  </a:lnTo>
                  <a:lnTo>
                    <a:pt x="100299" y="119206"/>
                  </a:lnTo>
                  <a:lnTo>
                    <a:pt x="99156" y="119778"/>
                  </a:lnTo>
                  <a:lnTo>
                    <a:pt x="99156" y="119778"/>
                  </a:lnTo>
                  <a:lnTo>
                    <a:pt x="98108" y="120254"/>
                  </a:lnTo>
                  <a:lnTo>
                    <a:pt x="98108" y="120254"/>
                  </a:lnTo>
                  <a:lnTo>
                    <a:pt x="96965" y="120254"/>
                  </a:lnTo>
                  <a:lnTo>
                    <a:pt x="96965" y="120254"/>
                  </a:lnTo>
                  <a:lnTo>
                    <a:pt x="91345" y="122254"/>
                  </a:lnTo>
                  <a:lnTo>
                    <a:pt x="91345" y="122254"/>
                  </a:lnTo>
                  <a:lnTo>
                    <a:pt x="90012" y="122254"/>
                  </a:lnTo>
                  <a:lnTo>
                    <a:pt x="90012" y="122254"/>
                  </a:lnTo>
                  <a:lnTo>
                    <a:pt x="88678" y="122254"/>
                  </a:lnTo>
                  <a:lnTo>
                    <a:pt x="88678" y="122254"/>
                  </a:lnTo>
                  <a:cubicBezTo>
                    <a:pt x="86262" y="122783"/>
                    <a:pt x="83811" y="123133"/>
                    <a:pt x="81344" y="123302"/>
                  </a:cubicBezTo>
                  <a:lnTo>
                    <a:pt x="71819" y="123302"/>
                  </a:lnTo>
                  <a:lnTo>
                    <a:pt x="70581" y="123302"/>
                  </a:lnTo>
                  <a:lnTo>
                    <a:pt x="70581" y="123302"/>
                  </a:lnTo>
                  <a:lnTo>
                    <a:pt x="66580" y="122540"/>
                  </a:lnTo>
                  <a:lnTo>
                    <a:pt x="66580" y="122540"/>
                  </a:lnTo>
                  <a:cubicBezTo>
                    <a:pt x="40038" y="116609"/>
                    <a:pt x="23329" y="90285"/>
                    <a:pt x="29259" y="63743"/>
                  </a:cubicBezTo>
                  <a:cubicBezTo>
                    <a:pt x="33149" y="46333"/>
                    <a:pt x="46151" y="32388"/>
                    <a:pt x="63246" y="27290"/>
                  </a:cubicBezTo>
                  <a:lnTo>
                    <a:pt x="63246" y="27290"/>
                  </a:lnTo>
                  <a:cubicBezTo>
                    <a:pt x="66102" y="26405"/>
                    <a:pt x="69037" y="25799"/>
                    <a:pt x="72009" y="25480"/>
                  </a:cubicBezTo>
                  <a:lnTo>
                    <a:pt x="72009" y="25480"/>
                  </a:lnTo>
                  <a:lnTo>
                    <a:pt x="75438" y="25480"/>
                  </a:lnTo>
                  <a:lnTo>
                    <a:pt x="77534" y="25480"/>
                  </a:lnTo>
                  <a:cubicBezTo>
                    <a:pt x="89018" y="25448"/>
                    <a:pt x="100146" y="29461"/>
                    <a:pt x="108966" y="36815"/>
                  </a:cubicBezTo>
                  <a:lnTo>
                    <a:pt x="109538" y="37387"/>
                  </a:lnTo>
                  <a:lnTo>
                    <a:pt x="109538" y="37387"/>
                  </a:lnTo>
                  <a:lnTo>
                    <a:pt x="112395" y="40054"/>
                  </a:lnTo>
                  <a:cubicBezTo>
                    <a:pt x="114519" y="42249"/>
                    <a:pt x="117939" y="42534"/>
                    <a:pt x="120396" y="40720"/>
                  </a:cubicBezTo>
                  <a:lnTo>
                    <a:pt x="131064" y="33291"/>
                  </a:lnTo>
                  <a:cubicBezTo>
                    <a:pt x="133909" y="31394"/>
                    <a:pt x="134678" y="27550"/>
                    <a:pt x="132781" y="24705"/>
                  </a:cubicBezTo>
                  <a:cubicBezTo>
                    <a:pt x="132719" y="24612"/>
                    <a:pt x="132655" y="24522"/>
                    <a:pt x="132588" y="24433"/>
                  </a:cubicBezTo>
                  <a:cubicBezTo>
                    <a:pt x="129363" y="20941"/>
                    <a:pt x="125824" y="17753"/>
                    <a:pt x="122016" y="14908"/>
                  </a:cubicBezTo>
                  <a:cubicBezTo>
                    <a:pt x="109110" y="5280"/>
                    <a:pt x="93445" y="69"/>
                    <a:pt x="77343" y="49"/>
                  </a:cubicBezTo>
                  <a:lnTo>
                    <a:pt x="77343" y="49"/>
                  </a:lnTo>
                  <a:cubicBezTo>
                    <a:pt x="36127" y="-1424"/>
                    <a:pt x="1521" y="30794"/>
                    <a:pt x="49" y="72010"/>
                  </a:cubicBezTo>
                  <a:cubicBezTo>
                    <a:pt x="-1424" y="113226"/>
                    <a:pt x="30794" y="147833"/>
                    <a:pt x="72010" y="149305"/>
                  </a:cubicBezTo>
                  <a:cubicBezTo>
                    <a:pt x="73788" y="149369"/>
                    <a:pt x="75566" y="149369"/>
                    <a:pt x="77344" y="149305"/>
                  </a:cubicBezTo>
                  <a:lnTo>
                    <a:pt x="84487" y="149305"/>
                  </a:lnTo>
                  <a:lnTo>
                    <a:pt x="86202" y="149305"/>
                  </a:lnTo>
                  <a:lnTo>
                    <a:pt x="87440" y="149305"/>
                  </a:lnTo>
                  <a:lnTo>
                    <a:pt x="88583" y="149305"/>
                  </a:lnTo>
                  <a:lnTo>
                    <a:pt x="89631" y="149305"/>
                  </a:lnTo>
                  <a:lnTo>
                    <a:pt x="91536" y="149305"/>
                  </a:lnTo>
                  <a:lnTo>
                    <a:pt x="92583" y="149305"/>
                  </a:lnTo>
                  <a:lnTo>
                    <a:pt x="93726" y="149305"/>
                  </a:lnTo>
                  <a:lnTo>
                    <a:pt x="94679" y="149305"/>
                  </a:lnTo>
                  <a:lnTo>
                    <a:pt x="96679" y="149305"/>
                  </a:lnTo>
                  <a:lnTo>
                    <a:pt x="97536" y="149305"/>
                  </a:lnTo>
                  <a:lnTo>
                    <a:pt x="98775" y="149305"/>
                  </a:lnTo>
                  <a:lnTo>
                    <a:pt x="99632" y="149305"/>
                  </a:lnTo>
                  <a:lnTo>
                    <a:pt x="101727" y="148543"/>
                  </a:lnTo>
                  <a:lnTo>
                    <a:pt x="102489" y="148543"/>
                  </a:lnTo>
                  <a:lnTo>
                    <a:pt x="103728" y="148543"/>
                  </a:lnTo>
                  <a:lnTo>
                    <a:pt x="103728" y="148543"/>
                  </a:lnTo>
                  <a:lnTo>
                    <a:pt x="106299" y="147591"/>
                  </a:lnTo>
                  <a:lnTo>
                    <a:pt x="106966" y="147591"/>
                  </a:lnTo>
                  <a:lnTo>
                    <a:pt x="110967" y="145686"/>
                  </a:lnTo>
                  <a:lnTo>
                    <a:pt x="111538" y="145686"/>
                  </a:lnTo>
                  <a:lnTo>
                    <a:pt x="114015" y="144257"/>
                  </a:lnTo>
                  <a:lnTo>
                    <a:pt x="114015" y="144257"/>
                  </a:lnTo>
                  <a:lnTo>
                    <a:pt x="115253" y="143495"/>
                  </a:lnTo>
                  <a:lnTo>
                    <a:pt x="115729" y="143495"/>
                  </a:lnTo>
                  <a:lnTo>
                    <a:pt x="118110" y="141971"/>
                  </a:lnTo>
                  <a:lnTo>
                    <a:pt x="118110" y="141971"/>
                  </a:lnTo>
                  <a:lnTo>
                    <a:pt x="119349" y="141114"/>
                  </a:lnTo>
                  <a:lnTo>
                    <a:pt x="119349" y="141114"/>
                  </a:lnTo>
                  <a:cubicBezTo>
                    <a:pt x="120185" y="140604"/>
                    <a:pt x="120981" y="140031"/>
                    <a:pt x="121730" y="139399"/>
                  </a:cubicBezTo>
                  <a:lnTo>
                    <a:pt x="121730" y="139399"/>
                  </a:lnTo>
                  <a:lnTo>
                    <a:pt x="122968" y="138352"/>
                  </a:lnTo>
                  <a:lnTo>
                    <a:pt x="122968" y="138352"/>
                  </a:lnTo>
                  <a:lnTo>
                    <a:pt x="125349" y="136351"/>
                  </a:lnTo>
                  <a:lnTo>
                    <a:pt x="125349" y="136351"/>
                  </a:lnTo>
                  <a:cubicBezTo>
                    <a:pt x="141417" y="122313"/>
                    <a:pt x="150564" y="101966"/>
                    <a:pt x="150400" y="80630"/>
                  </a:cubicBezTo>
                  <a:lnTo>
                    <a:pt x="150400" y="74248"/>
                  </a:lnTo>
                  <a:cubicBezTo>
                    <a:pt x="152402" y="71476"/>
                    <a:pt x="151778" y="67606"/>
                    <a:pt x="149006" y="65604"/>
                  </a:cubicBezTo>
                  <a:cubicBezTo>
                    <a:pt x="148022" y="64894"/>
                    <a:pt x="146850" y="64488"/>
                    <a:pt x="145638" y="6443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" name="爱设计-4-9">
              <a:extLst>
                <a:ext uri="{FF2B5EF4-FFF2-40B4-BE49-F238E27FC236}">
                  <a16:creationId xmlns:a16="http://schemas.microsoft.com/office/drawing/2014/main" id="{4EB66C33-849F-DDF0-247D-2F9BE978EDF1}"/>
                </a:ext>
              </a:extLst>
            </p:cNvPr>
            <p:cNvSpPr/>
            <p:nvPr/>
          </p:nvSpPr>
          <p:spPr>
            <a:xfrm>
              <a:off x="5776912" y="2962274"/>
              <a:ext cx="638175" cy="638175"/>
            </a:xfrm>
            <a:custGeom>
              <a:avLst/>
              <a:gdLst>
                <a:gd name="connsiteX0" fmla="*/ 319183 w 638175"/>
                <a:gd name="connsiteY0" fmla="*/ 0 h 638175"/>
                <a:gd name="connsiteX1" fmla="*/ 0 w 638175"/>
                <a:gd name="connsiteY1" fmla="*/ 318992 h 638175"/>
                <a:gd name="connsiteX2" fmla="*/ 318992 w 638175"/>
                <a:gd name="connsiteY2" fmla="*/ 638175 h 638175"/>
                <a:gd name="connsiteX3" fmla="*/ 638175 w 638175"/>
                <a:gd name="connsiteY3" fmla="*/ 319183 h 638175"/>
                <a:gd name="connsiteX4" fmla="*/ 638175 w 638175"/>
                <a:gd name="connsiteY4" fmla="*/ 319088 h 638175"/>
                <a:gd name="connsiteX5" fmla="*/ 319183 w 638175"/>
                <a:gd name="connsiteY5" fmla="*/ 0 h 638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38175" h="638175">
                  <a:moveTo>
                    <a:pt x="319183" y="0"/>
                  </a:moveTo>
                  <a:cubicBezTo>
                    <a:pt x="142956" y="-53"/>
                    <a:pt x="53" y="142765"/>
                    <a:pt x="0" y="318992"/>
                  </a:cubicBezTo>
                  <a:cubicBezTo>
                    <a:pt x="-53" y="495219"/>
                    <a:pt x="142765" y="638122"/>
                    <a:pt x="318992" y="638175"/>
                  </a:cubicBezTo>
                  <a:cubicBezTo>
                    <a:pt x="495219" y="638228"/>
                    <a:pt x="638122" y="495410"/>
                    <a:pt x="638175" y="319183"/>
                  </a:cubicBezTo>
                  <a:cubicBezTo>
                    <a:pt x="638175" y="319151"/>
                    <a:pt x="638175" y="319119"/>
                    <a:pt x="638175" y="319088"/>
                  </a:cubicBezTo>
                  <a:cubicBezTo>
                    <a:pt x="638175" y="142898"/>
                    <a:pt x="495373" y="53"/>
                    <a:pt x="319183" y="0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" name="爱设计-4-10">
              <a:extLst>
                <a:ext uri="{FF2B5EF4-FFF2-40B4-BE49-F238E27FC236}">
                  <a16:creationId xmlns:a16="http://schemas.microsoft.com/office/drawing/2014/main" id="{158D4AFA-E63E-79D5-7E65-124C007C4551}"/>
                </a:ext>
              </a:extLst>
            </p:cNvPr>
            <p:cNvSpPr/>
            <p:nvPr/>
          </p:nvSpPr>
          <p:spPr>
            <a:xfrm>
              <a:off x="5911902" y="3105911"/>
              <a:ext cx="332972" cy="336232"/>
            </a:xfrm>
            <a:custGeom>
              <a:avLst/>
              <a:gdLst>
                <a:gd name="connsiteX0" fmla="*/ 180477 w 332972"/>
                <a:gd name="connsiteY0" fmla="*/ 0 h 336232"/>
                <a:gd name="connsiteX1" fmla="*/ 131709 w 332972"/>
                <a:gd name="connsiteY1" fmla="*/ 0 h 336232"/>
                <a:gd name="connsiteX2" fmla="*/ 59986 w 332972"/>
                <a:gd name="connsiteY2" fmla="*/ 53626 h 336232"/>
                <a:gd name="connsiteX3" fmla="*/ 2836 w 332972"/>
                <a:gd name="connsiteY3" fmla="*/ 246888 h 336232"/>
                <a:gd name="connsiteX4" fmla="*/ 50119 w 332972"/>
                <a:gd name="connsiteY4" fmla="*/ 333415 h 336232"/>
                <a:gd name="connsiteX5" fmla="*/ 69511 w 332972"/>
                <a:gd name="connsiteY5" fmla="*/ 336233 h 336232"/>
                <a:gd name="connsiteX6" fmla="*/ 93514 w 332972"/>
                <a:gd name="connsiteY6" fmla="*/ 315373 h 336232"/>
                <a:gd name="connsiteX7" fmla="*/ 77417 w 332972"/>
                <a:gd name="connsiteY7" fmla="*/ 298323 h 336232"/>
                <a:gd name="connsiteX8" fmla="*/ 42270 w 332972"/>
                <a:gd name="connsiteY8" fmla="*/ 269748 h 336232"/>
                <a:gd name="connsiteX9" fmla="*/ 97007 w 332972"/>
                <a:gd name="connsiteY9" fmla="*/ 200721 h 336232"/>
                <a:gd name="connsiteX10" fmla="*/ 103801 w 332972"/>
                <a:gd name="connsiteY10" fmla="*/ 200311 h 336232"/>
                <a:gd name="connsiteX11" fmla="*/ 160951 w 332972"/>
                <a:gd name="connsiteY11" fmla="*/ 200311 h 336232"/>
                <a:gd name="connsiteX12" fmla="*/ 202956 w 332972"/>
                <a:gd name="connsiteY12" fmla="*/ 242125 h 336232"/>
                <a:gd name="connsiteX13" fmla="*/ 202956 w 332972"/>
                <a:gd name="connsiteY13" fmla="*/ 242316 h 336232"/>
                <a:gd name="connsiteX14" fmla="*/ 202956 w 332972"/>
                <a:gd name="connsiteY14" fmla="*/ 260509 h 336232"/>
                <a:gd name="connsiteX15" fmla="*/ 202956 w 332972"/>
                <a:gd name="connsiteY15" fmla="*/ 260509 h 336232"/>
                <a:gd name="connsiteX16" fmla="*/ 202956 w 332972"/>
                <a:gd name="connsiteY16" fmla="*/ 292608 h 336232"/>
                <a:gd name="connsiteX17" fmla="*/ 246008 w 332972"/>
                <a:gd name="connsiteY17" fmla="*/ 336232 h 336232"/>
                <a:gd name="connsiteX18" fmla="*/ 246010 w 332972"/>
                <a:gd name="connsiteY18" fmla="*/ 336232 h 336232"/>
                <a:gd name="connsiteX19" fmla="*/ 289824 w 332972"/>
                <a:gd name="connsiteY19" fmla="*/ 336233 h 336232"/>
                <a:gd name="connsiteX20" fmla="*/ 332973 w 332972"/>
                <a:gd name="connsiteY20" fmla="*/ 292989 h 336232"/>
                <a:gd name="connsiteX21" fmla="*/ 332973 w 332972"/>
                <a:gd name="connsiteY21" fmla="*/ 153829 h 336232"/>
                <a:gd name="connsiteX22" fmla="*/ 180477 w 332972"/>
                <a:gd name="connsiteY22" fmla="*/ 0 h 336232"/>
                <a:gd name="connsiteX23" fmla="*/ 128185 w 332972"/>
                <a:gd name="connsiteY23" fmla="*/ 151638 h 336232"/>
                <a:gd name="connsiteX24" fmla="*/ 106188 w 332972"/>
                <a:gd name="connsiteY24" fmla="*/ 129062 h 336232"/>
                <a:gd name="connsiteX25" fmla="*/ 128763 w 332972"/>
                <a:gd name="connsiteY25" fmla="*/ 107065 h 336232"/>
                <a:gd name="connsiteX26" fmla="*/ 150761 w 332972"/>
                <a:gd name="connsiteY26" fmla="*/ 129640 h 336232"/>
                <a:gd name="connsiteX27" fmla="*/ 150759 w 332972"/>
                <a:gd name="connsiteY27" fmla="*/ 129730 h 336232"/>
                <a:gd name="connsiteX28" fmla="*/ 128185 w 332972"/>
                <a:gd name="connsiteY28" fmla="*/ 151638 h 3362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332972" h="336232">
                  <a:moveTo>
                    <a:pt x="180477" y="0"/>
                  </a:moveTo>
                  <a:lnTo>
                    <a:pt x="131709" y="0"/>
                  </a:lnTo>
                  <a:cubicBezTo>
                    <a:pt x="98557" y="-2"/>
                    <a:pt x="69362" y="21827"/>
                    <a:pt x="59986" y="53626"/>
                  </a:cubicBezTo>
                  <a:lnTo>
                    <a:pt x="2836" y="246888"/>
                  </a:lnTo>
                  <a:cubicBezTo>
                    <a:pt x="-8001" y="283839"/>
                    <a:pt x="13169" y="322578"/>
                    <a:pt x="50119" y="333415"/>
                  </a:cubicBezTo>
                  <a:cubicBezTo>
                    <a:pt x="56418" y="335262"/>
                    <a:pt x="62947" y="336211"/>
                    <a:pt x="69511" y="336233"/>
                  </a:cubicBezTo>
                  <a:cubicBezTo>
                    <a:pt x="88561" y="336233"/>
                    <a:pt x="93514" y="325946"/>
                    <a:pt x="93514" y="315373"/>
                  </a:cubicBezTo>
                  <a:cubicBezTo>
                    <a:pt x="93728" y="306238"/>
                    <a:pt x="86549" y="298634"/>
                    <a:pt x="77417" y="298323"/>
                  </a:cubicBezTo>
                  <a:cubicBezTo>
                    <a:pt x="60110" y="299212"/>
                    <a:pt x="44932" y="286872"/>
                    <a:pt x="42270" y="269748"/>
                  </a:cubicBezTo>
                  <a:cubicBezTo>
                    <a:pt x="38324" y="235571"/>
                    <a:pt x="62831" y="204667"/>
                    <a:pt x="97007" y="200721"/>
                  </a:cubicBezTo>
                  <a:cubicBezTo>
                    <a:pt x="99263" y="200460"/>
                    <a:pt x="101531" y="200324"/>
                    <a:pt x="103801" y="200311"/>
                  </a:cubicBezTo>
                  <a:lnTo>
                    <a:pt x="160951" y="200311"/>
                  </a:lnTo>
                  <a:cubicBezTo>
                    <a:pt x="184097" y="200258"/>
                    <a:pt x="202904" y="218979"/>
                    <a:pt x="202956" y="242125"/>
                  </a:cubicBezTo>
                  <a:cubicBezTo>
                    <a:pt x="202957" y="242189"/>
                    <a:pt x="202957" y="242252"/>
                    <a:pt x="202956" y="242316"/>
                  </a:cubicBezTo>
                  <a:lnTo>
                    <a:pt x="202956" y="260509"/>
                  </a:lnTo>
                  <a:lnTo>
                    <a:pt x="202956" y="260509"/>
                  </a:lnTo>
                  <a:lnTo>
                    <a:pt x="202956" y="292608"/>
                  </a:lnTo>
                  <a:cubicBezTo>
                    <a:pt x="202798" y="316543"/>
                    <a:pt x="222073" y="336074"/>
                    <a:pt x="246008" y="336232"/>
                  </a:cubicBezTo>
                  <a:cubicBezTo>
                    <a:pt x="246008" y="336232"/>
                    <a:pt x="246009" y="336232"/>
                    <a:pt x="246010" y="336232"/>
                  </a:cubicBezTo>
                  <a:lnTo>
                    <a:pt x="289824" y="336233"/>
                  </a:lnTo>
                  <a:cubicBezTo>
                    <a:pt x="313648" y="336128"/>
                    <a:pt x="332921" y="316813"/>
                    <a:pt x="332973" y="292989"/>
                  </a:cubicBezTo>
                  <a:lnTo>
                    <a:pt x="332973" y="153829"/>
                  </a:lnTo>
                  <a:cubicBezTo>
                    <a:pt x="248645" y="152840"/>
                    <a:pt x="180732" y="84333"/>
                    <a:pt x="180477" y="0"/>
                  </a:cubicBezTo>
                  <a:close/>
                  <a:moveTo>
                    <a:pt x="128185" y="151638"/>
                  </a:moveTo>
                  <a:cubicBezTo>
                    <a:pt x="115877" y="151478"/>
                    <a:pt x="106028" y="141371"/>
                    <a:pt x="106188" y="129062"/>
                  </a:cubicBezTo>
                  <a:cubicBezTo>
                    <a:pt x="106347" y="116754"/>
                    <a:pt x="116455" y="106905"/>
                    <a:pt x="128763" y="107065"/>
                  </a:cubicBezTo>
                  <a:cubicBezTo>
                    <a:pt x="141072" y="107224"/>
                    <a:pt x="150920" y="117332"/>
                    <a:pt x="150761" y="129640"/>
                  </a:cubicBezTo>
                  <a:cubicBezTo>
                    <a:pt x="150760" y="129670"/>
                    <a:pt x="150760" y="129700"/>
                    <a:pt x="150759" y="129730"/>
                  </a:cubicBezTo>
                  <a:cubicBezTo>
                    <a:pt x="150551" y="142003"/>
                    <a:pt x="140459" y="151797"/>
                    <a:pt x="128185" y="15163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" name="爱设计-4-11">
              <a:extLst>
                <a:ext uri="{FF2B5EF4-FFF2-40B4-BE49-F238E27FC236}">
                  <a16:creationId xmlns:a16="http://schemas.microsoft.com/office/drawing/2014/main" id="{877852CF-7862-A7C4-5BE6-0749B2E92232}"/>
                </a:ext>
              </a:extLst>
            </p:cNvPr>
            <p:cNvSpPr/>
            <p:nvPr/>
          </p:nvSpPr>
          <p:spPr>
            <a:xfrm>
              <a:off x="6123526" y="3105911"/>
              <a:ext cx="121539" cy="121348"/>
            </a:xfrm>
            <a:custGeom>
              <a:avLst/>
              <a:gdLst>
                <a:gd name="connsiteX0" fmla="*/ 121539 w 121539"/>
                <a:gd name="connsiteY0" fmla="*/ 121349 h 121348"/>
                <a:gd name="connsiteX1" fmla="*/ 0 w 121539"/>
                <a:gd name="connsiteY1" fmla="*/ 0 h 121348"/>
                <a:gd name="connsiteX2" fmla="*/ 66008 w 121539"/>
                <a:gd name="connsiteY2" fmla="*/ 0 h 121348"/>
                <a:gd name="connsiteX3" fmla="*/ 121539 w 121539"/>
                <a:gd name="connsiteY3" fmla="*/ 55340 h 121348"/>
                <a:gd name="connsiteX4" fmla="*/ 121539 w 121539"/>
                <a:gd name="connsiteY4" fmla="*/ 55436 h 1213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1539" h="121348">
                  <a:moveTo>
                    <a:pt x="121539" y="121349"/>
                  </a:moveTo>
                  <a:cubicBezTo>
                    <a:pt x="54726" y="120781"/>
                    <a:pt x="672" y="66813"/>
                    <a:pt x="0" y="0"/>
                  </a:cubicBezTo>
                  <a:lnTo>
                    <a:pt x="66008" y="0"/>
                  </a:lnTo>
                  <a:cubicBezTo>
                    <a:pt x="96624" y="-53"/>
                    <a:pt x="121486" y="24724"/>
                    <a:pt x="121539" y="55340"/>
                  </a:cubicBezTo>
                  <a:cubicBezTo>
                    <a:pt x="121539" y="55372"/>
                    <a:pt x="121539" y="55404"/>
                    <a:pt x="121539" y="55436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79" name="爱设计-5">
            <a:extLst>
              <a:ext uri="{FF2B5EF4-FFF2-40B4-BE49-F238E27FC236}">
                <a16:creationId xmlns:a16="http://schemas.microsoft.com/office/drawing/2014/main" id="{39FF3CC4-63ED-AC71-9615-EFBA052F8E24}"/>
              </a:ext>
            </a:extLst>
          </p:cNvPr>
          <p:cNvGrpSpPr/>
          <p:nvPr/>
        </p:nvGrpSpPr>
        <p:grpSpPr>
          <a:xfrm>
            <a:off x="-221292" y="6167845"/>
            <a:ext cx="953130" cy="953127"/>
            <a:chOff x="7691275" y="4449247"/>
            <a:chExt cx="953130" cy="953127"/>
          </a:xfrm>
        </p:grpSpPr>
        <p:sp>
          <p:nvSpPr>
            <p:cNvPr id="180" name="爱设计-5-1">
              <a:extLst>
                <a:ext uri="{FF2B5EF4-FFF2-40B4-BE49-F238E27FC236}">
                  <a16:creationId xmlns:a16="http://schemas.microsoft.com/office/drawing/2014/main" id="{6503E2ED-7144-9E58-C6BC-470646B3AA2E}"/>
                </a:ext>
              </a:extLst>
            </p:cNvPr>
            <p:cNvSpPr/>
            <p:nvPr/>
          </p:nvSpPr>
          <p:spPr>
            <a:xfrm>
              <a:off x="7691275" y="4449247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1" name="爱设计-5-2">
              <a:extLst>
                <a:ext uri="{FF2B5EF4-FFF2-40B4-BE49-F238E27FC236}">
                  <a16:creationId xmlns:a16="http://schemas.microsoft.com/office/drawing/2014/main" id="{4D2B196D-1023-E41A-402D-7B254B24F6B9}"/>
                </a:ext>
              </a:extLst>
            </p:cNvPr>
            <p:cNvSpPr/>
            <p:nvPr/>
          </p:nvSpPr>
          <p:spPr>
            <a:xfrm>
              <a:off x="7793527" y="4449247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2" name="爱设计-5-3">
              <a:extLst>
                <a:ext uri="{FF2B5EF4-FFF2-40B4-BE49-F238E27FC236}">
                  <a16:creationId xmlns:a16="http://schemas.microsoft.com/office/drawing/2014/main" id="{94B1F196-8C77-20DA-01F9-40F5259874EE}"/>
                </a:ext>
              </a:extLst>
            </p:cNvPr>
            <p:cNvSpPr/>
            <p:nvPr/>
          </p:nvSpPr>
          <p:spPr>
            <a:xfrm>
              <a:off x="7895778" y="4449247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3" name="爱设计-5-4">
              <a:extLst>
                <a:ext uri="{FF2B5EF4-FFF2-40B4-BE49-F238E27FC236}">
                  <a16:creationId xmlns:a16="http://schemas.microsoft.com/office/drawing/2014/main" id="{A2282764-97E2-2223-97AF-7B7D9FAB5B75}"/>
                </a:ext>
              </a:extLst>
            </p:cNvPr>
            <p:cNvSpPr/>
            <p:nvPr/>
          </p:nvSpPr>
          <p:spPr>
            <a:xfrm>
              <a:off x="7998030" y="4449247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4" name="爱设计-5-5">
              <a:extLst>
                <a:ext uri="{FF2B5EF4-FFF2-40B4-BE49-F238E27FC236}">
                  <a16:creationId xmlns:a16="http://schemas.microsoft.com/office/drawing/2014/main" id="{E22ADCEE-BE44-7476-8567-E4D57EB43A1C}"/>
                </a:ext>
              </a:extLst>
            </p:cNvPr>
            <p:cNvSpPr/>
            <p:nvPr/>
          </p:nvSpPr>
          <p:spPr>
            <a:xfrm>
              <a:off x="8100281" y="4449247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5" name="爱设计-5-6">
              <a:extLst>
                <a:ext uri="{FF2B5EF4-FFF2-40B4-BE49-F238E27FC236}">
                  <a16:creationId xmlns:a16="http://schemas.microsoft.com/office/drawing/2014/main" id="{A28B600F-E6C2-F388-D38D-39ED58246D63}"/>
                </a:ext>
              </a:extLst>
            </p:cNvPr>
            <p:cNvSpPr/>
            <p:nvPr/>
          </p:nvSpPr>
          <p:spPr>
            <a:xfrm>
              <a:off x="8202533" y="4449247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6" name="爱设计-5-7">
              <a:extLst>
                <a:ext uri="{FF2B5EF4-FFF2-40B4-BE49-F238E27FC236}">
                  <a16:creationId xmlns:a16="http://schemas.microsoft.com/office/drawing/2014/main" id="{EDF6C122-9931-5AF5-E1B9-8C1A880B3143}"/>
                </a:ext>
              </a:extLst>
            </p:cNvPr>
            <p:cNvSpPr/>
            <p:nvPr/>
          </p:nvSpPr>
          <p:spPr>
            <a:xfrm>
              <a:off x="8304785" y="4449247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7" name="爱设计-5-8">
              <a:extLst>
                <a:ext uri="{FF2B5EF4-FFF2-40B4-BE49-F238E27FC236}">
                  <a16:creationId xmlns:a16="http://schemas.microsoft.com/office/drawing/2014/main" id="{AEF12305-8E1C-4556-CC22-752AE05DE8D4}"/>
                </a:ext>
              </a:extLst>
            </p:cNvPr>
            <p:cNvSpPr/>
            <p:nvPr/>
          </p:nvSpPr>
          <p:spPr>
            <a:xfrm>
              <a:off x="8407036" y="4449247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8" name="爱设计-5-9">
              <a:extLst>
                <a:ext uri="{FF2B5EF4-FFF2-40B4-BE49-F238E27FC236}">
                  <a16:creationId xmlns:a16="http://schemas.microsoft.com/office/drawing/2014/main" id="{A8682A15-00DA-645F-0D1A-275DA63600B9}"/>
                </a:ext>
              </a:extLst>
            </p:cNvPr>
            <p:cNvSpPr/>
            <p:nvPr/>
          </p:nvSpPr>
          <p:spPr>
            <a:xfrm>
              <a:off x="8509288" y="4449247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9" name="爱设计-5-10">
              <a:extLst>
                <a:ext uri="{FF2B5EF4-FFF2-40B4-BE49-F238E27FC236}">
                  <a16:creationId xmlns:a16="http://schemas.microsoft.com/office/drawing/2014/main" id="{07328C9F-B722-6EE7-8806-C4258F2D243A}"/>
                </a:ext>
              </a:extLst>
            </p:cNvPr>
            <p:cNvSpPr/>
            <p:nvPr/>
          </p:nvSpPr>
          <p:spPr>
            <a:xfrm>
              <a:off x="8611540" y="4449247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0" name="爱设计-5-11">
              <a:extLst>
                <a:ext uri="{FF2B5EF4-FFF2-40B4-BE49-F238E27FC236}">
                  <a16:creationId xmlns:a16="http://schemas.microsoft.com/office/drawing/2014/main" id="{8C590505-8A0E-B3EE-597B-5A9B39F272F0}"/>
                </a:ext>
              </a:extLst>
            </p:cNvPr>
            <p:cNvSpPr/>
            <p:nvPr/>
          </p:nvSpPr>
          <p:spPr>
            <a:xfrm>
              <a:off x="7691275" y="455149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1" name="爱设计-5-12">
              <a:extLst>
                <a:ext uri="{FF2B5EF4-FFF2-40B4-BE49-F238E27FC236}">
                  <a16:creationId xmlns:a16="http://schemas.microsoft.com/office/drawing/2014/main" id="{3DD0970A-6B6B-072B-41EA-B6186B64AA47}"/>
                </a:ext>
              </a:extLst>
            </p:cNvPr>
            <p:cNvSpPr/>
            <p:nvPr/>
          </p:nvSpPr>
          <p:spPr>
            <a:xfrm>
              <a:off x="7793527" y="455149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2" name="爱设计-5-13">
              <a:extLst>
                <a:ext uri="{FF2B5EF4-FFF2-40B4-BE49-F238E27FC236}">
                  <a16:creationId xmlns:a16="http://schemas.microsoft.com/office/drawing/2014/main" id="{85119806-EC11-83D2-7B4A-E6000EEE7B1B}"/>
                </a:ext>
              </a:extLst>
            </p:cNvPr>
            <p:cNvSpPr/>
            <p:nvPr/>
          </p:nvSpPr>
          <p:spPr>
            <a:xfrm>
              <a:off x="7895778" y="455149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3" name="爱设计-5-14">
              <a:extLst>
                <a:ext uri="{FF2B5EF4-FFF2-40B4-BE49-F238E27FC236}">
                  <a16:creationId xmlns:a16="http://schemas.microsoft.com/office/drawing/2014/main" id="{0C216D05-85C1-5D05-ECC3-5621FD2148BF}"/>
                </a:ext>
              </a:extLst>
            </p:cNvPr>
            <p:cNvSpPr/>
            <p:nvPr/>
          </p:nvSpPr>
          <p:spPr>
            <a:xfrm>
              <a:off x="7998030" y="455149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4" name="爱设计-5-15">
              <a:extLst>
                <a:ext uri="{FF2B5EF4-FFF2-40B4-BE49-F238E27FC236}">
                  <a16:creationId xmlns:a16="http://schemas.microsoft.com/office/drawing/2014/main" id="{C3106058-3012-2B5B-F5C9-74A1C7CFBE97}"/>
                </a:ext>
              </a:extLst>
            </p:cNvPr>
            <p:cNvSpPr/>
            <p:nvPr/>
          </p:nvSpPr>
          <p:spPr>
            <a:xfrm>
              <a:off x="8100281" y="455149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5" name="爱设计-5-16">
              <a:extLst>
                <a:ext uri="{FF2B5EF4-FFF2-40B4-BE49-F238E27FC236}">
                  <a16:creationId xmlns:a16="http://schemas.microsoft.com/office/drawing/2014/main" id="{2F4FBC4C-96BD-6BBB-21C8-80668433E453}"/>
                </a:ext>
              </a:extLst>
            </p:cNvPr>
            <p:cNvSpPr/>
            <p:nvPr/>
          </p:nvSpPr>
          <p:spPr>
            <a:xfrm>
              <a:off x="8202533" y="455149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6" name="爱设计-5-17">
              <a:extLst>
                <a:ext uri="{FF2B5EF4-FFF2-40B4-BE49-F238E27FC236}">
                  <a16:creationId xmlns:a16="http://schemas.microsoft.com/office/drawing/2014/main" id="{D7767746-474F-E727-FF0E-1653843F910D}"/>
                </a:ext>
              </a:extLst>
            </p:cNvPr>
            <p:cNvSpPr/>
            <p:nvPr/>
          </p:nvSpPr>
          <p:spPr>
            <a:xfrm>
              <a:off x="8304785" y="455149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7" name="爱设计-5-18">
              <a:extLst>
                <a:ext uri="{FF2B5EF4-FFF2-40B4-BE49-F238E27FC236}">
                  <a16:creationId xmlns:a16="http://schemas.microsoft.com/office/drawing/2014/main" id="{7CF6AEDD-9C97-829A-9D6F-8FE8532BF0F0}"/>
                </a:ext>
              </a:extLst>
            </p:cNvPr>
            <p:cNvSpPr/>
            <p:nvPr/>
          </p:nvSpPr>
          <p:spPr>
            <a:xfrm>
              <a:off x="8407036" y="455149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8" name="爱设计-5-19">
              <a:extLst>
                <a:ext uri="{FF2B5EF4-FFF2-40B4-BE49-F238E27FC236}">
                  <a16:creationId xmlns:a16="http://schemas.microsoft.com/office/drawing/2014/main" id="{58557872-7EBB-1F02-1179-4836C90354C6}"/>
                </a:ext>
              </a:extLst>
            </p:cNvPr>
            <p:cNvSpPr/>
            <p:nvPr/>
          </p:nvSpPr>
          <p:spPr>
            <a:xfrm>
              <a:off x="8509288" y="455149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9" name="爱设计-5-20">
              <a:extLst>
                <a:ext uri="{FF2B5EF4-FFF2-40B4-BE49-F238E27FC236}">
                  <a16:creationId xmlns:a16="http://schemas.microsoft.com/office/drawing/2014/main" id="{0E27CDC0-7E3C-2F43-7521-FF2544FF6D38}"/>
                </a:ext>
              </a:extLst>
            </p:cNvPr>
            <p:cNvSpPr/>
            <p:nvPr/>
          </p:nvSpPr>
          <p:spPr>
            <a:xfrm>
              <a:off x="8611540" y="455149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0" name="爱设计-5-21">
              <a:extLst>
                <a:ext uri="{FF2B5EF4-FFF2-40B4-BE49-F238E27FC236}">
                  <a16:creationId xmlns:a16="http://schemas.microsoft.com/office/drawing/2014/main" id="{020B453A-2BA5-56E9-544F-CCBE10AD0BBA}"/>
                </a:ext>
              </a:extLst>
            </p:cNvPr>
            <p:cNvSpPr/>
            <p:nvPr/>
          </p:nvSpPr>
          <p:spPr>
            <a:xfrm>
              <a:off x="7691275" y="465374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1" name="爱设计-5-22">
              <a:extLst>
                <a:ext uri="{FF2B5EF4-FFF2-40B4-BE49-F238E27FC236}">
                  <a16:creationId xmlns:a16="http://schemas.microsoft.com/office/drawing/2014/main" id="{34EE984E-7659-A078-EEEF-16D007E99EA9}"/>
                </a:ext>
              </a:extLst>
            </p:cNvPr>
            <p:cNvSpPr/>
            <p:nvPr/>
          </p:nvSpPr>
          <p:spPr>
            <a:xfrm>
              <a:off x="7793527" y="465374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2" name="爱设计-5-23">
              <a:extLst>
                <a:ext uri="{FF2B5EF4-FFF2-40B4-BE49-F238E27FC236}">
                  <a16:creationId xmlns:a16="http://schemas.microsoft.com/office/drawing/2014/main" id="{3EA69F7D-2587-7AC8-F69A-3C44304B1155}"/>
                </a:ext>
              </a:extLst>
            </p:cNvPr>
            <p:cNvSpPr/>
            <p:nvPr/>
          </p:nvSpPr>
          <p:spPr>
            <a:xfrm>
              <a:off x="7895778" y="465374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3" name="爱设计-5-24">
              <a:extLst>
                <a:ext uri="{FF2B5EF4-FFF2-40B4-BE49-F238E27FC236}">
                  <a16:creationId xmlns:a16="http://schemas.microsoft.com/office/drawing/2014/main" id="{81EB5A6B-09B1-0B89-4244-203804A20166}"/>
                </a:ext>
              </a:extLst>
            </p:cNvPr>
            <p:cNvSpPr/>
            <p:nvPr/>
          </p:nvSpPr>
          <p:spPr>
            <a:xfrm>
              <a:off x="7998030" y="465374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4" name="爱设计-5-25">
              <a:extLst>
                <a:ext uri="{FF2B5EF4-FFF2-40B4-BE49-F238E27FC236}">
                  <a16:creationId xmlns:a16="http://schemas.microsoft.com/office/drawing/2014/main" id="{E8A82CA3-3E7A-7BC2-B1AC-D11315B98267}"/>
                </a:ext>
              </a:extLst>
            </p:cNvPr>
            <p:cNvSpPr/>
            <p:nvPr/>
          </p:nvSpPr>
          <p:spPr>
            <a:xfrm>
              <a:off x="8100281" y="465374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5" name="爱设计-5-26">
              <a:extLst>
                <a:ext uri="{FF2B5EF4-FFF2-40B4-BE49-F238E27FC236}">
                  <a16:creationId xmlns:a16="http://schemas.microsoft.com/office/drawing/2014/main" id="{A9751FD0-4F80-A536-E707-DA67574DD115}"/>
                </a:ext>
              </a:extLst>
            </p:cNvPr>
            <p:cNvSpPr/>
            <p:nvPr/>
          </p:nvSpPr>
          <p:spPr>
            <a:xfrm>
              <a:off x="8202533" y="465374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6" name="爱设计-5-27">
              <a:extLst>
                <a:ext uri="{FF2B5EF4-FFF2-40B4-BE49-F238E27FC236}">
                  <a16:creationId xmlns:a16="http://schemas.microsoft.com/office/drawing/2014/main" id="{E11FC5E5-6640-0E03-6C1F-848B0174AA2A}"/>
                </a:ext>
              </a:extLst>
            </p:cNvPr>
            <p:cNvSpPr/>
            <p:nvPr/>
          </p:nvSpPr>
          <p:spPr>
            <a:xfrm>
              <a:off x="8304785" y="465374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7" name="爱设计-5-28">
              <a:extLst>
                <a:ext uri="{FF2B5EF4-FFF2-40B4-BE49-F238E27FC236}">
                  <a16:creationId xmlns:a16="http://schemas.microsoft.com/office/drawing/2014/main" id="{80F7581C-43B0-E886-C268-7861B087C834}"/>
                </a:ext>
              </a:extLst>
            </p:cNvPr>
            <p:cNvSpPr/>
            <p:nvPr/>
          </p:nvSpPr>
          <p:spPr>
            <a:xfrm>
              <a:off x="8407036" y="465374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8" name="爱设计-5-29">
              <a:extLst>
                <a:ext uri="{FF2B5EF4-FFF2-40B4-BE49-F238E27FC236}">
                  <a16:creationId xmlns:a16="http://schemas.microsoft.com/office/drawing/2014/main" id="{3B0CB405-F571-6A84-E718-81F86B92A7E0}"/>
                </a:ext>
              </a:extLst>
            </p:cNvPr>
            <p:cNvSpPr/>
            <p:nvPr/>
          </p:nvSpPr>
          <p:spPr>
            <a:xfrm>
              <a:off x="8509288" y="465374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9" name="爱设计-5-30">
              <a:extLst>
                <a:ext uri="{FF2B5EF4-FFF2-40B4-BE49-F238E27FC236}">
                  <a16:creationId xmlns:a16="http://schemas.microsoft.com/office/drawing/2014/main" id="{71A76FA0-85ED-885B-7771-6DA12C6E19B7}"/>
                </a:ext>
              </a:extLst>
            </p:cNvPr>
            <p:cNvSpPr/>
            <p:nvPr/>
          </p:nvSpPr>
          <p:spPr>
            <a:xfrm>
              <a:off x="8611540" y="465374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0" name="爱设计-5-31">
              <a:extLst>
                <a:ext uri="{FF2B5EF4-FFF2-40B4-BE49-F238E27FC236}">
                  <a16:creationId xmlns:a16="http://schemas.microsoft.com/office/drawing/2014/main" id="{99620297-49E7-071B-EE8A-129E9A63E0CC}"/>
                </a:ext>
              </a:extLst>
            </p:cNvPr>
            <p:cNvSpPr/>
            <p:nvPr/>
          </p:nvSpPr>
          <p:spPr>
            <a:xfrm>
              <a:off x="7691275" y="4756001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1" name="爱设计-5-32">
              <a:extLst>
                <a:ext uri="{FF2B5EF4-FFF2-40B4-BE49-F238E27FC236}">
                  <a16:creationId xmlns:a16="http://schemas.microsoft.com/office/drawing/2014/main" id="{44669619-EA63-97A4-ABE4-C139EB93CA40}"/>
                </a:ext>
              </a:extLst>
            </p:cNvPr>
            <p:cNvSpPr/>
            <p:nvPr/>
          </p:nvSpPr>
          <p:spPr>
            <a:xfrm>
              <a:off x="7793527" y="4756001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2" name="爱设计-5-33">
              <a:extLst>
                <a:ext uri="{FF2B5EF4-FFF2-40B4-BE49-F238E27FC236}">
                  <a16:creationId xmlns:a16="http://schemas.microsoft.com/office/drawing/2014/main" id="{38E3D841-F014-E6D7-2869-9D9D2AD2E704}"/>
                </a:ext>
              </a:extLst>
            </p:cNvPr>
            <p:cNvSpPr/>
            <p:nvPr/>
          </p:nvSpPr>
          <p:spPr>
            <a:xfrm>
              <a:off x="7895778" y="4756001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3" name="爱设计-5-34">
              <a:extLst>
                <a:ext uri="{FF2B5EF4-FFF2-40B4-BE49-F238E27FC236}">
                  <a16:creationId xmlns:a16="http://schemas.microsoft.com/office/drawing/2014/main" id="{D4CC1C2F-1712-78BE-3738-8D5477EE5AA0}"/>
                </a:ext>
              </a:extLst>
            </p:cNvPr>
            <p:cNvSpPr/>
            <p:nvPr/>
          </p:nvSpPr>
          <p:spPr>
            <a:xfrm>
              <a:off x="7998030" y="4756001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4" name="爱设计-5-35">
              <a:extLst>
                <a:ext uri="{FF2B5EF4-FFF2-40B4-BE49-F238E27FC236}">
                  <a16:creationId xmlns:a16="http://schemas.microsoft.com/office/drawing/2014/main" id="{3061F9E7-BAA2-E7F0-A91D-5BBC8E6DC0E8}"/>
                </a:ext>
              </a:extLst>
            </p:cNvPr>
            <p:cNvSpPr/>
            <p:nvPr/>
          </p:nvSpPr>
          <p:spPr>
            <a:xfrm>
              <a:off x="8100281" y="4756001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5" name="爱设计-5-36">
              <a:extLst>
                <a:ext uri="{FF2B5EF4-FFF2-40B4-BE49-F238E27FC236}">
                  <a16:creationId xmlns:a16="http://schemas.microsoft.com/office/drawing/2014/main" id="{AEDC21CF-FC24-0427-6E7E-4FCD2B3275BD}"/>
                </a:ext>
              </a:extLst>
            </p:cNvPr>
            <p:cNvSpPr/>
            <p:nvPr/>
          </p:nvSpPr>
          <p:spPr>
            <a:xfrm>
              <a:off x="8202533" y="4756001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6" name="爱设计-5-37">
              <a:extLst>
                <a:ext uri="{FF2B5EF4-FFF2-40B4-BE49-F238E27FC236}">
                  <a16:creationId xmlns:a16="http://schemas.microsoft.com/office/drawing/2014/main" id="{D6A4C740-3D24-A05E-C20B-525E9B3A2522}"/>
                </a:ext>
              </a:extLst>
            </p:cNvPr>
            <p:cNvSpPr/>
            <p:nvPr/>
          </p:nvSpPr>
          <p:spPr>
            <a:xfrm>
              <a:off x="8304785" y="4756001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7" name="爱设计-5-38">
              <a:extLst>
                <a:ext uri="{FF2B5EF4-FFF2-40B4-BE49-F238E27FC236}">
                  <a16:creationId xmlns:a16="http://schemas.microsoft.com/office/drawing/2014/main" id="{77A365AE-10D5-6A30-D6E2-A3828A81ED59}"/>
                </a:ext>
              </a:extLst>
            </p:cNvPr>
            <p:cNvSpPr/>
            <p:nvPr/>
          </p:nvSpPr>
          <p:spPr>
            <a:xfrm>
              <a:off x="8407036" y="4756001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8" name="爱设计-5-39">
              <a:extLst>
                <a:ext uri="{FF2B5EF4-FFF2-40B4-BE49-F238E27FC236}">
                  <a16:creationId xmlns:a16="http://schemas.microsoft.com/office/drawing/2014/main" id="{6479915B-EBE0-5BC4-212C-8A05103AD2F3}"/>
                </a:ext>
              </a:extLst>
            </p:cNvPr>
            <p:cNvSpPr/>
            <p:nvPr/>
          </p:nvSpPr>
          <p:spPr>
            <a:xfrm>
              <a:off x="8509288" y="4756001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9" name="爱设计-5-40">
              <a:extLst>
                <a:ext uri="{FF2B5EF4-FFF2-40B4-BE49-F238E27FC236}">
                  <a16:creationId xmlns:a16="http://schemas.microsoft.com/office/drawing/2014/main" id="{78497A1C-E1E5-6C89-D4D0-FF34FC10CB40}"/>
                </a:ext>
              </a:extLst>
            </p:cNvPr>
            <p:cNvSpPr/>
            <p:nvPr/>
          </p:nvSpPr>
          <p:spPr>
            <a:xfrm>
              <a:off x="8611540" y="4756001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0" name="爱设计-5-41">
              <a:extLst>
                <a:ext uri="{FF2B5EF4-FFF2-40B4-BE49-F238E27FC236}">
                  <a16:creationId xmlns:a16="http://schemas.microsoft.com/office/drawing/2014/main" id="{066869BC-DD9F-B4DD-C610-E26DD920744B}"/>
                </a:ext>
              </a:extLst>
            </p:cNvPr>
            <p:cNvSpPr/>
            <p:nvPr/>
          </p:nvSpPr>
          <p:spPr>
            <a:xfrm>
              <a:off x="7691275" y="4858252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1" name="爱设计-5-42">
              <a:extLst>
                <a:ext uri="{FF2B5EF4-FFF2-40B4-BE49-F238E27FC236}">
                  <a16:creationId xmlns:a16="http://schemas.microsoft.com/office/drawing/2014/main" id="{6C06855B-BABA-9D17-1C35-5EBD7B41982F}"/>
                </a:ext>
              </a:extLst>
            </p:cNvPr>
            <p:cNvSpPr/>
            <p:nvPr/>
          </p:nvSpPr>
          <p:spPr>
            <a:xfrm>
              <a:off x="7793527" y="4858252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2" name="爱设计-5-43">
              <a:extLst>
                <a:ext uri="{FF2B5EF4-FFF2-40B4-BE49-F238E27FC236}">
                  <a16:creationId xmlns:a16="http://schemas.microsoft.com/office/drawing/2014/main" id="{51344596-7192-3A68-3D9F-D4E04C436BF6}"/>
                </a:ext>
              </a:extLst>
            </p:cNvPr>
            <p:cNvSpPr/>
            <p:nvPr/>
          </p:nvSpPr>
          <p:spPr>
            <a:xfrm>
              <a:off x="7895778" y="4858252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3" name="爱设计-5-44">
              <a:extLst>
                <a:ext uri="{FF2B5EF4-FFF2-40B4-BE49-F238E27FC236}">
                  <a16:creationId xmlns:a16="http://schemas.microsoft.com/office/drawing/2014/main" id="{15D70443-8263-FA37-6AF3-704C02E8D001}"/>
                </a:ext>
              </a:extLst>
            </p:cNvPr>
            <p:cNvSpPr/>
            <p:nvPr/>
          </p:nvSpPr>
          <p:spPr>
            <a:xfrm>
              <a:off x="7998030" y="4858252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4" name="爱设计-5-45">
              <a:extLst>
                <a:ext uri="{FF2B5EF4-FFF2-40B4-BE49-F238E27FC236}">
                  <a16:creationId xmlns:a16="http://schemas.microsoft.com/office/drawing/2014/main" id="{BB5D81A1-8F10-B0E1-E3AE-103C4551F727}"/>
                </a:ext>
              </a:extLst>
            </p:cNvPr>
            <p:cNvSpPr/>
            <p:nvPr/>
          </p:nvSpPr>
          <p:spPr>
            <a:xfrm>
              <a:off x="8100281" y="4858252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5" name="爱设计-5-46">
              <a:extLst>
                <a:ext uri="{FF2B5EF4-FFF2-40B4-BE49-F238E27FC236}">
                  <a16:creationId xmlns:a16="http://schemas.microsoft.com/office/drawing/2014/main" id="{CE2EEC86-CF54-73B5-2E08-990321B04864}"/>
                </a:ext>
              </a:extLst>
            </p:cNvPr>
            <p:cNvSpPr/>
            <p:nvPr/>
          </p:nvSpPr>
          <p:spPr>
            <a:xfrm>
              <a:off x="8202533" y="4858252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6" name="爱设计-5-47">
              <a:extLst>
                <a:ext uri="{FF2B5EF4-FFF2-40B4-BE49-F238E27FC236}">
                  <a16:creationId xmlns:a16="http://schemas.microsoft.com/office/drawing/2014/main" id="{AC03D875-553D-8430-FBA4-6D3863378EE3}"/>
                </a:ext>
              </a:extLst>
            </p:cNvPr>
            <p:cNvSpPr/>
            <p:nvPr/>
          </p:nvSpPr>
          <p:spPr>
            <a:xfrm>
              <a:off x="8304785" y="4858252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7" name="爱设计-5-48">
              <a:extLst>
                <a:ext uri="{FF2B5EF4-FFF2-40B4-BE49-F238E27FC236}">
                  <a16:creationId xmlns:a16="http://schemas.microsoft.com/office/drawing/2014/main" id="{F14B6D88-3F1E-4BEB-2F7C-1576B41FF2F1}"/>
                </a:ext>
              </a:extLst>
            </p:cNvPr>
            <p:cNvSpPr/>
            <p:nvPr/>
          </p:nvSpPr>
          <p:spPr>
            <a:xfrm>
              <a:off x="8407036" y="4858252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8" name="爱设计-5-49">
              <a:extLst>
                <a:ext uri="{FF2B5EF4-FFF2-40B4-BE49-F238E27FC236}">
                  <a16:creationId xmlns:a16="http://schemas.microsoft.com/office/drawing/2014/main" id="{809DEC99-8535-EC9C-0090-084DC21DB5D3}"/>
                </a:ext>
              </a:extLst>
            </p:cNvPr>
            <p:cNvSpPr/>
            <p:nvPr/>
          </p:nvSpPr>
          <p:spPr>
            <a:xfrm>
              <a:off x="8509288" y="4858252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9" name="爱设计-5-50">
              <a:extLst>
                <a:ext uri="{FF2B5EF4-FFF2-40B4-BE49-F238E27FC236}">
                  <a16:creationId xmlns:a16="http://schemas.microsoft.com/office/drawing/2014/main" id="{A276A082-F0B0-D3A0-E782-4E263DB58308}"/>
                </a:ext>
              </a:extLst>
            </p:cNvPr>
            <p:cNvSpPr/>
            <p:nvPr/>
          </p:nvSpPr>
          <p:spPr>
            <a:xfrm>
              <a:off x="8611540" y="4858252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0" name="爱设计-5-51">
              <a:extLst>
                <a:ext uri="{FF2B5EF4-FFF2-40B4-BE49-F238E27FC236}">
                  <a16:creationId xmlns:a16="http://schemas.microsoft.com/office/drawing/2014/main" id="{A4772C42-D2B7-A293-D128-DC9F0BC8B5DB}"/>
                </a:ext>
              </a:extLst>
            </p:cNvPr>
            <p:cNvSpPr/>
            <p:nvPr/>
          </p:nvSpPr>
          <p:spPr>
            <a:xfrm>
              <a:off x="7691275" y="4960503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1" name="爱设计-5-52">
              <a:extLst>
                <a:ext uri="{FF2B5EF4-FFF2-40B4-BE49-F238E27FC236}">
                  <a16:creationId xmlns:a16="http://schemas.microsoft.com/office/drawing/2014/main" id="{8868EDD3-416A-A54C-6E74-3AB16214D994}"/>
                </a:ext>
              </a:extLst>
            </p:cNvPr>
            <p:cNvSpPr/>
            <p:nvPr/>
          </p:nvSpPr>
          <p:spPr>
            <a:xfrm>
              <a:off x="7793527" y="4960503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2" name="爱设计-5-53">
              <a:extLst>
                <a:ext uri="{FF2B5EF4-FFF2-40B4-BE49-F238E27FC236}">
                  <a16:creationId xmlns:a16="http://schemas.microsoft.com/office/drawing/2014/main" id="{31328D83-1B49-7F25-F27E-B7D7575270D9}"/>
                </a:ext>
              </a:extLst>
            </p:cNvPr>
            <p:cNvSpPr/>
            <p:nvPr/>
          </p:nvSpPr>
          <p:spPr>
            <a:xfrm>
              <a:off x="7895778" y="4960503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3" name="爱设计-5-54">
              <a:extLst>
                <a:ext uri="{FF2B5EF4-FFF2-40B4-BE49-F238E27FC236}">
                  <a16:creationId xmlns:a16="http://schemas.microsoft.com/office/drawing/2014/main" id="{5264486F-6D61-A7F8-CD3C-AB82D1128112}"/>
                </a:ext>
              </a:extLst>
            </p:cNvPr>
            <p:cNvSpPr/>
            <p:nvPr/>
          </p:nvSpPr>
          <p:spPr>
            <a:xfrm>
              <a:off x="7998030" y="4960503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4" name="爱设计-5-55">
              <a:extLst>
                <a:ext uri="{FF2B5EF4-FFF2-40B4-BE49-F238E27FC236}">
                  <a16:creationId xmlns:a16="http://schemas.microsoft.com/office/drawing/2014/main" id="{228B0197-32BB-25E6-7725-39498FF375E7}"/>
                </a:ext>
              </a:extLst>
            </p:cNvPr>
            <p:cNvSpPr/>
            <p:nvPr/>
          </p:nvSpPr>
          <p:spPr>
            <a:xfrm>
              <a:off x="8100281" y="4960503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5" name="爱设计-5-56">
              <a:extLst>
                <a:ext uri="{FF2B5EF4-FFF2-40B4-BE49-F238E27FC236}">
                  <a16:creationId xmlns:a16="http://schemas.microsoft.com/office/drawing/2014/main" id="{EA09FCB8-9926-A5FA-E442-5C50F7F8447C}"/>
                </a:ext>
              </a:extLst>
            </p:cNvPr>
            <p:cNvSpPr/>
            <p:nvPr/>
          </p:nvSpPr>
          <p:spPr>
            <a:xfrm>
              <a:off x="8202533" y="4960503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6" name="爱设计-5-57">
              <a:extLst>
                <a:ext uri="{FF2B5EF4-FFF2-40B4-BE49-F238E27FC236}">
                  <a16:creationId xmlns:a16="http://schemas.microsoft.com/office/drawing/2014/main" id="{455D307A-2168-0B01-4025-CAFD6676A498}"/>
                </a:ext>
              </a:extLst>
            </p:cNvPr>
            <p:cNvSpPr/>
            <p:nvPr/>
          </p:nvSpPr>
          <p:spPr>
            <a:xfrm>
              <a:off x="8304785" y="4960503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7" name="爱设计-5-58">
              <a:extLst>
                <a:ext uri="{FF2B5EF4-FFF2-40B4-BE49-F238E27FC236}">
                  <a16:creationId xmlns:a16="http://schemas.microsoft.com/office/drawing/2014/main" id="{67A935F2-B55B-F86F-A09C-B229351A151F}"/>
                </a:ext>
              </a:extLst>
            </p:cNvPr>
            <p:cNvSpPr/>
            <p:nvPr/>
          </p:nvSpPr>
          <p:spPr>
            <a:xfrm>
              <a:off x="8407036" y="4960503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8" name="爱设计-5-59">
              <a:extLst>
                <a:ext uri="{FF2B5EF4-FFF2-40B4-BE49-F238E27FC236}">
                  <a16:creationId xmlns:a16="http://schemas.microsoft.com/office/drawing/2014/main" id="{DA1600D5-0E86-DE45-C080-A0FD5F93F3E1}"/>
                </a:ext>
              </a:extLst>
            </p:cNvPr>
            <p:cNvSpPr/>
            <p:nvPr/>
          </p:nvSpPr>
          <p:spPr>
            <a:xfrm>
              <a:off x="8509288" y="4960503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9" name="爱设计-5-60">
              <a:extLst>
                <a:ext uri="{FF2B5EF4-FFF2-40B4-BE49-F238E27FC236}">
                  <a16:creationId xmlns:a16="http://schemas.microsoft.com/office/drawing/2014/main" id="{064DC53E-D924-3C44-72CC-EE5051D549D8}"/>
                </a:ext>
              </a:extLst>
            </p:cNvPr>
            <p:cNvSpPr/>
            <p:nvPr/>
          </p:nvSpPr>
          <p:spPr>
            <a:xfrm>
              <a:off x="8611540" y="4960503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0" name="爱设计-5-61">
              <a:extLst>
                <a:ext uri="{FF2B5EF4-FFF2-40B4-BE49-F238E27FC236}">
                  <a16:creationId xmlns:a16="http://schemas.microsoft.com/office/drawing/2014/main" id="{2E66220F-B40B-756F-879F-D19D0AE57F2C}"/>
                </a:ext>
              </a:extLst>
            </p:cNvPr>
            <p:cNvSpPr/>
            <p:nvPr/>
          </p:nvSpPr>
          <p:spPr>
            <a:xfrm>
              <a:off x="7691275" y="5062755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1" name="爱设计-5-62">
              <a:extLst>
                <a:ext uri="{FF2B5EF4-FFF2-40B4-BE49-F238E27FC236}">
                  <a16:creationId xmlns:a16="http://schemas.microsoft.com/office/drawing/2014/main" id="{34A6A735-66C4-E1D2-DBD7-366A585DCA71}"/>
                </a:ext>
              </a:extLst>
            </p:cNvPr>
            <p:cNvSpPr/>
            <p:nvPr/>
          </p:nvSpPr>
          <p:spPr>
            <a:xfrm>
              <a:off x="7793527" y="5062755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2" name="爱设计-5-63">
              <a:extLst>
                <a:ext uri="{FF2B5EF4-FFF2-40B4-BE49-F238E27FC236}">
                  <a16:creationId xmlns:a16="http://schemas.microsoft.com/office/drawing/2014/main" id="{7E8BF2BD-9C64-A124-697C-A3EE4D8D7D77}"/>
                </a:ext>
              </a:extLst>
            </p:cNvPr>
            <p:cNvSpPr/>
            <p:nvPr/>
          </p:nvSpPr>
          <p:spPr>
            <a:xfrm>
              <a:off x="7895778" y="5062755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3" name="爱设计-5-64">
              <a:extLst>
                <a:ext uri="{FF2B5EF4-FFF2-40B4-BE49-F238E27FC236}">
                  <a16:creationId xmlns:a16="http://schemas.microsoft.com/office/drawing/2014/main" id="{2FC7B8B9-F51A-84F6-2110-42A044601F93}"/>
                </a:ext>
              </a:extLst>
            </p:cNvPr>
            <p:cNvSpPr/>
            <p:nvPr/>
          </p:nvSpPr>
          <p:spPr>
            <a:xfrm>
              <a:off x="7998030" y="5062755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4" name="爱设计-5-65">
              <a:extLst>
                <a:ext uri="{FF2B5EF4-FFF2-40B4-BE49-F238E27FC236}">
                  <a16:creationId xmlns:a16="http://schemas.microsoft.com/office/drawing/2014/main" id="{A020861B-3DB6-EA40-269A-D191A43441C8}"/>
                </a:ext>
              </a:extLst>
            </p:cNvPr>
            <p:cNvSpPr/>
            <p:nvPr/>
          </p:nvSpPr>
          <p:spPr>
            <a:xfrm>
              <a:off x="8100281" y="5062755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5" name="爱设计-5-66">
              <a:extLst>
                <a:ext uri="{FF2B5EF4-FFF2-40B4-BE49-F238E27FC236}">
                  <a16:creationId xmlns:a16="http://schemas.microsoft.com/office/drawing/2014/main" id="{C44918D9-C488-2521-1DA6-464063C8AE39}"/>
                </a:ext>
              </a:extLst>
            </p:cNvPr>
            <p:cNvSpPr/>
            <p:nvPr/>
          </p:nvSpPr>
          <p:spPr>
            <a:xfrm>
              <a:off x="8202533" y="5062755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6" name="爱设计-5-67">
              <a:extLst>
                <a:ext uri="{FF2B5EF4-FFF2-40B4-BE49-F238E27FC236}">
                  <a16:creationId xmlns:a16="http://schemas.microsoft.com/office/drawing/2014/main" id="{B7071248-28ED-BB7D-9F4E-75D3D5D8DD16}"/>
                </a:ext>
              </a:extLst>
            </p:cNvPr>
            <p:cNvSpPr/>
            <p:nvPr/>
          </p:nvSpPr>
          <p:spPr>
            <a:xfrm>
              <a:off x="8304785" y="5062755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7" name="爱设计-5-68">
              <a:extLst>
                <a:ext uri="{FF2B5EF4-FFF2-40B4-BE49-F238E27FC236}">
                  <a16:creationId xmlns:a16="http://schemas.microsoft.com/office/drawing/2014/main" id="{3346B823-05F0-ABA2-246A-D699C3BC81D0}"/>
                </a:ext>
              </a:extLst>
            </p:cNvPr>
            <p:cNvSpPr/>
            <p:nvPr/>
          </p:nvSpPr>
          <p:spPr>
            <a:xfrm>
              <a:off x="8407036" y="5062755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8" name="爱设计-5-69">
              <a:extLst>
                <a:ext uri="{FF2B5EF4-FFF2-40B4-BE49-F238E27FC236}">
                  <a16:creationId xmlns:a16="http://schemas.microsoft.com/office/drawing/2014/main" id="{E3ED8C8E-5050-F6E4-53DC-0999C33070BF}"/>
                </a:ext>
              </a:extLst>
            </p:cNvPr>
            <p:cNvSpPr/>
            <p:nvPr/>
          </p:nvSpPr>
          <p:spPr>
            <a:xfrm>
              <a:off x="8509288" y="5062755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9" name="爱设计-5-70">
              <a:extLst>
                <a:ext uri="{FF2B5EF4-FFF2-40B4-BE49-F238E27FC236}">
                  <a16:creationId xmlns:a16="http://schemas.microsoft.com/office/drawing/2014/main" id="{8517B3F6-E58A-8339-27BB-AA2C8FF76EDA}"/>
                </a:ext>
              </a:extLst>
            </p:cNvPr>
            <p:cNvSpPr/>
            <p:nvPr/>
          </p:nvSpPr>
          <p:spPr>
            <a:xfrm>
              <a:off x="8611540" y="5062755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0" name="爱设计-5-71">
              <a:extLst>
                <a:ext uri="{FF2B5EF4-FFF2-40B4-BE49-F238E27FC236}">
                  <a16:creationId xmlns:a16="http://schemas.microsoft.com/office/drawing/2014/main" id="{184A00F3-8301-7AB9-16E7-3436C56E383A}"/>
                </a:ext>
              </a:extLst>
            </p:cNvPr>
            <p:cNvSpPr/>
            <p:nvPr/>
          </p:nvSpPr>
          <p:spPr>
            <a:xfrm>
              <a:off x="7691275" y="5165005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1" name="爱设计-5-72">
              <a:extLst>
                <a:ext uri="{FF2B5EF4-FFF2-40B4-BE49-F238E27FC236}">
                  <a16:creationId xmlns:a16="http://schemas.microsoft.com/office/drawing/2014/main" id="{BDD20510-D4E5-0B71-1ECE-2EADA5436758}"/>
                </a:ext>
              </a:extLst>
            </p:cNvPr>
            <p:cNvSpPr/>
            <p:nvPr/>
          </p:nvSpPr>
          <p:spPr>
            <a:xfrm>
              <a:off x="7793527" y="5165005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2" name="爱设计-5-73">
              <a:extLst>
                <a:ext uri="{FF2B5EF4-FFF2-40B4-BE49-F238E27FC236}">
                  <a16:creationId xmlns:a16="http://schemas.microsoft.com/office/drawing/2014/main" id="{17F6785F-F4E8-4B5D-8464-E1FD89D0FC75}"/>
                </a:ext>
              </a:extLst>
            </p:cNvPr>
            <p:cNvSpPr/>
            <p:nvPr/>
          </p:nvSpPr>
          <p:spPr>
            <a:xfrm>
              <a:off x="7895778" y="5165005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3" name="爱设计-5-74">
              <a:extLst>
                <a:ext uri="{FF2B5EF4-FFF2-40B4-BE49-F238E27FC236}">
                  <a16:creationId xmlns:a16="http://schemas.microsoft.com/office/drawing/2014/main" id="{9EBADB46-4348-5B50-8B23-B89628C2EF6A}"/>
                </a:ext>
              </a:extLst>
            </p:cNvPr>
            <p:cNvSpPr/>
            <p:nvPr/>
          </p:nvSpPr>
          <p:spPr>
            <a:xfrm>
              <a:off x="7998030" y="5165005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4" name="爱设计-5-75">
              <a:extLst>
                <a:ext uri="{FF2B5EF4-FFF2-40B4-BE49-F238E27FC236}">
                  <a16:creationId xmlns:a16="http://schemas.microsoft.com/office/drawing/2014/main" id="{C3842B22-ECCB-951E-A04A-864FB47E846A}"/>
                </a:ext>
              </a:extLst>
            </p:cNvPr>
            <p:cNvSpPr/>
            <p:nvPr/>
          </p:nvSpPr>
          <p:spPr>
            <a:xfrm>
              <a:off x="8100281" y="5165005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5" name="爱设计-5-76">
              <a:extLst>
                <a:ext uri="{FF2B5EF4-FFF2-40B4-BE49-F238E27FC236}">
                  <a16:creationId xmlns:a16="http://schemas.microsoft.com/office/drawing/2014/main" id="{053817D0-4033-FFBC-79D4-F962EE6F6509}"/>
                </a:ext>
              </a:extLst>
            </p:cNvPr>
            <p:cNvSpPr/>
            <p:nvPr/>
          </p:nvSpPr>
          <p:spPr>
            <a:xfrm>
              <a:off x="8202533" y="5165005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6" name="爱设计-5-77">
              <a:extLst>
                <a:ext uri="{FF2B5EF4-FFF2-40B4-BE49-F238E27FC236}">
                  <a16:creationId xmlns:a16="http://schemas.microsoft.com/office/drawing/2014/main" id="{5C680A03-7B67-3734-3851-76E970A7B314}"/>
                </a:ext>
              </a:extLst>
            </p:cNvPr>
            <p:cNvSpPr/>
            <p:nvPr/>
          </p:nvSpPr>
          <p:spPr>
            <a:xfrm>
              <a:off x="8304785" y="5165005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7" name="爱设计-5-78">
              <a:extLst>
                <a:ext uri="{FF2B5EF4-FFF2-40B4-BE49-F238E27FC236}">
                  <a16:creationId xmlns:a16="http://schemas.microsoft.com/office/drawing/2014/main" id="{1FBDC487-01B9-C50C-9CDF-0A0013FF21B3}"/>
                </a:ext>
              </a:extLst>
            </p:cNvPr>
            <p:cNvSpPr/>
            <p:nvPr/>
          </p:nvSpPr>
          <p:spPr>
            <a:xfrm>
              <a:off x="8407036" y="5165005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8" name="爱设计-5-79">
              <a:extLst>
                <a:ext uri="{FF2B5EF4-FFF2-40B4-BE49-F238E27FC236}">
                  <a16:creationId xmlns:a16="http://schemas.microsoft.com/office/drawing/2014/main" id="{C770E833-01B7-002C-0A6F-847063ABC804}"/>
                </a:ext>
              </a:extLst>
            </p:cNvPr>
            <p:cNvSpPr/>
            <p:nvPr/>
          </p:nvSpPr>
          <p:spPr>
            <a:xfrm>
              <a:off x="8509288" y="5165005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9" name="爱设计-5-80">
              <a:extLst>
                <a:ext uri="{FF2B5EF4-FFF2-40B4-BE49-F238E27FC236}">
                  <a16:creationId xmlns:a16="http://schemas.microsoft.com/office/drawing/2014/main" id="{9AB4E6B9-0EF1-07EA-B7E8-507766A41FC6}"/>
                </a:ext>
              </a:extLst>
            </p:cNvPr>
            <p:cNvSpPr/>
            <p:nvPr/>
          </p:nvSpPr>
          <p:spPr>
            <a:xfrm>
              <a:off x="8611540" y="5165005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0" name="爱设计-5-81">
              <a:extLst>
                <a:ext uri="{FF2B5EF4-FFF2-40B4-BE49-F238E27FC236}">
                  <a16:creationId xmlns:a16="http://schemas.microsoft.com/office/drawing/2014/main" id="{F02281D5-141C-353B-EC65-27AB50B34079}"/>
                </a:ext>
              </a:extLst>
            </p:cNvPr>
            <p:cNvSpPr/>
            <p:nvPr/>
          </p:nvSpPr>
          <p:spPr>
            <a:xfrm>
              <a:off x="7691275" y="5267257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1" name="爱设计-5-82">
              <a:extLst>
                <a:ext uri="{FF2B5EF4-FFF2-40B4-BE49-F238E27FC236}">
                  <a16:creationId xmlns:a16="http://schemas.microsoft.com/office/drawing/2014/main" id="{2B57A152-3B47-4BCC-9F75-7749B0A55876}"/>
                </a:ext>
              </a:extLst>
            </p:cNvPr>
            <p:cNvSpPr/>
            <p:nvPr/>
          </p:nvSpPr>
          <p:spPr>
            <a:xfrm>
              <a:off x="7793527" y="5267257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2" name="爱设计-5-83">
              <a:extLst>
                <a:ext uri="{FF2B5EF4-FFF2-40B4-BE49-F238E27FC236}">
                  <a16:creationId xmlns:a16="http://schemas.microsoft.com/office/drawing/2014/main" id="{1F8A6BFE-DE7B-1242-CD59-A9103B23E8D5}"/>
                </a:ext>
              </a:extLst>
            </p:cNvPr>
            <p:cNvSpPr/>
            <p:nvPr/>
          </p:nvSpPr>
          <p:spPr>
            <a:xfrm>
              <a:off x="7895778" y="5267257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3" name="爱设计-5-84">
              <a:extLst>
                <a:ext uri="{FF2B5EF4-FFF2-40B4-BE49-F238E27FC236}">
                  <a16:creationId xmlns:a16="http://schemas.microsoft.com/office/drawing/2014/main" id="{BF3D4F89-91B8-BB8E-43B5-8B421E71D0AB}"/>
                </a:ext>
              </a:extLst>
            </p:cNvPr>
            <p:cNvSpPr/>
            <p:nvPr/>
          </p:nvSpPr>
          <p:spPr>
            <a:xfrm>
              <a:off x="7998030" y="5267257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4" name="爱设计-5-85">
              <a:extLst>
                <a:ext uri="{FF2B5EF4-FFF2-40B4-BE49-F238E27FC236}">
                  <a16:creationId xmlns:a16="http://schemas.microsoft.com/office/drawing/2014/main" id="{3303A8AE-81F2-5B92-9D81-0994D6D574B6}"/>
                </a:ext>
              </a:extLst>
            </p:cNvPr>
            <p:cNvSpPr/>
            <p:nvPr/>
          </p:nvSpPr>
          <p:spPr>
            <a:xfrm>
              <a:off x="8100281" y="5267257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5" name="爱设计-5-86">
              <a:extLst>
                <a:ext uri="{FF2B5EF4-FFF2-40B4-BE49-F238E27FC236}">
                  <a16:creationId xmlns:a16="http://schemas.microsoft.com/office/drawing/2014/main" id="{A657213B-5CA6-BE19-161B-3DF886902353}"/>
                </a:ext>
              </a:extLst>
            </p:cNvPr>
            <p:cNvSpPr/>
            <p:nvPr/>
          </p:nvSpPr>
          <p:spPr>
            <a:xfrm>
              <a:off x="8202533" y="5267257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6" name="爱设计-5-87">
              <a:extLst>
                <a:ext uri="{FF2B5EF4-FFF2-40B4-BE49-F238E27FC236}">
                  <a16:creationId xmlns:a16="http://schemas.microsoft.com/office/drawing/2014/main" id="{A743ED83-C31D-D3C0-926E-9885DD85E9B9}"/>
                </a:ext>
              </a:extLst>
            </p:cNvPr>
            <p:cNvSpPr/>
            <p:nvPr/>
          </p:nvSpPr>
          <p:spPr>
            <a:xfrm>
              <a:off x="8304785" y="5267257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7" name="爱设计-5-88">
              <a:extLst>
                <a:ext uri="{FF2B5EF4-FFF2-40B4-BE49-F238E27FC236}">
                  <a16:creationId xmlns:a16="http://schemas.microsoft.com/office/drawing/2014/main" id="{39D5CA84-2637-D205-89B8-B89E3CA12210}"/>
                </a:ext>
              </a:extLst>
            </p:cNvPr>
            <p:cNvSpPr/>
            <p:nvPr/>
          </p:nvSpPr>
          <p:spPr>
            <a:xfrm>
              <a:off x="8407036" y="5267257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8" name="爱设计-5-89">
              <a:extLst>
                <a:ext uri="{FF2B5EF4-FFF2-40B4-BE49-F238E27FC236}">
                  <a16:creationId xmlns:a16="http://schemas.microsoft.com/office/drawing/2014/main" id="{D1E662C3-CCF7-38CF-F5A1-BF0935511505}"/>
                </a:ext>
              </a:extLst>
            </p:cNvPr>
            <p:cNvSpPr/>
            <p:nvPr/>
          </p:nvSpPr>
          <p:spPr>
            <a:xfrm>
              <a:off x="8509288" y="5267257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9" name="爱设计-5-90">
              <a:extLst>
                <a:ext uri="{FF2B5EF4-FFF2-40B4-BE49-F238E27FC236}">
                  <a16:creationId xmlns:a16="http://schemas.microsoft.com/office/drawing/2014/main" id="{B9E12316-E91B-1165-0598-BF07E9EEA4F1}"/>
                </a:ext>
              </a:extLst>
            </p:cNvPr>
            <p:cNvSpPr/>
            <p:nvPr/>
          </p:nvSpPr>
          <p:spPr>
            <a:xfrm>
              <a:off x="8611540" y="5267257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0" name="爱设计-5-91">
              <a:extLst>
                <a:ext uri="{FF2B5EF4-FFF2-40B4-BE49-F238E27FC236}">
                  <a16:creationId xmlns:a16="http://schemas.microsoft.com/office/drawing/2014/main" id="{94E76FB2-1D16-7E64-84F7-83F8E0907DE2}"/>
                </a:ext>
              </a:extLst>
            </p:cNvPr>
            <p:cNvSpPr/>
            <p:nvPr/>
          </p:nvSpPr>
          <p:spPr>
            <a:xfrm>
              <a:off x="7691275" y="536950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1" name="爱设计-5-92">
              <a:extLst>
                <a:ext uri="{FF2B5EF4-FFF2-40B4-BE49-F238E27FC236}">
                  <a16:creationId xmlns:a16="http://schemas.microsoft.com/office/drawing/2014/main" id="{DEFB53C0-C8C8-7A03-A148-01342E42AF71}"/>
                </a:ext>
              </a:extLst>
            </p:cNvPr>
            <p:cNvSpPr/>
            <p:nvPr/>
          </p:nvSpPr>
          <p:spPr>
            <a:xfrm>
              <a:off x="7793527" y="536950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2" name="爱设计-5-93">
              <a:extLst>
                <a:ext uri="{FF2B5EF4-FFF2-40B4-BE49-F238E27FC236}">
                  <a16:creationId xmlns:a16="http://schemas.microsoft.com/office/drawing/2014/main" id="{D4999BB2-DD2C-F967-F963-339E6354C79D}"/>
                </a:ext>
              </a:extLst>
            </p:cNvPr>
            <p:cNvSpPr/>
            <p:nvPr/>
          </p:nvSpPr>
          <p:spPr>
            <a:xfrm>
              <a:off x="7895778" y="536950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3" name="爱设计-5-94">
              <a:extLst>
                <a:ext uri="{FF2B5EF4-FFF2-40B4-BE49-F238E27FC236}">
                  <a16:creationId xmlns:a16="http://schemas.microsoft.com/office/drawing/2014/main" id="{734E0A39-D4B9-C154-E2CE-5C5B05045B31}"/>
                </a:ext>
              </a:extLst>
            </p:cNvPr>
            <p:cNvSpPr/>
            <p:nvPr/>
          </p:nvSpPr>
          <p:spPr>
            <a:xfrm>
              <a:off x="7998030" y="536950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4" name="爱设计-5-95">
              <a:extLst>
                <a:ext uri="{FF2B5EF4-FFF2-40B4-BE49-F238E27FC236}">
                  <a16:creationId xmlns:a16="http://schemas.microsoft.com/office/drawing/2014/main" id="{DEC61E24-3459-F3C7-2812-857140113D63}"/>
                </a:ext>
              </a:extLst>
            </p:cNvPr>
            <p:cNvSpPr/>
            <p:nvPr/>
          </p:nvSpPr>
          <p:spPr>
            <a:xfrm>
              <a:off x="8100281" y="536950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5" name="爱设计-5-96">
              <a:extLst>
                <a:ext uri="{FF2B5EF4-FFF2-40B4-BE49-F238E27FC236}">
                  <a16:creationId xmlns:a16="http://schemas.microsoft.com/office/drawing/2014/main" id="{EE787E10-BDE7-AAFC-17A3-F10E12DFCF28}"/>
                </a:ext>
              </a:extLst>
            </p:cNvPr>
            <p:cNvSpPr/>
            <p:nvPr/>
          </p:nvSpPr>
          <p:spPr>
            <a:xfrm>
              <a:off x="8202533" y="536950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6" name="爱设计-5-97">
              <a:extLst>
                <a:ext uri="{FF2B5EF4-FFF2-40B4-BE49-F238E27FC236}">
                  <a16:creationId xmlns:a16="http://schemas.microsoft.com/office/drawing/2014/main" id="{EF00EF78-A9FE-1AB9-4CA0-A4148F6991D3}"/>
                </a:ext>
              </a:extLst>
            </p:cNvPr>
            <p:cNvSpPr/>
            <p:nvPr/>
          </p:nvSpPr>
          <p:spPr>
            <a:xfrm>
              <a:off x="8304785" y="536950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7" name="爱设计-5-98">
              <a:extLst>
                <a:ext uri="{FF2B5EF4-FFF2-40B4-BE49-F238E27FC236}">
                  <a16:creationId xmlns:a16="http://schemas.microsoft.com/office/drawing/2014/main" id="{F6FB7E1B-3BC5-11AD-9733-49950548939E}"/>
                </a:ext>
              </a:extLst>
            </p:cNvPr>
            <p:cNvSpPr/>
            <p:nvPr/>
          </p:nvSpPr>
          <p:spPr>
            <a:xfrm>
              <a:off x="8407036" y="536950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8" name="爱设计-5-99">
              <a:extLst>
                <a:ext uri="{FF2B5EF4-FFF2-40B4-BE49-F238E27FC236}">
                  <a16:creationId xmlns:a16="http://schemas.microsoft.com/office/drawing/2014/main" id="{79AC2B81-282D-01A0-82B1-161274300317}"/>
                </a:ext>
              </a:extLst>
            </p:cNvPr>
            <p:cNvSpPr/>
            <p:nvPr/>
          </p:nvSpPr>
          <p:spPr>
            <a:xfrm>
              <a:off x="8509288" y="536950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9" name="爱设计-5-100">
              <a:extLst>
                <a:ext uri="{FF2B5EF4-FFF2-40B4-BE49-F238E27FC236}">
                  <a16:creationId xmlns:a16="http://schemas.microsoft.com/office/drawing/2014/main" id="{566C73D8-A867-6496-1929-D4E1E86588D6}"/>
                </a:ext>
              </a:extLst>
            </p:cNvPr>
            <p:cNvSpPr/>
            <p:nvPr/>
          </p:nvSpPr>
          <p:spPr>
            <a:xfrm>
              <a:off x="8611540" y="536950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80" name="爱设计-6">
            <a:extLst>
              <a:ext uri="{FF2B5EF4-FFF2-40B4-BE49-F238E27FC236}">
                <a16:creationId xmlns:a16="http://schemas.microsoft.com/office/drawing/2014/main" id="{C3897956-1D60-754E-4A02-B30A154734A8}"/>
              </a:ext>
            </a:extLst>
          </p:cNvPr>
          <p:cNvGrpSpPr/>
          <p:nvPr/>
        </p:nvGrpSpPr>
        <p:grpSpPr>
          <a:xfrm>
            <a:off x="10783546" y="6121259"/>
            <a:ext cx="798854" cy="271869"/>
            <a:chOff x="15568076" y="4386430"/>
            <a:chExt cx="798854" cy="271869"/>
          </a:xfrm>
        </p:grpSpPr>
        <p:sp>
          <p:nvSpPr>
            <p:cNvPr id="281" name="爱设计-6-1">
              <a:extLst>
                <a:ext uri="{FF2B5EF4-FFF2-40B4-BE49-F238E27FC236}">
                  <a16:creationId xmlns:a16="http://schemas.microsoft.com/office/drawing/2014/main" id="{8C5310D3-D29F-DB6B-C57A-739434E60CA7}"/>
                </a:ext>
              </a:extLst>
            </p:cNvPr>
            <p:cNvSpPr/>
            <p:nvPr/>
          </p:nvSpPr>
          <p:spPr>
            <a:xfrm rot="10800000" flipH="1">
              <a:off x="16147759" y="4443942"/>
              <a:ext cx="219171" cy="13831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706" y="0"/>
                  </a:moveTo>
                  <a:lnTo>
                    <a:pt x="12163" y="4029"/>
                  </a:lnTo>
                  <a:lnTo>
                    <a:pt x="14549" y="7809"/>
                  </a:lnTo>
                  <a:lnTo>
                    <a:pt x="0" y="7809"/>
                  </a:lnTo>
                  <a:lnTo>
                    <a:pt x="0" y="13500"/>
                  </a:lnTo>
                  <a:lnTo>
                    <a:pt x="14732" y="13500"/>
                  </a:lnTo>
                  <a:lnTo>
                    <a:pt x="12163" y="17571"/>
                  </a:lnTo>
                  <a:lnTo>
                    <a:pt x="14706" y="21600"/>
                  </a:lnTo>
                  <a:lnTo>
                    <a:pt x="18979" y="14829"/>
                  </a:lnTo>
                  <a:lnTo>
                    <a:pt x="19057" y="14954"/>
                  </a:lnTo>
                  <a:lnTo>
                    <a:pt x="21600" y="10925"/>
                  </a:lnTo>
                  <a:lnTo>
                    <a:pt x="21521" y="10800"/>
                  </a:lnTo>
                  <a:lnTo>
                    <a:pt x="21600" y="10675"/>
                  </a:lnTo>
                  <a:lnTo>
                    <a:pt x="19057" y="6646"/>
                  </a:lnTo>
                  <a:lnTo>
                    <a:pt x="18979" y="6771"/>
                  </a:lnTo>
                  <a:lnTo>
                    <a:pt x="14706" y="0"/>
                  </a:lnTo>
                  <a:close/>
                </a:path>
              </a:pathLst>
            </a:custGeom>
            <a:solidFill>
              <a:schemeClr val="accent1"/>
            </a:solidFill>
            <a:ln w="12700">
              <a:miter lim="400000"/>
            </a:ln>
          </p:spPr>
          <p:txBody>
            <a:bodyPr lIns="50800" tIns="50800" rIns="50800" bIns="50800" anchor="ctr"/>
            <a:lstStyle/>
            <a:p>
              <a:pPr defTabSz="825500">
                <a:defRPr sz="3200">
                  <a:solidFill>
                    <a:srgbClr val="00FF94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282" name="爱设计-6-2">
              <a:extLst>
                <a:ext uri="{FF2B5EF4-FFF2-40B4-BE49-F238E27FC236}">
                  <a16:creationId xmlns:a16="http://schemas.microsoft.com/office/drawing/2014/main" id="{54E3668C-6F5A-F3D4-4A02-E02937A702AD}"/>
                </a:ext>
              </a:extLst>
            </p:cNvPr>
            <p:cNvSpPr txBox="1"/>
            <p:nvPr/>
          </p:nvSpPr>
          <p:spPr>
            <a:xfrm>
              <a:off x="15568076" y="4386430"/>
              <a:ext cx="583493" cy="271869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50800" tIns="50800" rIns="50800" bIns="50800">
              <a:spAutoFit/>
            </a:bodyPr>
            <a:lstStyle>
              <a:lvl1pPr algn="l">
                <a:lnSpc>
                  <a:spcPct val="80000"/>
                </a:lnSpc>
                <a:defRPr sz="5000">
                  <a:solidFill>
                    <a:srgbClr val="FFFFFF"/>
                  </a:solidFill>
                  <a:latin typeface="Avenir Black"/>
                  <a:ea typeface="Avenir Black"/>
                  <a:cs typeface="Avenir Black"/>
                  <a:sym typeface="Avenir Black"/>
                </a:defRPr>
              </a:lvl1pPr>
            </a:lstStyle>
            <a:p>
              <a:pPr>
                <a:lnSpc>
                  <a:spcPct val="100000"/>
                </a:lnSpc>
              </a:pPr>
              <a:r>
                <a:rPr lang="en-US" sz="1100" dirty="0">
                  <a:latin typeface="+mj-ea"/>
                  <a:ea typeface="+mj-ea"/>
                </a:rPr>
                <a:t>ISHEJI</a:t>
              </a:r>
              <a:endParaRPr sz="1100" dirty="0">
                <a:latin typeface="+mj-ea"/>
                <a:ea typeface="+mj-ea"/>
              </a:endParaRPr>
            </a:p>
          </p:txBody>
        </p:sp>
      </p:grpSp>
      <p:sp>
        <p:nvSpPr>
          <p:cNvPr id="397" name="爱设计-7">
            <a:extLst>
              <a:ext uri="{FF2B5EF4-FFF2-40B4-BE49-F238E27FC236}">
                <a16:creationId xmlns:a16="http://schemas.microsoft.com/office/drawing/2014/main" id="{9B03E987-D39B-9044-29B2-2185E5FF0395}"/>
              </a:ext>
            </a:extLst>
          </p:cNvPr>
          <p:cNvSpPr txBox="1"/>
          <p:nvPr/>
        </p:nvSpPr>
        <p:spPr>
          <a:xfrm>
            <a:off x="4071148" y="1527418"/>
            <a:ext cx="4208526" cy="63260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3600" b="1" dirty="0">
                <a:solidFill>
                  <a:schemeClr val="accent1"/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智能创意科技公司</a:t>
            </a:r>
          </a:p>
        </p:txBody>
      </p:sp>
      <p:sp>
        <p:nvSpPr>
          <p:cNvPr id="398" name="爱设计-8">
            <a:extLst>
              <a:ext uri="{FF2B5EF4-FFF2-40B4-BE49-F238E27FC236}">
                <a16:creationId xmlns:a16="http://schemas.microsoft.com/office/drawing/2014/main" id="{DE940929-9CE0-D461-ECAE-32003771AF54}"/>
              </a:ext>
            </a:extLst>
          </p:cNvPr>
          <p:cNvSpPr txBox="1"/>
          <p:nvPr/>
        </p:nvSpPr>
        <p:spPr>
          <a:xfrm>
            <a:off x="2109332" y="2363464"/>
            <a:ext cx="7973337" cy="28116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致力于构建“创意资源</a:t>
            </a:r>
            <a:r>
              <a:rPr lang="en-US" altLang="zh-CN" sz="1600" dirty="0">
                <a:solidFill>
                  <a:schemeClr val="bg1"/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+</a:t>
            </a:r>
            <a:r>
              <a:rPr lang="zh-CN" altLang="en-US" sz="1600" dirty="0">
                <a:solidFill>
                  <a:schemeClr val="bg1"/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智能创作</a:t>
            </a:r>
            <a:r>
              <a:rPr lang="en-US" altLang="zh-CN" sz="1600" dirty="0">
                <a:solidFill>
                  <a:schemeClr val="bg1"/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+</a:t>
            </a:r>
            <a:r>
              <a:rPr lang="zh-CN" altLang="en-US" sz="1600" dirty="0">
                <a:solidFill>
                  <a:schemeClr val="bg1"/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内容管理</a:t>
            </a:r>
            <a:r>
              <a:rPr lang="en-US" altLang="zh-CN" sz="1600" dirty="0">
                <a:solidFill>
                  <a:schemeClr val="bg1"/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+</a:t>
            </a:r>
            <a:r>
              <a:rPr lang="zh-CN" altLang="en-US" sz="1600" dirty="0">
                <a:solidFill>
                  <a:schemeClr val="bg1"/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投放分发</a:t>
            </a:r>
            <a:r>
              <a:rPr lang="en-US" altLang="zh-CN" sz="1600" dirty="0">
                <a:solidFill>
                  <a:schemeClr val="bg1"/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+</a:t>
            </a:r>
            <a:r>
              <a:rPr lang="zh-CN" altLang="en-US" sz="1600" dirty="0">
                <a:solidFill>
                  <a:schemeClr val="bg1"/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数据监测的内容创意全链路平台。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399" name="爱设计-9">
            <a:extLst>
              <a:ext uri="{FF2B5EF4-FFF2-40B4-BE49-F238E27FC236}">
                <a16:creationId xmlns:a16="http://schemas.microsoft.com/office/drawing/2014/main" id="{688A75BC-5905-962A-2B60-0422083D6E3F}"/>
              </a:ext>
            </a:extLst>
          </p:cNvPr>
          <p:cNvSpPr/>
          <p:nvPr/>
        </p:nvSpPr>
        <p:spPr>
          <a:xfrm>
            <a:off x="581100" y="4568712"/>
            <a:ext cx="3503613" cy="857250"/>
          </a:xfrm>
          <a:prstGeom prst="ellipse">
            <a:avLst/>
          </a:prstGeom>
          <a:gradFill flip="none" rotWithShape="1">
            <a:gsLst>
              <a:gs pos="45000">
                <a:schemeClr val="accent1">
                  <a:alpha val="0"/>
                </a:schemeClr>
              </a:gs>
              <a:gs pos="0">
                <a:schemeClr val="accent1">
                  <a:alpha val="24000"/>
                </a:schemeClr>
              </a:gs>
            </a:gsLst>
            <a:lin ang="16200000" scaled="1"/>
            <a:tileRect/>
          </a:gradFill>
          <a:ln w="15875">
            <a:gradFill>
              <a:gsLst>
                <a:gs pos="39000">
                  <a:schemeClr val="accent1">
                    <a:alpha val="0"/>
                  </a:schemeClr>
                </a:gs>
                <a:gs pos="100000">
                  <a:schemeClr val="accent1">
                    <a:alpha val="60000"/>
                  </a:schemeClr>
                </a:gs>
              </a:gsLst>
              <a:lin ang="5400000" scaled="1"/>
            </a:gra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00" name="爱设计-10">
            <a:extLst>
              <a:ext uri="{FF2B5EF4-FFF2-40B4-BE49-F238E27FC236}">
                <a16:creationId xmlns:a16="http://schemas.microsoft.com/office/drawing/2014/main" id="{6DEFBB7F-D325-7972-1AAE-2A4752C0AEE2}"/>
              </a:ext>
            </a:extLst>
          </p:cNvPr>
          <p:cNvSpPr/>
          <p:nvPr/>
        </p:nvSpPr>
        <p:spPr>
          <a:xfrm>
            <a:off x="799507" y="4617756"/>
            <a:ext cx="3066798" cy="614344"/>
          </a:xfrm>
          <a:prstGeom prst="ellipse">
            <a:avLst/>
          </a:prstGeom>
          <a:gradFill flip="none" rotWithShape="1">
            <a:gsLst>
              <a:gs pos="100000">
                <a:schemeClr val="accent1">
                  <a:alpha val="0"/>
                </a:schemeClr>
              </a:gs>
              <a:gs pos="0">
                <a:schemeClr val="accent1">
                  <a:alpha val="43000"/>
                </a:schemeClr>
              </a:gs>
            </a:gsLst>
            <a:lin ang="16200000" scaled="1"/>
            <a:tileRect/>
          </a:gradFill>
          <a:ln w="57150">
            <a:gradFill>
              <a:gsLst>
                <a:gs pos="3000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1" name="爱设计-11">
            <a:extLst>
              <a:ext uri="{FF2B5EF4-FFF2-40B4-BE49-F238E27FC236}">
                <a16:creationId xmlns:a16="http://schemas.microsoft.com/office/drawing/2014/main" id="{55DC36EA-1F29-5FAC-9C03-5B7AD4ECD1CC}"/>
              </a:ext>
            </a:extLst>
          </p:cNvPr>
          <p:cNvSpPr txBox="1"/>
          <p:nvPr/>
        </p:nvSpPr>
        <p:spPr>
          <a:xfrm>
            <a:off x="1235325" y="3979626"/>
            <a:ext cx="2242393" cy="351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lnSpc>
                <a:spcPct val="120000"/>
              </a:lnSpc>
              <a:defRPr sz="320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13500000" scaled="1"/>
                  <a:tileRect/>
                </a:gradFill>
                <a:latin typeface="+mj-ea"/>
                <a:ea typeface="+mj-ea"/>
              </a:defRPr>
            </a:lvl1pPr>
          </a:lstStyle>
          <a:p>
            <a:r>
              <a:rPr lang="zh-CN" altLang="en-US" sz="2000" dirty="0">
                <a:solidFill>
                  <a:schemeClr val="accent1"/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内容智能流转</a:t>
            </a:r>
          </a:p>
        </p:txBody>
      </p:sp>
      <p:sp>
        <p:nvSpPr>
          <p:cNvPr id="402" name="爱设计-12">
            <a:extLst>
              <a:ext uri="{FF2B5EF4-FFF2-40B4-BE49-F238E27FC236}">
                <a16:creationId xmlns:a16="http://schemas.microsoft.com/office/drawing/2014/main" id="{C1E0B742-09CF-0784-9D65-43146BB416F7}"/>
              </a:ext>
            </a:extLst>
          </p:cNvPr>
          <p:cNvSpPr txBox="1"/>
          <p:nvPr/>
        </p:nvSpPr>
        <p:spPr>
          <a:xfrm>
            <a:off x="987909" y="4328666"/>
            <a:ext cx="2609567" cy="7058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经由内容智能中台分发到各个渠道，触达用户</a:t>
            </a:r>
          </a:p>
        </p:txBody>
      </p:sp>
      <p:sp>
        <p:nvSpPr>
          <p:cNvPr id="403" name="爱设计-13">
            <a:extLst>
              <a:ext uri="{FF2B5EF4-FFF2-40B4-BE49-F238E27FC236}">
                <a16:creationId xmlns:a16="http://schemas.microsoft.com/office/drawing/2014/main" id="{A53C924F-1391-A807-3822-61FB029B2A72}"/>
              </a:ext>
            </a:extLst>
          </p:cNvPr>
          <p:cNvSpPr/>
          <p:nvPr/>
        </p:nvSpPr>
        <p:spPr>
          <a:xfrm>
            <a:off x="4203049" y="4267722"/>
            <a:ext cx="333553" cy="290513"/>
          </a:xfrm>
          <a:custGeom>
            <a:avLst/>
            <a:gdLst>
              <a:gd name="connsiteX0" fmla="*/ 42386 w 2318766"/>
              <a:gd name="connsiteY0" fmla="*/ 1522667 h 1522666"/>
              <a:gd name="connsiteX1" fmla="*/ 830199 w 2318766"/>
              <a:gd name="connsiteY1" fmla="*/ 769906 h 1522666"/>
              <a:gd name="connsiteX2" fmla="*/ 0 w 2318766"/>
              <a:gd name="connsiteY2" fmla="*/ 0 h 1522666"/>
              <a:gd name="connsiteX3" fmla="*/ 2318766 w 2318766"/>
              <a:gd name="connsiteY3" fmla="*/ 778574 h 15226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18766" h="1522666">
                <a:moveTo>
                  <a:pt x="42386" y="1522667"/>
                </a:moveTo>
                <a:lnTo>
                  <a:pt x="830199" y="769906"/>
                </a:lnTo>
                <a:lnTo>
                  <a:pt x="0" y="0"/>
                </a:lnTo>
                <a:lnTo>
                  <a:pt x="2318766" y="778574"/>
                </a:lnTo>
                <a:close/>
              </a:path>
            </a:pathLst>
          </a:custGeom>
          <a:noFill/>
          <a:ln w="9525" cap="flat">
            <a:solidFill>
              <a:schemeClr val="bg1"/>
            </a:solidFill>
            <a:prstDash val="solid"/>
            <a:miter/>
          </a:ln>
        </p:spPr>
        <p:txBody>
          <a:bodyPr rtlCol="0" anchor="ctr"/>
          <a:lstStyle/>
          <a:p>
            <a:pPr>
              <a:lnSpc>
                <a:spcPct val="150000"/>
              </a:lnSpc>
            </a:pPr>
            <a:endParaRPr lang="zh-CN" altLang="en-US"/>
          </a:p>
        </p:txBody>
      </p:sp>
      <p:sp>
        <p:nvSpPr>
          <p:cNvPr id="404" name="爱设计-14">
            <a:extLst>
              <a:ext uri="{FF2B5EF4-FFF2-40B4-BE49-F238E27FC236}">
                <a16:creationId xmlns:a16="http://schemas.microsoft.com/office/drawing/2014/main" id="{78957368-2304-BF95-F3FD-93EEC4EEC2BE}"/>
              </a:ext>
            </a:extLst>
          </p:cNvPr>
          <p:cNvSpPr txBox="1"/>
          <p:nvPr/>
        </p:nvSpPr>
        <p:spPr>
          <a:xfrm>
            <a:off x="4973225" y="3979626"/>
            <a:ext cx="2242393" cy="351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lnSpc>
                <a:spcPct val="120000"/>
              </a:lnSpc>
              <a:defRPr sz="320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13500000" scaled="1"/>
                  <a:tileRect/>
                </a:gradFill>
                <a:latin typeface="+mj-ea"/>
                <a:ea typeface="+mj-ea"/>
              </a:defRPr>
            </a:lvl1pPr>
          </a:lstStyle>
          <a:p>
            <a:r>
              <a:rPr lang="zh-CN" altLang="en-US" sz="2000" dirty="0">
                <a:solidFill>
                  <a:schemeClr val="accent2"/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数字资产管理</a:t>
            </a:r>
          </a:p>
        </p:txBody>
      </p:sp>
      <p:sp>
        <p:nvSpPr>
          <p:cNvPr id="405" name="爱设计-15">
            <a:extLst>
              <a:ext uri="{FF2B5EF4-FFF2-40B4-BE49-F238E27FC236}">
                <a16:creationId xmlns:a16="http://schemas.microsoft.com/office/drawing/2014/main" id="{187A50CA-E631-6C24-288A-3F4F15A3088D}"/>
              </a:ext>
            </a:extLst>
          </p:cNvPr>
          <p:cNvSpPr txBox="1"/>
          <p:nvPr/>
        </p:nvSpPr>
        <p:spPr>
          <a:xfrm>
            <a:off x="4818409" y="4328666"/>
            <a:ext cx="2557645" cy="7058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基于全社交媒体平台进行全域流量整合营销</a:t>
            </a:r>
          </a:p>
        </p:txBody>
      </p:sp>
      <p:sp>
        <p:nvSpPr>
          <p:cNvPr id="406" name="爱设计-16">
            <a:extLst>
              <a:ext uri="{FF2B5EF4-FFF2-40B4-BE49-F238E27FC236}">
                <a16:creationId xmlns:a16="http://schemas.microsoft.com/office/drawing/2014/main" id="{1D089305-9DA5-D236-2897-3A6C8D06C17C}"/>
              </a:ext>
            </a:extLst>
          </p:cNvPr>
          <p:cNvSpPr/>
          <p:nvPr/>
        </p:nvSpPr>
        <p:spPr>
          <a:xfrm>
            <a:off x="7952524" y="4267722"/>
            <a:ext cx="333553" cy="290513"/>
          </a:xfrm>
          <a:custGeom>
            <a:avLst/>
            <a:gdLst>
              <a:gd name="connsiteX0" fmla="*/ 42386 w 2318766"/>
              <a:gd name="connsiteY0" fmla="*/ 1522667 h 1522666"/>
              <a:gd name="connsiteX1" fmla="*/ 830199 w 2318766"/>
              <a:gd name="connsiteY1" fmla="*/ 769906 h 1522666"/>
              <a:gd name="connsiteX2" fmla="*/ 0 w 2318766"/>
              <a:gd name="connsiteY2" fmla="*/ 0 h 1522666"/>
              <a:gd name="connsiteX3" fmla="*/ 2318766 w 2318766"/>
              <a:gd name="connsiteY3" fmla="*/ 778574 h 15226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18766" h="1522666">
                <a:moveTo>
                  <a:pt x="42386" y="1522667"/>
                </a:moveTo>
                <a:lnTo>
                  <a:pt x="830199" y="769906"/>
                </a:lnTo>
                <a:lnTo>
                  <a:pt x="0" y="0"/>
                </a:lnTo>
                <a:lnTo>
                  <a:pt x="2318766" y="778574"/>
                </a:lnTo>
                <a:close/>
              </a:path>
            </a:pathLst>
          </a:custGeom>
          <a:noFill/>
          <a:ln w="9525" cap="flat">
            <a:solidFill>
              <a:schemeClr val="bg1"/>
            </a:solidFill>
            <a:prstDash val="solid"/>
            <a:miter/>
          </a:ln>
        </p:spPr>
        <p:txBody>
          <a:bodyPr rtlCol="0" anchor="ctr"/>
          <a:lstStyle/>
          <a:p>
            <a:pPr>
              <a:lnSpc>
                <a:spcPct val="150000"/>
              </a:lnSpc>
            </a:pPr>
            <a:endParaRPr lang="zh-CN" altLang="en-US"/>
          </a:p>
        </p:txBody>
      </p:sp>
      <p:sp>
        <p:nvSpPr>
          <p:cNvPr id="407" name="爱设计-17">
            <a:extLst>
              <a:ext uri="{FF2B5EF4-FFF2-40B4-BE49-F238E27FC236}">
                <a16:creationId xmlns:a16="http://schemas.microsoft.com/office/drawing/2014/main" id="{B972C5DF-555E-1954-D721-B3749F8D4394}"/>
              </a:ext>
            </a:extLst>
          </p:cNvPr>
          <p:cNvSpPr txBox="1"/>
          <p:nvPr/>
        </p:nvSpPr>
        <p:spPr>
          <a:xfrm>
            <a:off x="8745850" y="3979626"/>
            <a:ext cx="2242393" cy="351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lnSpc>
                <a:spcPct val="120000"/>
              </a:lnSpc>
              <a:defRPr sz="320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13500000" scaled="1"/>
                  <a:tileRect/>
                </a:gradFill>
                <a:latin typeface="+mj-ea"/>
                <a:ea typeface="+mj-ea"/>
              </a:defRPr>
            </a:lvl1pPr>
          </a:lstStyle>
          <a:p>
            <a:r>
              <a:rPr lang="zh-CN" altLang="en-US" sz="2000" dirty="0">
                <a:solidFill>
                  <a:schemeClr val="accent3"/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品牌塑造传播</a:t>
            </a:r>
          </a:p>
        </p:txBody>
      </p:sp>
      <p:sp>
        <p:nvSpPr>
          <p:cNvPr id="408" name="爱设计-18">
            <a:extLst>
              <a:ext uri="{FF2B5EF4-FFF2-40B4-BE49-F238E27FC236}">
                <a16:creationId xmlns:a16="http://schemas.microsoft.com/office/drawing/2014/main" id="{49991A64-B86C-0681-2DA7-B574A5E25E9B}"/>
              </a:ext>
            </a:extLst>
          </p:cNvPr>
          <p:cNvSpPr txBox="1"/>
          <p:nvPr/>
        </p:nvSpPr>
        <p:spPr>
          <a:xfrm>
            <a:off x="8579459" y="4328666"/>
            <a:ext cx="2557645" cy="7058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以优质内容作为营销输出</a:t>
            </a:r>
            <a:br>
              <a:rPr lang="en-US" altLang="zh-CN" sz="1600" dirty="0">
                <a:solidFill>
                  <a:schemeClr val="bg1"/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</a:br>
            <a:r>
              <a:rPr lang="zh-CN" altLang="en-US" sz="1600" dirty="0">
                <a:solidFill>
                  <a:schemeClr val="bg1"/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核心，承载品牌内核</a:t>
            </a:r>
          </a:p>
        </p:txBody>
      </p:sp>
      <p:sp>
        <p:nvSpPr>
          <p:cNvPr id="409" name="爱设计-19">
            <a:extLst>
              <a:ext uri="{FF2B5EF4-FFF2-40B4-BE49-F238E27FC236}">
                <a16:creationId xmlns:a16="http://schemas.microsoft.com/office/drawing/2014/main" id="{3C583E5D-8481-04D7-9696-7D86736F159D}"/>
              </a:ext>
            </a:extLst>
          </p:cNvPr>
          <p:cNvSpPr/>
          <p:nvPr/>
        </p:nvSpPr>
        <p:spPr>
          <a:xfrm>
            <a:off x="4344872" y="4583049"/>
            <a:ext cx="3503613" cy="857250"/>
          </a:xfrm>
          <a:prstGeom prst="ellipse">
            <a:avLst/>
          </a:prstGeom>
          <a:gradFill flip="none" rotWithShape="1">
            <a:gsLst>
              <a:gs pos="45000">
                <a:schemeClr val="accent2">
                  <a:alpha val="0"/>
                </a:schemeClr>
              </a:gs>
              <a:gs pos="0">
                <a:schemeClr val="accent2">
                  <a:alpha val="24000"/>
                </a:schemeClr>
              </a:gs>
            </a:gsLst>
            <a:lin ang="16200000" scaled="1"/>
            <a:tileRect/>
          </a:gradFill>
          <a:ln w="15875">
            <a:gradFill>
              <a:gsLst>
                <a:gs pos="39000">
                  <a:schemeClr val="accent2">
                    <a:alpha val="0"/>
                  </a:schemeClr>
                </a:gs>
                <a:gs pos="100000">
                  <a:schemeClr val="accent2">
                    <a:alpha val="60000"/>
                  </a:schemeClr>
                </a:gs>
              </a:gsLst>
              <a:lin ang="5400000" scaled="1"/>
            </a:gra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10" name="爱设计-20">
            <a:extLst>
              <a:ext uri="{FF2B5EF4-FFF2-40B4-BE49-F238E27FC236}">
                <a16:creationId xmlns:a16="http://schemas.microsoft.com/office/drawing/2014/main" id="{B439C78E-BF83-D0A0-69A5-AB5EBBC2CC50}"/>
              </a:ext>
            </a:extLst>
          </p:cNvPr>
          <p:cNvSpPr/>
          <p:nvPr/>
        </p:nvSpPr>
        <p:spPr>
          <a:xfrm>
            <a:off x="4563279" y="4632093"/>
            <a:ext cx="3066798" cy="614344"/>
          </a:xfrm>
          <a:prstGeom prst="ellipse">
            <a:avLst/>
          </a:prstGeom>
          <a:gradFill flip="none" rotWithShape="1">
            <a:gsLst>
              <a:gs pos="100000">
                <a:schemeClr val="accent2">
                  <a:alpha val="0"/>
                  <a:lumMod val="96000"/>
                </a:schemeClr>
              </a:gs>
              <a:gs pos="0">
                <a:schemeClr val="accent2">
                  <a:alpha val="43000"/>
                </a:schemeClr>
              </a:gs>
            </a:gsLst>
            <a:lin ang="16200000" scaled="1"/>
            <a:tileRect/>
          </a:gradFill>
          <a:ln w="57150">
            <a:gradFill>
              <a:gsLst>
                <a:gs pos="30000">
                  <a:schemeClr val="accent2">
                    <a:alpha val="1000"/>
                  </a:schemeClr>
                </a:gs>
                <a:gs pos="100000">
                  <a:schemeClr val="accent2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1" name="爱设计-21">
            <a:extLst>
              <a:ext uri="{FF2B5EF4-FFF2-40B4-BE49-F238E27FC236}">
                <a16:creationId xmlns:a16="http://schemas.microsoft.com/office/drawing/2014/main" id="{A3D14253-CA1F-080E-D190-2B859AD4741B}"/>
              </a:ext>
            </a:extLst>
          </p:cNvPr>
          <p:cNvSpPr/>
          <p:nvPr/>
        </p:nvSpPr>
        <p:spPr>
          <a:xfrm>
            <a:off x="8117165" y="4583049"/>
            <a:ext cx="3503613" cy="857250"/>
          </a:xfrm>
          <a:prstGeom prst="ellipse">
            <a:avLst/>
          </a:prstGeom>
          <a:gradFill flip="none" rotWithShape="1">
            <a:gsLst>
              <a:gs pos="45000">
                <a:schemeClr val="accent3">
                  <a:alpha val="0"/>
                </a:schemeClr>
              </a:gs>
              <a:gs pos="0">
                <a:schemeClr val="accent3">
                  <a:alpha val="24000"/>
                </a:schemeClr>
              </a:gs>
            </a:gsLst>
            <a:lin ang="16200000" scaled="1"/>
            <a:tileRect/>
          </a:gradFill>
          <a:ln w="15875">
            <a:gradFill>
              <a:gsLst>
                <a:gs pos="39000">
                  <a:schemeClr val="accent3">
                    <a:alpha val="0"/>
                  </a:schemeClr>
                </a:gs>
                <a:gs pos="100000">
                  <a:schemeClr val="accent3">
                    <a:alpha val="60000"/>
                  </a:schemeClr>
                </a:gs>
              </a:gsLst>
              <a:lin ang="5400000" scaled="1"/>
            </a:gra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12" name="爱设计-22">
            <a:extLst>
              <a:ext uri="{FF2B5EF4-FFF2-40B4-BE49-F238E27FC236}">
                <a16:creationId xmlns:a16="http://schemas.microsoft.com/office/drawing/2014/main" id="{325DB169-FAA0-E977-090B-A22D0F54796C}"/>
              </a:ext>
            </a:extLst>
          </p:cNvPr>
          <p:cNvSpPr/>
          <p:nvPr/>
        </p:nvSpPr>
        <p:spPr>
          <a:xfrm>
            <a:off x="8335572" y="4632093"/>
            <a:ext cx="3066798" cy="614344"/>
          </a:xfrm>
          <a:prstGeom prst="ellipse">
            <a:avLst/>
          </a:prstGeom>
          <a:gradFill flip="none" rotWithShape="1">
            <a:gsLst>
              <a:gs pos="100000">
                <a:schemeClr val="accent3">
                  <a:alpha val="0"/>
                </a:schemeClr>
              </a:gs>
              <a:gs pos="0">
                <a:schemeClr val="accent3">
                  <a:alpha val="43000"/>
                </a:schemeClr>
              </a:gs>
            </a:gsLst>
            <a:lin ang="16200000" scaled="1"/>
            <a:tileRect/>
          </a:gradFill>
          <a:ln w="57150">
            <a:gradFill>
              <a:gsLst>
                <a:gs pos="30000">
                  <a:schemeClr val="accent3">
                    <a:alpha val="0"/>
                  </a:schemeClr>
                </a:gs>
                <a:gs pos="100000">
                  <a:schemeClr val="accent3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6" name="爱设计-23">
            <a:extLst>
              <a:ext uri="{FF2B5EF4-FFF2-40B4-BE49-F238E27FC236}">
                <a16:creationId xmlns:a16="http://schemas.microsoft.com/office/drawing/2014/main" id="{FB8CA459-F13D-3705-C10B-1354522B43D9}"/>
              </a:ext>
            </a:extLst>
          </p:cNvPr>
          <p:cNvSpPr/>
          <p:nvPr/>
        </p:nvSpPr>
        <p:spPr>
          <a:xfrm>
            <a:off x="2111035" y="3349322"/>
            <a:ext cx="510752" cy="583297"/>
          </a:xfrm>
          <a:custGeom>
            <a:avLst/>
            <a:gdLst>
              <a:gd name="connsiteX0" fmla="*/ 361901 w 630455"/>
              <a:gd name="connsiteY0" fmla="*/ 82589 h 720001"/>
              <a:gd name="connsiteX1" fmla="*/ 361901 w 630455"/>
              <a:gd name="connsiteY1" fmla="*/ 203034 h 720001"/>
              <a:gd name="connsiteX2" fmla="*/ 427179 w 630455"/>
              <a:gd name="connsiteY2" fmla="*/ 268312 h 720001"/>
              <a:gd name="connsiteX3" fmla="*/ 547624 w 630455"/>
              <a:gd name="connsiteY3" fmla="*/ 268312 h 720001"/>
              <a:gd name="connsiteX4" fmla="*/ 113812 w 630455"/>
              <a:gd name="connsiteY4" fmla="*/ 0 h 720001"/>
              <a:gd name="connsiteX5" fmla="*/ 338847 w 630455"/>
              <a:gd name="connsiteY5" fmla="*/ 0 h 720001"/>
              <a:gd name="connsiteX6" fmla="*/ 340465 w 630455"/>
              <a:gd name="connsiteY6" fmla="*/ 162 h 720001"/>
              <a:gd name="connsiteX7" fmla="*/ 340789 w 630455"/>
              <a:gd name="connsiteY7" fmla="*/ 162 h 720001"/>
              <a:gd name="connsiteX8" fmla="*/ 344106 w 630455"/>
              <a:gd name="connsiteY8" fmla="*/ 809 h 720001"/>
              <a:gd name="connsiteX9" fmla="*/ 344186 w 630455"/>
              <a:gd name="connsiteY9" fmla="*/ 809 h 720001"/>
              <a:gd name="connsiteX10" fmla="*/ 347422 w 630455"/>
              <a:gd name="connsiteY10" fmla="*/ 1942 h 720001"/>
              <a:gd name="connsiteX11" fmla="*/ 347503 w 630455"/>
              <a:gd name="connsiteY11" fmla="*/ 1942 h 720001"/>
              <a:gd name="connsiteX12" fmla="*/ 349040 w 630455"/>
              <a:gd name="connsiteY12" fmla="*/ 2670 h 720001"/>
              <a:gd name="connsiteX13" fmla="*/ 349121 w 630455"/>
              <a:gd name="connsiteY13" fmla="*/ 2670 h 720001"/>
              <a:gd name="connsiteX14" fmla="*/ 350576 w 630455"/>
              <a:gd name="connsiteY14" fmla="*/ 3479 h 720001"/>
              <a:gd name="connsiteX15" fmla="*/ 350819 w 630455"/>
              <a:gd name="connsiteY15" fmla="*/ 3640 h 720001"/>
              <a:gd name="connsiteX16" fmla="*/ 352033 w 630455"/>
              <a:gd name="connsiteY16" fmla="*/ 4449 h 720001"/>
              <a:gd name="connsiteX17" fmla="*/ 352194 w 630455"/>
              <a:gd name="connsiteY17" fmla="*/ 4530 h 720001"/>
              <a:gd name="connsiteX18" fmla="*/ 353408 w 630455"/>
              <a:gd name="connsiteY18" fmla="*/ 5501 h 720001"/>
              <a:gd name="connsiteX19" fmla="*/ 353651 w 630455"/>
              <a:gd name="connsiteY19" fmla="*/ 5743 h 720001"/>
              <a:gd name="connsiteX20" fmla="*/ 354864 w 630455"/>
              <a:gd name="connsiteY20" fmla="*/ 6876 h 720001"/>
              <a:gd name="connsiteX21" fmla="*/ 623418 w 630455"/>
              <a:gd name="connsiteY21" fmla="*/ 275430 h 720001"/>
              <a:gd name="connsiteX22" fmla="*/ 624551 w 630455"/>
              <a:gd name="connsiteY22" fmla="*/ 276643 h 720001"/>
              <a:gd name="connsiteX23" fmla="*/ 624793 w 630455"/>
              <a:gd name="connsiteY23" fmla="*/ 276886 h 720001"/>
              <a:gd name="connsiteX24" fmla="*/ 625764 w 630455"/>
              <a:gd name="connsiteY24" fmla="*/ 278180 h 720001"/>
              <a:gd name="connsiteX25" fmla="*/ 625845 w 630455"/>
              <a:gd name="connsiteY25" fmla="*/ 278342 h 720001"/>
              <a:gd name="connsiteX26" fmla="*/ 626734 w 630455"/>
              <a:gd name="connsiteY26" fmla="*/ 279637 h 720001"/>
              <a:gd name="connsiteX27" fmla="*/ 626896 w 630455"/>
              <a:gd name="connsiteY27" fmla="*/ 279798 h 720001"/>
              <a:gd name="connsiteX28" fmla="*/ 627705 w 630455"/>
              <a:gd name="connsiteY28" fmla="*/ 281254 h 720001"/>
              <a:gd name="connsiteX29" fmla="*/ 628433 w 630455"/>
              <a:gd name="connsiteY29" fmla="*/ 282791 h 720001"/>
              <a:gd name="connsiteX30" fmla="*/ 629646 w 630455"/>
              <a:gd name="connsiteY30" fmla="*/ 286107 h 720001"/>
              <a:gd name="connsiteX31" fmla="*/ 630293 w 630455"/>
              <a:gd name="connsiteY31" fmla="*/ 289424 h 720001"/>
              <a:gd name="connsiteX32" fmla="*/ 630293 w 630455"/>
              <a:gd name="connsiteY32" fmla="*/ 289667 h 720001"/>
              <a:gd name="connsiteX33" fmla="*/ 630455 w 630455"/>
              <a:gd name="connsiteY33" fmla="*/ 291285 h 720001"/>
              <a:gd name="connsiteX34" fmla="*/ 630455 w 630455"/>
              <a:gd name="connsiteY34" fmla="*/ 292579 h 720001"/>
              <a:gd name="connsiteX35" fmla="*/ 630455 w 630455"/>
              <a:gd name="connsiteY35" fmla="*/ 606189 h 720001"/>
              <a:gd name="connsiteX36" fmla="*/ 516644 w 630455"/>
              <a:gd name="connsiteY36" fmla="*/ 720001 h 720001"/>
              <a:gd name="connsiteX37" fmla="*/ 113812 w 630455"/>
              <a:gd name="connsiteY37" fmla="*/ 720001 h 720001"/>
              <a:gd name="connsiteX38" fmla="*/ 0 w 630455"/>
              <a:gd name="connsiteY38" fmla="*/ 606189 h 720001"/>
              <a:gd name="connsiteX39" fmla="*/ 0 w 630455"/>
              <a:gd name="connsiteY39" fmla="*/ 113812 h 720001"/>
              <a:gd name="connsiteX40" fmla="*/ 113812 w 630455"/>
              <a:gd name="connsiteY40" fmla="*/ 0 h 720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630455" h="720001">
                <a:moveTo>
                  <a:pt x="361901" y="82589"/>
                </a:moveTo>
                <a:lnTo>
                  <a:pt x="361901" y="203034"/>
                </a:lnTo>
                <a:cubicBezTo>
                  <a:pt x="361901" y="239030"/>
                  <a:pt x="391183" y="268312"/>
                  <a:pt x="427179" y="268312"/>
                </a:cubicBezTo>
                <a:lnTo>
                  <a:pt x="547624" y="268312"/>
                </a:lnTo>
                <a:close/>
                <a:moveTo>
                  <a:pt x="113812" y="0"/>
                </a:moveTo>
                <a:lnTo>
                  <a:pt x="338847" y="0"/>
                </a:lnTo>
                <a:cubicBezTo>
                  <a:pt x="339414" y="81"/>
                  <a:pt x="339899" y="81"/>
                  <a:pt x="340465" y="162"/>
                </a:cubicBezTo>
                <a:lnTo>
                  <a:pt x="340789" y="162"/>
                </a:lnTo>
                <a:cubicBezTo>
                  <a:pt x="341922" y="324"/>
                  <a:pt x="343054" y="485"/>
                  <a:pt x="344106" y="809"/>
                </a:cubicBezTo>
                <a:lnTo>
                  <a:pt x="344186" y="809"/>
                </a:lnTo>
                <a:cubicBezTo>
                  <a:pt x="345238" y="1052"/>
                  <a:pt x="346371" y="1456"/>
                  <a:pt x="347422" y="1942"/>
                </a:cubicBezTo>
                <a:lnTo>
                  <a:pt x="347503" y="1942"/>
                </a:lnTo>
                <a:cubicBezTo>
                  <a:pt x="348069" y="2184"/>
                  <a:pt x="348555" y="2427"/>
                  <a:pt x="349040" y="2670"/>
                </a:cubicBezTo>
                <a:lnTo>
                  <a:pt x="349121" y="2670"/>
                </a:lnTo>
                <a:cubicBezTo>
                  <a:pt x="349606" y="2912"/>
                  <a:pt x="350091" y="3155"/>
                  <a:pt x="350576" y="3479"/>
                </a:cubicBezTo>
                <a:cubicBezTo>
                  <a:pt x="350657" y="3560"/>
                  <a:pt x="350739" y="3560"/>
                  <a:pt x="350819" y="3640"/>
                </a:cubicBezTo>
                <a:cubicBezTo>
                  <a:pt x="351224" y="3883"/>
                  <a:pt x="351628" y="4126"/>
                  <a:pt x="352033" y="4449"/>
                </a:cubicBezTo>
                <a:cubicBezTo>
                  <a:pt x="352113" y="4449"/>
                  <a:pt x="352113" y="4530"/>
                  <a:pt x="352194" y="4530"/>
                </a:cubicBezTo>
                <a:lnTo>
                  <a:pt x="353408" y="5501"/>
                </a:lnTo>
                <a:lnTo>
                  <a:pt x="353651" y="5743"/>
                </a:lnTo>
                <a:cubicBezTo>
                  <a:pt x="354055" y="6148"/>
                  <a:pt x="354459" y="6472"/>
                  <a:pt x="354864" y="6876"/>
                </a:cubicBezTo>
                <a:lnTo>
                  <a:pt x="623418" y="275430"/>
                </a:lnTo>
                <a:cubicBezTo>
                  <a:pt x="623822" y="275835"/>
                  <a:pt x="624227" y="276239"/>
                  <a:pt x="624551" y="276643"/>
                </a:cubicBezTo>
                <a:lnTo>
                  <a:pt x="624793" y="276886"/>
                </a:lnTo>
                <a:cubicBezTo>
                  <a:pt x="625117" y="277291"/>
                  <a:pt x="625440" y="277776"/>
                  <a:pt x="625764" y="278180"/>
                </a:cubicBezTo>
                <a:cubicBezTo>
                  <a:pt x="625764" y="278261"/>
                  <a:pt x="625845" y="278342"/>
                  <a:pt x="625845" y="278342"/>
                </a:cubicBezTo>
                <a:cubicBezTo>
                  <a:pt x="626168" y="278747"/>
                  <a:pt x="626491" y="279232"/>
                  <a:pt x="626734" y="279637"/>
                </a:cubicBezTo>
                <a:cubicBezTo>
                  <a:pt x="626815" y="279637"/>
                  <a:pt x="626815" y="279717"/>
                  <a:pt x="626896" y="279798"/>
                </a:cubicBezTo>
                <a:cubicBezTo>
                  <a:pt x="627139" y="280284"/>
                  <a:pt x="627462" y="280769"/>
                  <a:pt x="627705" y="281254"/>
                </a:cubicBezTo>
                <a:cubicBezTo>
                  <a:pt x="627948" y="281739"/>
                  <a:pt x="628190" y="282225"/>
                  <a:pt x="628433" y="282791"/>
                </a:cubicBezTo>
                <a:cubicBezTo>
                  <a:pt x="628918" y="283843"/>
                  <a:pt x="629323" y="284975"/>
                  <a:pt x="629646" y="286107"/>
                </a:cubicBezTo>
                <a:cubicBezTo>
                  <a:pt x="629889" y="287159"/>
                  <a:pt x="630132" y="288291"/>
                  <a:pt x="630293" y="289424"/>
                </a:cubicBezTo>
                <a:lnTo>
                  <a:pt x="630293" y="289667"/>
                </a:lnTo>
                <a:cubicBezTo>
                  <a:pt x="630374" y="290152"/>
                  <a:pt x="630455" y="290718"/>
                  <a:pt x="630455" y="291285"/>
                </a:cubicBezTo>
                <a:lnTo>
                  <a:pt x="630455" y="292579"/>
                </a:lnTo>
                <a:lnTo>
                  <a:pt x="630455" y="606189"/>
                </a:lnTo>
                <a:cubicBezTo>
                  <a:pt x="630455" y="668959"/>
                  <a:pt x="579414" y="720001"/>
                  <a:pt x="516644" y="720001"/>
                </a:cubicBezTo>
                <a:lnTo>
                  <a:pt x="113812" y="720001"/>
                </a:lnTo>
                <a:cubicBezTo>
                  <a:pt x="51042" y="720001"/>
                  <a:pt x="0" y="668959"/>
                  <a:pt x="0" y="606189"/>
                </a:cubicBezTo>
                <a:lnTo>
                  <a:pt x="0" y="113812"/>
                </a:lnTo>
                <a:cubicBezTo>
                  <a:pt x="0" y="51042"/>
                  <a:pt x="51042" y="0"/>
                  <a:pt x="113812" y="0"/>
                </a:cubicBezTo>
                <a:close/>
              </a:path>
            </a:pathLst>
          </a:custGeom>
          <a:solidFill>
            <a:schemeClr val="accent2"/>
          </a:solidFill>
          <a:ln w="9525" cap="flat">
            <a:noFill/>
            <a:prstDash val="solid"/>
            <a:miter/>
          </a:ln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419" name="爱设计-24">
            <a:extLst>
              <a:ext uri="{FF2B5EF4-FFF2-40B4-BE49-F238E27FC236}">
                <a16:creationId xmlns:a16="http://schemas.microsoft.com/office/drawing/2014/main" id="{7299B92C-E3F2-2EF5-9805-D4ADA2F0AD3A}"/>
              </a:ext>
            </a:extLst>
          </p:cNvPr>
          <p:cNvSpPr/>
          <p:nvPr/>
        </p:nvSpPr>
        <p:spPr>
          <a:xfrm>
            <a:off x="5797698" y="3349322"/>
            <a:ext cx="560949" cy="583296"/>
          </a:xfrm>
          <a:custGeom>
            <a:avLst/>
            <a:gdLst>
              <a:gd name="connsiteX0" fmla="*/ 198153 w 692417"/>
              <a:gd name="connsiteY0" fmla="*/ 663680 h 720001"/>
              <a:gd name="connsiteX1" fmla="*/ 239787 w 692417"/>
              <a:gd name="connsiteY1" fmla="*/ 663680 h 720001"/>
              <a:gd name="connsiteX2" fmla="*/ 295235 w 692417"/>
              <a:gd name="connsiteY2" fmla="*/ 663680 h 720001"/>
              <a:gd name="connsiteX3" fmla="*/ 397182 w 692417"/>
              <a:gd name="connsiteY3" fmla="*/ 663680 h 720001"/>
              <a:gd name="connsiteX4" fmla="*/ 452630 w 692417"/>
              <a:gd name="connsiteY4" fmla="*/ 663680 h 720001"/>
              <a:gd name="connsiteX5" fmla="*/ 494264 w 692417"/>
              <a:gd name="connsiteY5" fmla="*/ 663680 h 720001"/>
              <a:gd name="connsiteX6" fmla="*/ 522425 w 692417"/>
              <a:gd name="connsiteY6" fmla="*/ 691841 h 720001"/>
              <a:gd name="connsiteX7" fmla="*/ 494264 w 692417"/>
              <a:gd name="connsiteY7" fmla="*/ 720001 h 720001"/>
              <a:gd name="connsiteX8" fmla="*/ 452630 w 692417"/>
              <a:gd name="connsiteY8" fmla="*/ 720001 h 720001"/>
              <a:gd name="connsiteX9" fmla="*/ 397182 w 692417"/>
              <a:gd name="connsiteY9" fmla="*/ 720001 h 720001"/>
              <a:gd name="connsiteX10" fmla="*/ 295235 w 692417"/>
              <a:gd name="connsiteY10" fmla="*/ 720001 h 720001"/>
              <a:gd name="connsiteX11" fmla="*/ 239787 w 692417"/>
              <a:gd name="connsiteY11" fmla="*/ 720001 h 720001"/>
              <a:gd name="connsiteX12" fmla="*/ 198153 w 692417"/>
              <a:gd name="connsiteY12" fmla="*/ 720001 h 720001"/>
              <a:gd name="connsiteX13" fmla="*/ 169992 w 692417"/>
              <a:gd name="connsiteY13" fmla="*/ 691841 h 720001"/>
              <a:gd name="connsiteX14" fmla="*/ 198153 w 692417"/>
              <a:gd name="connsiteY14" fmla="*/ 663680 h 720001"/>
              <a:gd name="connsiteX15" fmla="*/ 154400 w 692417"/>
              <a:gd name="connsiteY15" fmla="*/ 572143 h 720001"/>
              <a:gd name="connsiteX16" fmla="*/ 154241 w 692417"/>
              <a:gd name="connsiteY16" fmla="*/ 572597 h 720001"/>
              <a:gd name="connsiteX17" fmla="*/ 160423 w 692417"/>
              <a:gd name="connsiteY17" fmla="*/ 572597 h 720001"/>
              <a:gd name="connsiteX18" fmla="*/ 346215 w 692417"/>
              <a:gd name="connsiteY18" fmla="*/ 0 h 720001"/>
              <a:gd name="connsiteX19" fmla="*/ 456041 w 692417"/>
              <a:gd name="connsiteY19" fmla="*/ 22341 h 720001"/>
              <a:gd name="connsiteX20" fmla="*/ 545873 w 692417"/>
              <a:gd name="connsiteY20" fmla="*/ 82980 h 720001"/>
              <a:gd name="connsiteX21" fmla="*/ 606513 w 692417"/>
              <a:gd name="connsiteY21" fmla="*/ 172812 h 720001"/>
              <a:gd name="connsiteX22" fmla="*/ 628853 w 692417"/>
              <a:gd name="connsiteY22" fmla="*/ 282638 h 720001"/>
              <a:gd name="connsiteX23" fmla="*/ 628853 w 692417"/>
              <a:gd name="connsiteY23" fmla="*/ 493091 h 720001"/>
              <a:gd name="connsiteX24" fmla="*/ 687990 w 692417"/>
              <a:gd name="connsiteY24" fmla="*/ 585551 h 720001"/>
              <a:gd name="connsiteX25" fmla="*/ 688929 w 692417"/>
              <a:gd name="connsiteY25" fmla="*/ 614275 h 720001"/>
              <a:gd name="connsiteX26" fmla="*/ 664336 w 692417"/>
              <a:gd name="connsiteY26" fmla="*/ 628918 h 720001"/>
              <a:gd name="connsiteX27" fmla="*/ 28189 w 692417"/>
              <a:gd name="connsiteY27" fmla="*/ 628918 h 720001"/>
              <a:gd name="connsiteX28" fmla="*/ 3596 w 692417"/>
              <a:gd name="connsiteY28" fmla="*/ 614462 h 720001"/>
              <a:gd name="connsiteX29" fmla="*/ 4159 w 692417"/>
              <a:gd name="connsiteY29" fmla="*/ 585927 h 720001"/>
              <a:gd name="connsiteX30" fmla="*/ 63578 w 692417"/>
              <a:gd name="connsiteY30" fmla="*/ 489336 h 720001"/>
              <a:gd name="connsiteX31" fmla="*/ 63578 w 692417"/>
              <a:gd name="connsiteY31" fmla="*/ 282638 h 720001"/>
              <a:gd name="connsiteX32" fmla="*/ 85919 w 692417"/>
              <a:gd name="connsiteY32" fmla="*/ 172812 h 720001"/>
              <a:gd name="connsiteX33" fmla="*/ 146558 w 692417"/>
              <a:gd name="connsiteY33" fmla="*/ 82980 h 720001"/>
              <a:gd name="connsiteX34" fmla="*/ 236389 w 692417"/>
              <a:gd name="connsiteY34" fmla="*/ 22341 h 720001"/>
              <a:gd name="connsiteX35" fmla="*/ 346215 w 692417"/>
              <a:gd name="connsiteY35" fmla="*/ 0 h 720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692417" h="720001">
                <a:moveTo>
                  <a:pt x="198153" y="663680"/>
                </a:moveTo>
                <a:lnTo>
                  <a:pt x="239787" y="663680"/>
                </a:lnTo>
                <a:lnTo>
                  <a:pt x="295235" y="663680"/>
                </a:lnTo>
                <a:lnTo>
                  <a:pt x="397182" y="663680"/>
                </a:lnTo>
                <a:lnTo>
                  <a:pt x="452630" y="663680"/>
                </a:lnTo>
                <a:lnTo>
                  <a:pt x="494264" y="663680"/>
                </a:lnTo>
                <a:cubicBezTo>
                  <a:pt x="509847" y="663680"/>
                  <a:pt x="522425" y="676259"/>
                  <a:pt x="522425" y="691841"/>
                </a:cubicBezTo>
                <a:cubicBezTo>
                  <a:pt x="522425" y="707423"/>
                  <a:pt x="509753" y="720001"/>
                  <a:pt x="494264" y="720001"/>
                </a:cubicBezTo>
                <a:lnTo>
                  <a:pt x="452630" y="720001"/>
                </a:lnTo>
                <a:lnTo>
                  <a:pt x="397182" y="720001"/>
                </a:lnTo>
                <a:lnTo>
                  <a:pt x="295235" y="720001"/>
                </a:lnTo>
                <a:lnTo>
                  <a:pt x="239787" y="720001"/>
                </a:lnTo>
                <a:lnTo>
                  <a:pt x="198153" y="720001"/>
                </a:lnTo>
                <a:cubicBezTo>
                  <a:pt x="182571" y="720001"/>
                  <a:pt x="169992" y="707423"/>
                  <a:pt x="169992" y="691841"/>
                </a:cubicBezTo>
                <a:cubicBezTo>
                  <a:pt x="169992" y="676259"/>
                  <a:pt x="182571" y="663680"/>
                  <a:pt x="198153" y="663680"/>
                </a:cubicBezTo>
                <a:close/>
                <a:moveTo>
                  <a:pt x="154400" y="572143"/>
                </a:moveTo>
                <a:lnTo>
                  <a:pt x="154241" y="572597"/>
                </a:lnTo>
                <a:lnTo>
                  <a:pt x="160423" y="572597"/>
                </a:lnTo>
                <a:close/>
                <a:moveTo>
                  <a:pt x="346215" y="0"/>
                </a:moveTo>
                <a:cubicBezTo>
                  <a:pt x="384232" y="0"/>
                  <a:pt x="421122" y="7510"/>
                  <a:pt x="456041" y="22341"/>
                </a:cubicBezTo>
                <a:cubicBezTo>
                  <a:pt x="489646" y="36609"/>
                  <a:pt x="519872" y="57072"/>
                  <a:pt x="545873" y="82980"/>
                </a:cubicBezTo>
                <a:cubicBezTo>
                  <a:pt x="571875" y="108981"/>
                  <a:pt x="592245" y="139207"/>
                  <a:pt x="606513" y="172812"/>
                </a:cubicBezTo>
                <a:cubicBezTo>
                  <a:pt x="621344" y="207637"/>
                  <a:pt x="628853" y="244621"/>
                  <a:pt x="628853" y="282638"/>
                </a:cubicBezTo>
                <a:lnTo>
                  <a:pt x="628853" y="493091"/>
                </a:lnTo>
                <a:lnTo>
                  <a:pt x="687990" y="585551"/>
                </a:lnTo>
                <a:cubicBezTo>
                  <a:pt x="693528" y="594187"/>
                  <a:pt x="693904" y="605263"/>
                  <a:pt x="688929" y="614275"/>
                </a:cubicBezTo>
                <a:cubicBezTo>
                  <a:pt x="684048" y="623286"/>
                  <a:pt x="674567" y="628918"/>
                  <a:pt x="664336" y="628918"/>
                </a:cubicBezTo>
                <a:lnTo>
                  <a:pt x="28189" y="628918"/>
                </a:lnTo>
                <a:cubicBezTo>
                  <a:pt x="17958" y="628918"/>
                  <a:pt x="8571" y="623380"/>
                  <a:pt x="3596" y="614462"/>
                </a:cubicBezTo>
                <a:cubicBezTo>
                  <a:pt x="-1380" y="605545"/>
                  <a:pt x="-1192" y="594656"/>
                  <a:pt x="4159" y="585927"/>
                </a:cubicBezTo>
                <a:lnTo>
                  <a:pt x="63578" y="489336"/>
                </a:lnTo>
                <a:lnTo>
                  <a:pt x="63578" y="282638"/>
                </a:lnTo>
                <a:cubicBezTo>
                  <a:pt x="63578" y="244621"/>
                  <a:pt x="71087" y="207731"/>
                  <a:pt x="85919" y="172812"/>
                </a:cubicBezTo>
                <a:cubicBezTo>
                  <a:pt x="100186" y="139207"/>
                  <a:pt x="120650" y="108981"/>
                  <a:pt x="146558" y="82980"/>
                </a:cubicBezTo>
                <a:cubicBezTo>
                  <a:pt x="172465" y="56978"/>
                  <a:pt x="202785" y="36609"/>
                  <a:pt x="236389" y="22341"/>
                </a:cubicBezTo>
                <a:cubicBezTo>
                  <a:pt x="271214" y="7510"/>
                  <a:pt x="308199" y="0"/>
                  <a:pt x="346215" y="0"/>
                </a:cubicBezTo>
                <a:close/>
              </a:path>
            </a:pathLst>
          </a:custGeom>
          <a:solidFill>
            <a:schemeClr val="accent2"/>
          </a:solidFill>
          <a:ln w="9525" cap="flat">
            <a:noFill/>
            <a:prstDash val="solid"/>
            <a:miter/>
          </a:ln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420" name="爱设计-25">
            <a:extLst>
              <a:ext uri="{FF2B5EF4-FFF2-40B4-BE49-F238E27FC236}">
                <a16:creationId xmlns:a16="http://schemas.microsoft.com/office/drawing/2014/main" id="{8E7A95C3-C321-AEB8-1616-C025B6725030}"/>
              </a:ext>
            </a:extLst>
          </p:cNvPr>
          <p:cNvSpPr/>
          <p:nvPr/>
        </p:nvSpPr>
        <p:spPr>
          <a:xfrm>
            <a:off x="9586923" y="3371175"/>
            <a:ext cx="583297" cy="539590"/>
          </a:xfrm>
          <a:custGeom>
            <a:avLst/>
            <a:gdLst>
              <a:gd name="connsiteX0" fmla="*/ 2136435 w 5834559"/>
              <a:gd name="connsiteY0" fmla="*/ 643126 h 5397372"/>
              <a:gd name="connsiteX1" fmla="*/ 3716657 w 5834559"/>
              <a:gd name="connsiteY1" fmla="*/ 643126 h 5397372"/>
              <a:gd name="connsiteX2" fmla="*/ 3716657 w 5834559"/>
              <a:gd name="connsiteY2" fmla="*/ 1064855 h 5397372"/>
              <a:gd name="connsiteX3" fmla="*/ 2136435 w 5834559"/>
              <a:gd name="connsiteY3" fmla="*/ 1064855 h 5397372"/>
              <a:gd name="connsiteX4" fmla="*/ 693741 w 5834559"/>
              <a:gd name="connsiteY4" fmla="*/ 643126 h 5397372"/>
              <a:gd name="connsiteX5" fmla="*/ 1550121 w 5834559"/>
              <a:gd name="connsiteY5" fmla="*/ 643126 h 5397372"/>
              <a:gd name="connsiteX6" fmla="*/ 1550121 w 5834559"/>
              <a:gd name="connsiteY6" fmla="*/ 1064855 h 5397372"/>
              <a:gd name="connsiteX7" fmla="*/ 693741 w 5834559"/>
              <a:gd name="connsiteY7" fmla="*/ 1064855 h 5397372"/>
              <a:gd name="connsiteX8" fmla="*/ 421729 w 5834559"/>
              <a:gd name="connsiteY8" fmla="*/ 1336867 h 5397372"/>
              <a:gd name="connsiteX9" fmla="*/ 421729 w 5834559"/>
              <a:gd name="connsiteY9" fmla="*/ 2079805 h 5397372"/>
              <a:gd name="connsiteX10" fmla="*/ 5412133 w 5834559"/>
              <a:gd name="connsiteY10" fmla="*/ 2079805 h 5397372"/>
              <a:gd name="connsiteX11" fmla="*/ 5412133 w 5834559"/>
              <a:gd name="connsiteY11" fmla="*/ 1336867 h 5397372"/>
              <a:gd name="connsiteX12" fmla="*/ 5140113 w 5834559"/>
              <a:gd name="connsiteY12" fmla="*/ 1064855 h 5397372"/>
              <a:gd name="connsiteX13" fmla="*/ 4302971 w 5834559"/>
              <a:gd name="connsiteY13" fmla="*/ 1064855 h 5397372"/>
              <a:gd name="connsiteX14" fmla="*/ 4302971 w 5834559"/>
              <a:gd name="connsiteY14" fmla="*/ 643126 h 5397372"/>
              <a:gd name="connsiteX15" fmla="*/ 5140113 w 5834559"/>
              <a:gd name="connsiteY15" fmla="*/ 643126 h 5397372"/>
              <a:gd name="connsiteX16" fmla="*/ 5834559 w 5834559"/>
              <a:gd name="connsiteY16" fmla="*/ 1336867 h 5397372"/>
              <a:gd name="connsiteX17" fmla="*/ 5834559 w 5834559"/>
              <a:gd name="connsiteY17" fmla="*/ 4703631 h 5397372"/>
              <a:gd name="connsiteX18" fmla="*/ 5140818 w 5834559"/>
              <a:gd name="connsiteY18" fmla="*/ 5397372 h 5397372"/>
              <a:gd name="connsiteX19" fmla="*/ 693741 w 5834559"/>
              <a:gd name="connsiteY19" fmla="*/ 5397372 h 5397372"/>
              <a:gd name="connsiteX20" fmla="*/ 0 w 5834559"/>
              <a:gd name="connsiteY20" fmla="*/ 4703631 h 5397372"/>
              <a:gd name="connsiteX21" fmla="*/ 0 w 5834559"/>
              <a:gd name="connsiteY21" fmla="*/ 2501529 h 5397372"/>
              <a:gd name="connsiteX22" fmla="*/ 0 w 5834559"/>
              <a:gd name="connsiteY22" fmla="*/ 2079805 h 5397372"/>
              <a:gd name="connsiteX23" fmla="*/ 0 w 5834559"/>
              <a:gd name="connsiteY23" fmla="*/ 1336867 h 5397372"/>
              <a:gd name="connsiteX24" fmla="*/ 693741 w 5834559"/>
              <a:gd name="connsiteY24" fmla="*/ 643126 h 5397372"/>
              <a:gd name="connsiteX25" fmla="*/ 3997242 w 5834559"/>
              <a:gd name="connsiteY25" fmla="*/ 0 h 5397372"/>
              <a:gd name="connsiteX26" fmla="*/ 4208106 w 5834559"/>
              <a:gd name="connsiteY26" fmla="*/ 210864 h 5397372"/>
              <a:gd name="connsiteX27" fmla="*/ 4208106 w 5834559"/>
              <a:gd name="connsiteY27" fmla="*/ 1506961 h 5397372"/>
              <a:gd name="connsiteX28" fmla="*/ 3997242 w 5834559"/>
              <a:gd name="connsiteY28" fmla="*/ 1718528 h 5397372"/>
              <a:gd name="connsiteX29" fmla="*/ 3786378 w 5834559"/>
              <a:gd name="connsiteY29" fmla="*/ 1507664 h 5397372"/>
              <a:gd name="connsiteX30" fmla="*/ 3786378 w 5834559"/>
              <a:gd name="connsiteY30" fmla="*/ 210864 h 5397372"/>
              <a:gd name="connsiteX31" fmla="*/ 3997242 w 5834559"/>
              <a:gd name="connsiteY31" fmla="*/ 0 h 5397372"/>
              <a:gd name="connsiteX32" fmla="*/ 1836609 w 5834559"/>
              <a:gd name="connsiteY32" fmla="*/ 0 h 5397372"/>
              <a:gd name="connsiteX33" fmla="*/ 2047469 w 5834559"/>
              <a:gd name="connsiteY33" fmla="*/ 210864 h 5397372"/>
              <a:gd name="connsiteX34" fmla="*/ 2047469 w 5834559"/>
              <a:gd name="connsiteY34" fmla="*/ 1506961 h 5397372"/>
              <a:gd name="connsiteX35" fmla="*/ 1836609 w 5834559"/>
              <a:gd name="connsiteY35" fmla="*/ 1718528 h 5397372"/>
              <a:gd name="connsiteX36" fmla="*/ 1625745 w 5834559"/>
              <a:gd name="connsiteY36" fmla="*/ 1507664 h 5397372"/>
              <a:gd name="connsiteX37" fmla="*/ 1625745 w 5834559"/>
              <a:gd name="connsiteY37" fmla="*/ 210864 h 5397372"/>
              <a:gd name="connsiteX38" fmla="*/ 1836609 w 5834559"/>
              <a:gd name="connsiteY38" fmla="*/ 0 h 53973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5834559" h="5397372">
                <a:moveTo>
                  <a:pt x="2136435" y="643126"/>
                </a:moveTo>
                <a:lnTo>
                  <a:pt x="3716657" y="643126"/>
                </a:lnTo>
                <a:lnTo>
                  <a:pt x="3716657" y="1064855"/>
                </a:lnTo>
                <a:lnTo>
                  <a:pt x="2136435" y="1064855"/>
                </a:lnTo>
                <a:close/>
                <a:moveTo>
                  <a:pt x="693741" y="643126"/>
                </a:moveTo>
                <a:lnTo>
                  <a:pt x="1550121" y="643126"/>
                </a:lnTo>
                <a:lnTo>
                  <a:pt x="1550121" y="1064855"/>
                </a:lnTo>
                <a:lnTo>
                  <a:pt x="693741" y="1064855"/>
                </a:lnTo>
                <a:cubicBezTo>
                  <a:pt x="543320" y="1064855"/>
                  <a:pt x="421729" y="1187151"/>
                  <a:pt x="421729" y="1336867"/>
                </a:cubicBezTo>
                <a:lnTo>
                  <a:pt x="421729" y="2079805"/>
                </a:lnTo>
                <a:lnTo>
                  <a:pt x="5412133" y="2079805"/>
                </a:lnTo>
                <a:lnTo>
                  <a:pt x="5412133" y="1336867"/>
                </a:lnTo>
                <a:cubicBezTo>
                  <a:pt x="5412133" y="1186446"/>
                  <a:pt x="5289830" y="1064855"/>
                  <a:pt x="5140113" y="1064855"/>
                </a:cubicBezTo>
                <a:lnTo>
                  <a:pt x="4302971" y="1064855"/>
                </a:lnTo>
                <a:lnTo>
                  <a:pt x="4302971" y="643126"/>
                </a:lnTo>
                <a:lnTo>
                  <a:pt x="5140113" y="643126"/>
                </a:lnTo>
                <a:cubicBezTo>
                  <a:pt x="5523184" y="643126"/>
                  <a:pt x="5833854" y="953797"/>
                  <a:pt x="5834559" y="1336867"/>
                </a:cubicBezTo>
                <a:lnTo>
                  <a:pt x="5834559" y="4703631"/>
                </a:lnTo>
                <a:cubicBezTo>
                  <a:pt x="5834559" y="5085292"/>
                  <a:pt x="5522479" y="5397372"/>
                  <a:pt x="5140818" y="5397372"/>
                </a:cubicBezTo>
                <a:lnTo>
                  <a:pt x="693741" y="5397372"/>
                </a:lnTo>
                <a:cubicBezTo>
                  <a:pt x="312080" y="5397372"/>
                  <a:pt x="0" y="5085292"/>
                  <a:pt x="0" y="4703631"/>
                </a:cubicBezTo>
                <a:lnTo>
                  <a:pt x="0" y="2501529"/>
                </a:lnTo>
                <a:lnTo>
                  <a:pt x="0" y="2079805"/>
                </a:lnTo>
                <a:lnTo>
                  <a:pt x="0" y="1336867"/>
                </a:lnTo>
                <a:cubicBezTo>
                  <a:pt x="0" y="953797"/>
                  <a:pt x="310671" y="643126"/>
                  <a:pt x="693741" y="643126"/>
                </a:cubicBezTo>
                <a:close/>
                <a:moveTo>
                  <a:pt x="3997242" y="0"/>
                </a:moveTo>
                <a:cubicBezTo>
                  <a:pt x="4113920" y="0"/>
                  <a:pt x="4208106" y="94186"/>
                  <a:pt x="4208106" y="210864"/>
                </a:cubicBezTo>
                <a:lnTo>
                  <a:pt x="4208106" y="1506961"/>
                </a:lnTo>
                <a:cubicBezTo>
                  <a:pt x="4208106" y="1623639"/>
                  <a:pt x="4113920" y="1718528"/>
                  <a:pt x="3997242" y="1718528"/>
                </a:cubicBezTo>
                <a:cubicBezTo>
                  <a:pt x="3880564" y="1718528"/>
                  <a:pt x="3786378" y="1624342"/>
                  <a:pt x="3786378" y="1507664"/>
                </a:cubicBezTo>
                <a:lnTo>
                  <a:pt x="3786378" y="210864"/>
                </a:lnTo>
                <a:cubicBezTo>
                  <a:pt x="3786378" y="94186"/>
                  <a:pt x="3880564" y="0"/>
                  <a:pt x="3997242" y="0"/>
                </a:cubicBezTo>
                <a:close/>
                <a:moveTo>
                  <a:pt x="1836609" y="0"/>
                </a:moveTo>
                <a:cubicBezTo>
                  <a:pt x="1953287" y="0"/>
                  <a:pt x="2047469" y="94186"/>
                  <a:pt x="2047469" y="210864"/>
                </a:cubicBezTo>
                <a:lnTo>
                  <a:pt x="2047469" y="1506961"/>
                </a:lnTo>
                <a:cubicBezTo>
                  <a:pt x="2047469" y="1623639"/>
                  <a:pt x="1953287" y="1718528"/>
                  <a:pt x="1836609" y="1718528"/>
                </a:cubicBezTo>
                <a:cubicBezTo>
                  <a:pt x="1719932" y="1718528"/>
                  <a:pt x="1625745" y="1624342"/>
                  <a:pt x="1625745" y="1507664"/>
                </a:cubicBezTo>
                <a:lnTo>
                  <a:pt x="1625745" y="210864"/>
                </a:lnTo>
                <a:cubicBezTo>
                  <a:pt x="1625745" y="94186"/>
                  <a:pt x="1719932" y="0"/>
                  <a:pt x="1836609" y="0"/>
                </a:cubicBezTo>
                <a:close/>
              </a:path>
            </a:pathLst>
          </a:custGeom>
          <a:solidFill>
            <a:schemeClr val="accent2"/>
          </a:solidFill>
          <a:ln w="9525" cap="flat">
            <a:noFill/>
            <a:prstDash val="solid"/>
            <a:miter/>
          </a:ln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4699000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爱设计-1">
            <a:extLst>
              <a:ext uri="{FF2B5EF4-FFF2-40B4-BE49-F238E27FC236}">
                <a16:creationId xmlns:a16="http://schemas.microsoft.com/office/drawing/2014/main" id="{6AA52CE6-84C6-114A-C487-F7B2FFF1C17C}"/>
              </a:ext>
            </a:extLst>
          </p:cNvPr>
          <p:cNvGrpSpPr/>
          <p:nvPr/>
        </p:nvGrpSpPr>
        <p:grpSpPr>
          <a:xfrm>
            <a:off x="-121995" y="-51448"/>
            <a:ext cx="12084928" cy="6780918"/>
            <a:chOff x="0" y="0"/>
            <a:chExt cx="24384000" cy="13681991"/>
          </a:xfrm>
        </p:grpSpPr>
        <p:sp>
          <p:nvSpPr>
            <p:cNvPr id="23" name="爱设计-1-1">
              <a:extLst>
                <a:ext uri="{FF2B5EF4-FFF2-40B4-BE49-F238E27FC236}">
                  <a16:creationId xmlns:a16="http://schemas.microsoft.com/office/drawing/2014/main" id="{C7FD9D45-940F-7260-18CD-3DE23663E379}"/>
                </a:ext>
              </a:extLst>
            </p:cNvPr>
            <p:cNvSpPr/>
            <p:nvPr/>
          </p:nvSpPr>
          <p:spPr>
            <a:xfrm>
              <a:off x="-1" y="796558"/>
              <a:ext cx="24384001" cy="1"/>
            </a:xfrm>
            <a:prstGeom prst="line">
              <a:avLst/>
            </a:prstGeom>
            <a:noFill/>
            <a:ln w="12700" cap="flat">
              <a:solidFill>
                <a:schemeClr val="bg1">
                  <a:alpha val="10000"/>
                </a:scheme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  <p:sp>
          <p:nvSpPr>
            <p:cNvPr id="24" name="爱设计-1-2">
              <a:extLst>
                <a:ext uri="{FF2B5EF4-FFF2-40B4-BE49-F238E27FC236}">
                  <a16:creationId xmlns:a16="http://schemas.microsoft.com/office/drawing/2014/main" id="{9D1E7770-432B-19B8-D0FB-912877A909D4}"/>
                </a:ext>
              </a:extLst>
            </p:cNvPr>
            <p:cNvSpPr/>
            <p:nvPr/>
          </p:nvSpPr>
          <p:spPr>
            <a:xfrm flipV="1">
              <a:off x="23791977" y="-1"/>
              <a:ext cx="5184" cy="13681992"/>
            </a:xfrm>
            <a:prstGeom prst="line">
              <a:avLst/>
            </a:prstGeom>
            <a:noFill/>
            <a:ln w="12700" cap="flat">
              <a:solidFill>
                <a:schemeClr val="bg1">
                  <a:alpha val="10000"/>
                </a:scheme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  <p:sp>
          <p:nvSpPr>
            <p:cNvPr id="25" name="爱设计-1-3">
              <a:extLst>
                <a:ext uri="{FF2B5EF4-FFF2-40B4-BE49-F238E27FC236}">
                  <a16:creationId xmlns:a16="http://schemas.microsoft.com/office/drawing/2014/main" id="{B1CBC3AA-17E4-16DF-3174-4A5C735A6CD4}"/>
                </a:ext>
              </a:extLst>
            </p:cNvPr>
            <p:cNvSpPr/>
            <p:nvPr/>
          </p:nvSpPr>
          <p:spPr>
            <a:xfrm>
              <a:off x="0" y="12929478"/>
              <a:ext cx="24384000" cy="1"/>
            </a:xfrm>
            <a:prstGeom prst="line">
              <a:avLst/>
            </a:prstGeom>
            <a:noFill/>
            <a:ln w="12700" cap="flat">
              <a:solidFill>
                <a:schemeClr val="bg1">
                  <a:alpha val="10000"/>
                </a:scheme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  <p:sp>
          <p:nvSpPr>
            <p:cNvPr id="26" name="爱设计-1-4">
              <a:extLst>
                <a:ext uri="{FF2B5EF4-FFF2-40B4-BE49-F238E27FC236}">
                  <a16:creationId xmlns:a16="http://schemas.microsoft.com/office/drawing/2014/main" id="{7301ABBC-1E05-F140-EE24-8A637AFA6266}"/>
                </a:ext>
              </a:extLst>
            </p:cNvPr>
            <p:cNvSpPr/>
            <p:nvPr/>
          </p:nvSpPr>
          <p:spPr>
            <a:xfrm flipV="1">
              <a:off x="1151488" y="-1"/>
              <a:ext cx="5184" cy="13681992"/>
            </a:xfrm>
            <a:prstGeom prst="line">
              <a:avLst/>
            </a:prstGeom>
            <a:noFill/>
            <a:ln w="12700" cap="flat">
              <a:solidFill>
                <a:schemeClr val="bg1">
                  <a:alpha val="10000"/>
                </a:scheme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</p:grpSp>
      <p:grpSp>
        <p:nvGrpSpPr>
          <p:cNvPr id="5" name="爱设计-2">
            <a:extLst>
              <a:ext uri="{FF2B5EF4-FFF2-40B4-BE49-F238E27FC236}">
                <a16:creationId xmlns:a16="http://schemas.microsoft.com/office/drawing/2014/main" id="{D43012CA-0DC7-7296-BCAF-97814E36C91D}"/>
              </a:ext>
            </a:extLst>
          </p:cNvPr>
          <p:cNvGrpSpPr/>
          <p:nvPr/>
        </p:nvGrpSpPr>
        <p:grpSpPr>
          <a:xfrm>
            <a:off x="-699099" y="1160463"/>
            <a:ext cx="7240578" cy="10651898"/>
            <a:chOff x="2302007" y="462509"/>
            <a:chExt cx="8006595" cy="11778816"/>
          </a:xfrm>
        </p:grpSpPr>
        <p:sp>
          <p:nvSpPr>
            <p:cNvPr id="3" name="爱设计-2-1">
              <a:extLst>
                <a:ext uri="{FF2B5EF4-FFF2-40B4-BE49-F238E27FC236}">
                  <a16:creationId xmlns:a16="http://schemas.microsoft.com/office/drawing/2014/main" id="{A655E1C1-317A-5CD8-02DD-C0B17E9E85B2}"/>
                </a:ext>
              </a:extLst>
            </p:cNvPr>
            <p:cNvSpPr/>
            <p:nvPr/>
          </p:nvSpPr>
          <p:spPr>
            <a:xfrm>
              <a:off x="2302007" y="1160464"/>
              <a:ext cx="6963914" cy="6963914"/>
            </a:xfrm>
            <a:prstGeom prst="ellipse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2">
                    <a:lumMod val="90000"/>
                    <a:lumOff val="10000"/>
                  </a:schemeClr>
                </a:gs>
              </a:gsLst>
              <a:path path="circle">
                <a:fillToRect l="37721" t="-19636" r="62278" b="119636"/>
              </a:path>
            </a:gradFill>
            <a:ln w="12700">
              <a:miter lim="400000"/>
            </a:ln>
            <a:effectLst>
              <a:outerShdw blurRad="1270000" dir="5400000" rotWithShape="0">
                <a:schemeClr val="accent1"/>
              </a:outerShdw>
            </a:effectLst>
          </p:spPr>
          <p:txBody>
            <a:bodyPr lIns="50800" tIns="50800" rIns="50800" bIns="50800" anchor="ctr"/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pic>
          <p:nvPicPr>
            <p:cNvPr id="4" name="爱设计-2-2">
              <a:extLst>
                <a:ext uri="{FF2B5EF4-FFF2-40B4-BE49-F238E27FC236}">
                  <a16:creationId xmlns:a16="http://schemas.microsoft.com/office/drawing/2014/main" id="{D7C578D6-BE7A-2A59-3138-CA2B869A932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70910" y="462509"/>
              <a:ext cx="7237692" cy="11778816"/>
            </a:xfrm>
            <a:prstGeom prst="rect">
              <a:avLst/>
            </a:prstGeom>
            <a:effectLst>
              <a:outerShdw blurRad="317500" sx="102000" sy="102000" algn="ctr" rotWithShape="0">
                <a:schemeClr val="accent1">
                  <a:alpha val="15000"/>
                </a:schemeClr>
              </a:outerShdw>
            </a:effectLst>
          </p:spPr>
        </p:pic>
      </p:grpSp>
      <p:grpSp>
        <p:nvGrpSpPr>
          <p:cNvPr id="6" name="爱设计-3">
            <a:extLst>
              <a:ext uri="{FF2B5EF4-FFF2-40B4-BE49-F238E27FC236}">
                <a16:creationId xmlns:a16="http://schemas.microsoft.com/office/drawing/2014/main" id="{D8941B14-4179-A999-323A-786D82B3ABE9}"/>
              </a:ext>
            </a:extLst>
          </p:cNvPr>
          <p:cNvGrpSpPr/>
          <p:nvPr/>
        </p:nvGrpSpPr>
        <p:grpSpPr>
          <a:xfrm>
            <a:off x="10656268" y="287285"/>
            <a:ext cx="926132" cy="706206"/>
            <a:chOff x="5481970" y="2962274"/>
            <a:chExt cx="1228391" cy="936689"/>
          </a:xfrm>
        </p:grpSpPr>
        <p:sp>
          <p:nvSpPr>
            <p:cNvPr id="7" name="爱设计-3-1">
              <a:extLst>
                <a:ext uri="{FF2B5EF4-FFF2-40B4-BE49-F238E27FC236}">
                  <a16:creationId xmlns:a16="http://schemas.microsoft.com/office/drawing/2014/main" id="{46632B35-26D6-30A1-9663-9738615AA023}"/>
                </a:ext>
              </a:extLst>
            </p:cNvPr>
            <p:cNvSpPr/>
            <p:nvPr/>
          </p:nvSpPr>
          <p:spPr>
            <a:xfrm>
              <a:off x="5608128" y="3746850"/>
              <a:ext cx="149733" cy="149732"/>
            </a:xfrm>
            <a:custGeom>
              <a:avLst/>
              <a:gdLst>
                <a:gd name="connsiteX0" fmla="*/ 74486 w 149733"/>
                <a:gd name="connsiteY0" fmla="*/ 149732 h 149732"/>
                <a:gd name="connsiteX1" fmla="*/ 1 w 149733"/>
                <a:gd name="connsiteY1" fmla="*/ 74486 h 149732"/>
                <a:gd name="connsiteX2" fmla="*/ 75248 w 149733"/>
                <a:gd name="connsiteY2" fmla="*/ 1 h 149732"/>
                <a:gd name="connsiteX3" fmla="*/ 149733 w 149733"/>
                <a:gd name="connsiteY3" fmla="*/ 74866 h 149732"/>
                <a:gd name="connsiteX4" fmla="*/ 74868 w 149733"/>
                <a:gd name="connsiteY4" fmla="*/ 149733 h 149732"/>
                <a:gd name="connsiteX5" fmla="*/ 74486 w 149733"/>
                <a:gd name="connsiteY5" fmla="*/ 149732 h 149732"/>
                <a:gd name="connsiteX6" fmla="*/ 74486 w 149733"/>
                <a:gd name="connsiteY6" fmla="*/ 25907 h 149732"/>
                <a:gd name="connsiteX7" fmla="*/ 24956 w 149733"/>
                <a:gd name="connsiteY7" fmla="*/ 75247 h 149732"/>
                <a:gd name="connsiteX8" fmla="*/ 74295 w 149733"/>
                <a:gd name="connsiteY8" fmla="*/ 124776 h 149732"/>
                <a:gd name="connsiteX9" fmla="*/ 123825 w 149733"/>
                <a:gd name="connsiteY9" fmla="*/ 75437 h 149732"/>
                <a:gd name="connsiteX10" fmla="*/ 123825 w 149733"/>
                <a:gd name="connsiteY10" fmla="*/ 75247 h 149732"/>
                <a:gd name="connsiteX11" fmla="*/ 74677 w 149733"/>
                <a:gd name="connsiteY11" fmla="*/ 25527 h 149732"/>
                <a:gd name="connsiteX12" fmla="*/ 74486 w 149733"/>
                <a:gd name="connsiteY12" fmla="*/ 25526 h 1497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49733" h="149732">
                  <a:moveTo>
                    <a:pt x="74486" y="149732"/>
                  </a:moveTo>
                  <a:cubicBezTo>
                    <a:pt x="33138" y="149522"/>
                    <a:pt x="-209" y="115833"/>
                    <a:pt x="1" y="74486"/>
                  </a:cubicBezTo>
                  <a:cubicBezTo>
                    <a:pt x="211" y="33138"/>
                    <a:pt x="33900" y="-209"/>
                    <a:pt x="75248" y="1"/>
                  </a:cubicBezTo>
                  <a:cubicBezTo>
                    <a:pt x="116446" y="211"/>
                    <a:pt x="149733" y="33667"/>
                    <a:pt x="149733" y="74866"/>
                  </a:cubicBezTo>
                  <a:cubicBezTo>
                    <a:pt x="149734" y="116213"/>
                    <a:pt x="116215" y="149732"/>
                    <a:pt x="74868" y="149733"/>
                  </a:cubicBezTo>
                  <a:cubicBezTo>
                    <a:pt x="74740" y="149733"/>
                    <a:pt x="74613" y="149733"/>
                    <a:pt x="74486" y="149732"/>
                  </a:cubicBezTo>
                  <a:close/>
                  <a:moveTo>
                    <a:pt x="74486" y="25907"/>
                  </a:moveTo>
                  <a:cubicBezTo>
                    <a:pt x="47184" y="25855"/>
                    <a:pt x="25008" y="47945"/>
                    <a:pt x="24956" y="75247"/>
                  </a:cubicBezTo>
                  <a:cubicBezTo>
                    <a:pt x="24903" y="102549"/>
                    <a:pt x="46993" y="124724"/>
                    <a:pt x="74295" y="124776"/>
                  </a:cubicBezTo>
                  <a:cubicBezTo>
                    <a:pt x="101597" y="124829"/>
                    <a:pt x="123772" y="102739"/>
                    <a:pt x="123825" y="75437"/>
                  </a:cubicBezTo>
                  <a:cubicBezTo>
                    <a:pt x="123825" y="75373"/>
                    <a:pt x="123825" y="75310"/>
                    <a:pt x="123825" y="75247"/>
                  </a:cubicBezTo>
                  <a:cubicBezTo>
                    <a:pt x="123983" y="47945"/>
                    <a:pt x="101979" y="25685"/>
                    <a:pt x="74677" y="25527"/>
                  </a:cubicBezTo>
                  <a:cubicBezTo>
                    <a:pt x="74613" y="25526"/>
                    <a:pt x="74549" y="25526"/>
                    <a:pt x="74486" y="25526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" name="爱设计-3-2">
              <a:extLst>
                <a:ext uri="{FF2B5EF4-FFF2-40B4-BE49-F238E27FC236}">
                  <a16:creationId xmlns:a16="http://schemas.microsoft.com/office/drawing/2014/main" id="{0A571829-BF74-BDC9-6280-3B9608DD7DF5}"/>
                </a:ext>
              </a:extLst>
            </p:cNvPr>
            <p:cNvSpPr/>
            <p:nvPr/>
          </p:nvSpPr>
          <p:spPr>
            <a:xfrm>
              <a:off x="5913500" y="3750182"/>
              <a:ext cx="119479" cy="144598"/>
            </a:xfrm>
            <a:custGeom>
              <a:avLst/>
              <a:gdLst>
                <a:gd name="connsiteX0" fmla="*/ 93726 w 119479"/>
                <a:gd name="connsiteY0" fmla="*/ 143732 h 144598"/>
                <a:gd name="connsiteX1" fmla="*/ 88106 w 119479"/>
                <a:gd name="connsiteY1" fmla="*/ 140113 h 144598"/>
                <a:gd name="connsiteX2" fmla="*/ 68390 w 119479"/>
                <a:gd name="connsiteY2" fmla="*/ 98870 h 144598"/>
                <a:gd name="connsiteX3" fmla="*/ 62770 w 119479"/>
                <a:gd name="connsiteY3" fmla="*/ 95345 h 144598"/>
                <a:gd name="connsiteX4" fmla="*/ 31814 w 119479"/>
                <a:gd name="connsiteY4" fmla="*/ 95345 h 144598"/>
                <a:gd name="connsiteX5" fmla="*/ 25432 w 119479"/>
                <a:gd name="connsiteY5" fmla="*/ 101536 h 144598"/>
                <a:gd name="connsiteX6" fmla="*/ 25432 w 119479"/>
                <a:gd name="connsiteY6" fmla="*/ 101632 h 144598"/>
                <a:gd name="connsiteX7" fmla="*/ 25432 w 119479"/>
                <a:gd name="connsiteY7" fmla="*/ 137351 h 144598"/>
                <a:gd name="connsiteX8" fmla="*/ 19241 w 119479"/>
                <a:gd name="connsiteY8" fmla="*/ 143732 h 144598"/>
                <a:gd name="connsiteX9" fmla="*/ 19145 w 119479"/>
                <a:gd name="connsiteY9" fmla="*/ 143732 h 144598"/>
                <a:gd name="connsiteX10" fmla="*/ 6286 w 119479"/>
                <a:gd name="connsiteY10" fmla="*/ 143732 h 144598"/>
                <a:gd name="connsiteX11" fmla="*/ 0 w 119479"/>
                <a:gd name="connsiteY11" fmla="*/ 137351 h 144598"/>
                <a:gd name="connsiteX12" fmla="*/ 0 w 119479"/>
                <a:gd name="connsiteY12" fmla="*/ 6287 h 144598"/>
                <a:gd name="connsiteX13" fmla="*/ 6286 w 119479"/>
                <a:gd name="connsiteY13" fmla="*/ 0 h 144598"/>
                <a:gd name="connsiteX14" fmla="*/ 70485 w 119479"/>
                <a:gd name="connsiteY14" fmla="*/ 0 h 144598"/>
                <a:gd name="connsiteX15" fmla="*/ 104394 w 119479"/>
                <a:gd name="connsiteY15" fmla="*/ 13335 h 144598"/>
                <a:gd name="connsiteX16" fmla="*/ 119444 w 119479"/>
                <a:gd name="connsiteY16" fmla="*/ 46006 h 144598"/>
                <a:gd name="connsiteX17" fmla="*/ 96869 w 119479"/>
                <a:gd name="connsiteY17" fmla="*/ 88392 h 144598"/>
                <a:gd name="connsiteX18" fmla="*/ 94583 w 119479"/>
                <a:gd name="connsiteY18" fmla="*/ 96298 h 144598"/>
                <a:gd name="connsiteX19" fmla="*/ 113062 w 119479"/>
                <a:gd name="connsiteY19" fmla="*/ 135065 h 144598"/>
                <a:gd name="connsiteX20" fmla="*/ 110926 w 119479"/>
                <a:gd name="connsiteY20" fmla="*/ 143695 h 144598"/>
                <a:gd name="connsiteX21" fmla="*/ 107347 w 119479"/>
                <a:gd name="connsiteY21" fmla="*/ 144590 h 144598"/>
                <a:gd name="connsiteX22" fmla="*/ 31814 w 119479"/>
                <a:gd name="connsiteY22" fmla="*/ 25813 h 144598"/>
                <a:gd name="connsiteX23" fmla="*/ 25432 w 119479"/>
                <a:gd name="connsiteY23" fmla="*/ 32003 h 144598"/>
                <a:gd name="connsiteX24" fmla="*/ 25432 w 119479"/>
                <a:gd name="connsiteY24" fmla="*/ 32099 h 144598"/>
                <a:gd name="connsiteX25" fmla="*/ 25432 w 119479"/>
                <a:gd name="connsiteY25" fmla="*/ 63246 h 144598"/>
                <a:gd name="connsiteX26" fmla="*/ 31718 w 119479"/>
                <a:gd name="connsiteY26" fmla="*/ 69533 h 144598"/>
                <a:gd name="connsiteX27" fmla="*/ 31813 w 119479"/>
                <a:gd name="connsiteY27" fmla="*/ 69533 h 144598"/>
                <a:gd name="connsiteX28" fmla="*/ 70771 w 119479"/>
                <a:gd name="connsiteY28" fmla="*/ 69533 h 144598"/>
                <a:gd name="connsiteX29" fmla="*/ 93440 w 119479"/>
                <a:gd name="connsiteY29" fmla="*/ 48387 h 144598"/>
                <a:gd name="connsiteX30" fmla="*/ 72404 w 119479"/>
                <a:gd name="connsiteY30" fmla="*/ 25826 h 144598"/>
                <a:gd name="connsiteX31" fmla="*/ 71533 w 119479"/>
                <a:gd name="connsiteY31" fmla="*/ 25813 h 1445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19479" h="144598">
                  <a:moveTo>
                    <a:pt x="93726" y="143732"/>
                  </a:moveTo>
                  <a:cubicBezTo>
                    <a:pt x="91313" y="143704"/>
                    <a:pt x="89130" y="142298"/>
                    <a:pt x="88106" y="140113"/>
                  </a:cubicBezTo>
                  <a:lnTo>
                    <a:pt x="68390" y="98870"/>
                  </a:lnTo>
                  <a:cubicBezTo>
                    <a:pt x="67357" y="96706"/>
                    <a:pt x="65167" y="95333"/>
                    <a:pt x="62770" y="95345"/>
                  </a:cubicBezTo>
                  <a:lnTo>
                    <a:pt x="31814" y="95345"/>
                  </a:lnTo>
                  <a:cubicBezTo>
                    <a:pt x="28342" y="95293"/>
                    <a:pt x="25485" y="98064"/>
                    <a:pt x="25432" y="101536"/>
                  </a:cubicBezTo>
                  <a:cubicBezTo>
                    <a:pt x="25432" y="101568"/>
                    <a:pt x="25432" y="101600"/>
                    <a:pt x="25432" y="101632"/>
                  </a:cubicBezTo>
                  <a:lnTo>
                    <a:pt x="25432" y="137351"/>
                  </a:lnTo>
                  <a:cubicBezTo>
                    <a:pt x="25484" y="140822"/>
                    <a:pt x="22713" y="143679"/>
                    <a:pt x="19241" y="143732"/>
                  </a:cubicBezTo>
                  <a:cubicBezTo>
                    <a:pt x="19209" y="143732"/>
                    <a:pt x="19177" y="143732"/>
                    <a:pt x="19145" y="143732"/>
                  </a:cubicBezTo>
                  <a:lnTo>
                    <a:pt x="6286" y="143732"/>
                  </a:lnTo>
                  <a:cubicBezTo>
                    <a:pt x="2799" y="143680"/>
                    <a:pt x="0" y="140838"/>
                    <a:pt x="0" y="137351"/>
                  </a:cubicBezTo>
                  <a:lnTo>
                    <a:pt x="0" y="6287"/>
                  </a:lnTo>
                  <a:cubicBezTo>
                    <a:pt x="51" y="2836"/>
                    <a:pt x="2836" y="51"/>
                    <a:pt x="6286" y="0"/>
                  </a:cubicBezTo>
                  <a:lnTo>
                    <a:pt x="70485" y="0"/>
                  </a:lnTo>
                  <a:cubicBezTo>
                    <a:pt x="83070" y="-15"/>
                    <a:pt x="95191" y="4751"/>
                    <a:pt x="104394" y="13335"/>
                  </a:cubicBezTo>
                  <a:cubicBezTo>
                    <a:pt x="113565" y="21784"/>
                    <a:pt x="118983" y="33545"/>
                    <a:pt x="119444" y="46006"/>
                  </a:cubicBezTo>
                  <a:cubicBezTo>
                    <a:pt x="120114" y="63172"/>
                    <a:pt x="111488" y="79369"/>
                    <a:pt x="96869" y="88392"/>
                  </a:cubicBezTo>
                  <a:cubicBezTo>
                    <a:pt x="94175" y="90038"/>
                    <a:pt x="93183" y="93468"/>
                    <a:pt x="94583" y="96298"/>
                  </a:cubicBezTo>
                  <a:lnTo>
                    <a:pt x="113062" y="135065"/>
                  </a:lnTo>
                  <a:cubicBezTo>
                    <a:pt x="114855" y="138037"/>
                    <a:pt x="113899" y="141901"/>
                    <a:pt x="110926" y="143695"/>
                  </a:cubicBezTo>
                  <a:cubicBezTo>
                    <a:pt x="109849" y="144344"/>
                    <a:pt x="108603" y="144656"/>
                    <a:pt x="107347" y="144590"/>
                  </a:cubicBezTo>
                  <a:close/>
                  <a:moveTo>
                    <a:pt x="31814" y="25813"/>
                  </a:moveTo>
                  <a:cubicBezTo>
                    <a:pt x="28342" y="25760"/>
                    <a:pt x="25485" y="28532"/>
                    <a:pt x="25432" y="32003"/>
                  </a:cubicBezTo>
                  <a:cubicBezTo>
                    <a:pt x="25432" y="32035"/>
                    <a:pt x="25432" y="32067"/>
                    <a:pt x="25432" y="32099"/>
                  </a:cubicBezTo>
                  <a:lnTo>
                    <a:pt x="25432" y="63246"/>
                  </a:lnTo>
                  <a:cubicBezTo>
                    <a:pt x="25431" y="66718"/>
                    <a:pt x="28246" y="69533"/>
                    <a:pt x="31718" y="69533"/>
                  </a:cubicBezTo>
                  <a:cubicBezTo>
                    <a:pt x="31749" y="69533"/>
                    <a:pt x="31781" y="69533"/>
                    <a:pt x="31813" y="69533"/>
                  </a:cubicBezTo>
                  <a:lnTo>
                    <a:pt x="70771" y="69533"/>
                  </a:lnTo>
                  <a:cubicBezTo>
                    <a:pt x="82756" y="69655"/>
                    <a:pt x="92730" y="60352"/>
                    <a:pt x="93440" y="48387"/>
                  </a:cubicBezTo>
                  <a:cubicBezTo>
                    <a:pt x="93861" y="36348"/>
                    <a:pt x="84443" y="26247"/>
                    <a:pt x="72404" y="25826"/>
                  </a:cubicBezTo>
                  <a:cubicBezTo>
                    <a:pt x="72113" y="25816"/>
                    <a:pt x="71823" y="25811"/>
                    <a:pt x="71533" y="25813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" name="爱设计-3-3">
              <a:extLst>
                <a:ext uri="{FF2B5EF4-FFF2-40B4-BE49-F238E27FC236}">
                  <a16:creationId xmlns:a16="http://schemas.microsoft.com/office/drawing/2014/main" id="{01A0117E-1D80-CD61-73C2-76B3C45C83C5}"/>
                </a:ext>
              </a:extLst>
            </p:cNvPr>
            <p:cNvSpPr/>
            <p:nvPr/>
          </p:nvSpPr>
          <p:spPr>
            <a:xfrm>
              <a:off x="5481970" y="3750183"/>
              <a:ext cx="133348" cy="143732"/>
            </a:xfrm>
            <a:custGeom>
              <a:avLst/>
              <a:gdLst>
                <a:gd name="connsiteX0" fmla="*/ 59960 w 133348"/>
                <a:gd name="connsiteY0" fmla="*/ 143732 h 143732"/>
                <a:gd name="connsiteX1" fmla="*/ 53673 w 133348"/>
                <a:gd name="connsiteY1" fmla="*/ 137446 h 143732"/>
                <a:gd name="connsiteX2" fmla="*/ 53673 w 133348"/>
                <a:gd name="connsiteY2" fmla="*/ 85820 h 143732"/>
                <a:gd name="connsiteX3" fmla="*/ 51959 w 133348"/>
                <a:gd name="connsiteY3" fmla="*/ 80391 h 143732"/>
                <a:gd name="connsiteX4" fmla="*/ 905 w 133348"/>
                <a:gd name="connsiteY4" fmla="*/ 10001 h 143732"/>
                <a:gd name="connsiteX5" fmla="*/ 3040 w 133348"/>
                <a:gd name="connsiteY5" fmla="*/ 1371 h 143732"/>
                <a:gd name="connsiteX6" fmla="*/ 5953 w 133348"/>
                <a:gd name="connsiteY6" fmla="*/ 476 h 143732"/>
                <a:gd name="connsiteX7" fmla="*/ 18716 w 133348"/>
                <a:gd name="connsiteY7" fmla="*/ 476 h 143732"/>
                <a:gd name="connsiteX8" fmla="*/ 23479 w 133348"/>
                <a:gd name="connsiteY8" fmla="*/ 2667 h 143732"/>
                <a:gd name="connsiteX9" fmla="*/ 61579 w 133348"/>
                <a:gd name="connsiteY9" fmla="*/ 56483 h 143732"/>
                <a:gd name="connsiteX10" fmla="*/ 66722 w 133348"/>
                <a:gd name="connsiteY10" fmla="*/ 59055 h 143732"/>
                <a:gd name="connsiteX11" fmla="*/ 71771 w 133348"/>
                <a:gd name="connsiteY11" fmla="*/ 56483 h 143732"/>
                <a:gd name="connsiteX12" fmla="*/ 109871 w 133348"/>
                <a:gd name="connsiteY12" fmla="*/ 2667 h 143732"/>
                <a:gd name="connsiteX13" fmla="*/ 115014 w 133348"/>
                <a:gd name="connsiteY13" fmla="*/ 0 h 143732"/>
                <a:gd name="connsiteX14" fmla="*/ 127397 w 133348"/>
                <a:gd name="connsiteY14" fmla="*/ 0 h 143732"/>
                <a:gd name="connsiteX15" fmla="*/ 133340 w 133348"/>
                <a:gd name="connsiteY15" fmla="*/ 6612 h 143732"/>
                <a:gd name="connsiteX16" fmla="*/ 132445 w 133348"/>
                <a:gd name="connsiteY16" fmla="*/ 9525 h 143732"/>
                <a:gd name="connsiteX17" fmla="*/ 81200 w 133348"/>
                <a:gd name="connsiteY17" fmla="*/ 80391 h 143732"/>
                <a:gd name="connsiteX18" fmla="*/ 79486 w 133348"/>
                <a:gd name="connsiteY18" fmla="*/ 85820 h 143732"/>
                <a:gd name="connsiteX19" fmla="*/ 79486 w 133348"/>
                <a:gd name="connsiteY19" fmla="*/ 137446 h 143732"/>
                <a:gd name="connsiteX20" fmla="*/ 73199 w 133348"/>
                <a:gd name="connsiteY20" fmla="*/ 143732 h 1437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33348" h="143732">
                  <a:moveTo>
                    <a:pt x="59960" y="143732"/>
                  </a:moveTo>
                  <a:cubicBezTo>
                    <a:pt x="56509" y="143681"/>
                    <a:pt x="53724" y="140896"/>
                    <a:pt x="53673" y="137446"/>
                  </a:cubicBezTo>
                  <a:lnTo>
                    <a:pt x="53673" y="85820"/>
                  </a:lnTo>
                  <a:cubicBezTo>
                    <a:pt x="53708" y="83872"/>
                    <a:pt x="53106" y="81966"/>
                    <a:pt x="51959" y="80391"/>
                  </a:cubicBezTo>
                  <a:lnTo>
                    <a:pt x="905" y="10001"/>
                  </a:lnTo>
                  <a:cubicBezTo>
                    <a:pt x="-889" y="7028"/>
                    <a:pt x="67" y="3164"/>
                    <a:pt x="3040" y="1371"/>
                  </a:cubicBezTo>
                  <a:cubicBezTo>
                    <a:pt x="3923" y="838"/>
                    <a:pt x="4923" y="531"/>
                    <a:pt x="5953" y="476"/>
                  </a:cubicBezTo>
                  <a:lnTo>
                    <a:pt x="18716" y="476"/>
                  </a:lnTo>
                  <a:cubicBezTo>
                    <a:pt x="20547" y="478"/>
                    <a:pt x="22286" y="1278"/>
                    <a:pt x="23479" y="2667"/>
                  </a:cubicBezTo>
                  <a:lnTo>
                    <a:pt x="61579" y="56483"/>
                  </a:lnTo>
                  <a:cubicBezTo>
                    <a:pt x="62788" y="58108"/>
                    <a:pt x="64697" y="59063"/>
                    <a:pt x="66722" y="59055"/>
                  </a:cubicBezTo>
                  <a:cubicBezTo>
                    <a:pt x="68722" y="59063"/>
                    <a:pt x="70602" y="58105"/>
                    <a:pt x="71771" y="56483"/>
                  </a:cubicBezTo>
                  <a:lnTo>
                    <a:pt x="109871" y="2667"/>
                  </a:lnTo>
                  <a:cubicBezTo>
                    <a:pt x="111049" y="994"/>
                    <a:pt x="112968" y="-1"/>
                    <a:pt x="115014" y="0"/>
                  </a:cubicBezTo>
                  <a:lnTo>
                    <a:pt x="127397" y="0"/>
                  </a:lnTo>
                  <a:cubicBezTo>
                    <a:pt x="130864" y="185"/>
                    <a:pt x="133524" y="3145"/>
                    <a:pt x="133340" y="6612"/>
                  </a:cubicBezTo>
                  <a:cubicBezTo>
                    <a:pt x="133285" y="7642"/>
                    <a:pt x="132978" y="8642"/>
                    <a:pt x="132445" y="9525"/>
                  </a:cubicBezTo>
                  <a:lnTo>
                    <a:pt x="81200" y="80391"/>
                  </a:lnTo>
                  <a:cubicBezTo>
                    <a:pt x="80053" y="81966"/>
                    <a:pt x="79451" y="83872"/>
                    <a:pt x="79486" y="85820"/>
                  </a:cubicBezTo>
                  <a:lnTo>
                    <a:pt x="79486" y="137446"/>
                  </a:lnTo>
                  <a:cubicBezTo>
                    <a:pt x="79435" y="140896"/>
                    <a:pt x="76650" y="143681"/>
                    <a:pt x="73199" y="143732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" name="爱设计-3-4">
              <a:extLst>
                <a:ext uri="{FF2B5EF4-FFF2-40B4-BE49-F238E27FC236}">
                  <a16:creationId xmlns:a16="http://schemas.microsoft.com/office/drawing/2014/main" id="{7D384D9D-746F-B9F8-EE59-0483310CF2D3}"/>
                </a:ext>
              </a:extLst>
            </p:cNvPr>
            <p:cNvSpPr/>
            <p:nvPr/>
          </p:nvSpPr>
          <p:spPr>
            <a:xfrm>
              <a:off x="5769006" y="3750182"/>
              <a:ext cx="131730" cy="143732"/>
            </a:xfrm>
            <a:custGeom>
              <a:avLst/>
              <a:gdLst>
                <a:gd name="connsiteX0" fmla="*/ 65913 w 131730"/>
                <a:gd name="connsiteY0" fmla="*/ 143732 h 143732"/>
                <a:gd name="connsiteX1" fmla="*/ 0 w 131730"/>
                <a:gd name="connsiteY1" fmla="*/ 77819 h 143732"/>
                <a:gd name="connsiteX2" fmla="*/ 0 w 131730"/>
                <a:gd name="connsiteY2" fmla="*/ 6287 h 143732"/>
                <a:gd name="connsiteX3" fmla="*/ 6286 w 131730"/>
                <a:gd name="connsiteY3" fmla="*/ 0 h 143732"/>
                <a:gd name="connsiteX4" fmla="*/ 19431 w 131730"/>
                <a:gd name="connsiteY4" fmla="*/ 0 h 143732"/>
                <a:gd name="connsiteX5" fmla="*/ 25717 w 131730"/>
                <a:gd name="connsiteY5" fmla="*/ 6287 h 143732"/>
                <a:gd name="connsiteX6" fmla="*/ 25717 w 131730"/>
                <a:gd name="connsiteY6" fmla="*/ 77343 h 143732"/>
                <a:gd name="connsiteX7" fmla="*/ 63909 w 131730"/>
                <a:gd name="connsiteY7" fmla="*/ 119447 h 143732"/>
                <a:gd name="connsiteX8" fmla="*/ 106013 w 131730"/>
                <a:gd name="connsiteY8" fmla="*/ 81255 h 143732"/>
                <a:gd name="connsiteX9" fmla="*/ 106013 w 131730"/>
                <a:gd name="connsiteY9" fmla="*/ 77343 h 143732"/>
                <a:gd name="connsiteX10" fmla="*/ 106013 w 131730"/>
                <a:gd name="connsiteY10" fmla="*/ 6287 h 143732"/>
                <a:gd name="connsiteX11" fmla="*/ 112300 w 131730"/>
                <a:gd name="connsiteY11" fmla="*/ 0 h 143732"/>
                <a:gd name="connsiteX12" fmla="*/ 125444 w 131730"/>
                <a:gd name="connsiteY12" fmla="*/ 0 h 143732"/>
                <a:gd name="connsiteX13" fmla="*/ 131731 w 131730"/>
                <a:gd name="connsiteY13" fmla="*/ 6287 h 143732"/>
                <a:gd name="connsiteX14" fmla="*/ 131731 w 131730"/>
                <a:gd name="connsiteY14" fmla="*/ 77819 h 143732"/>
                <a:gd name="connsiteX15" fmla="*/ 66008 w 131730"/>
                <a:gd name="connsiteY15" fmla="*/ 143732 h 143732"/>
                <a:gd name="connsiteX16" fmla="*/ 65913 w 131730"/>
                <a:gd name="connsiteY16" fmla="*/ 143732 h 1437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31730" h="143732">
                  <a:moveTo>
                    <a:pt x="65913" y="143732"/>
                  </a:moveTo>
                  <a:cubicBezTo>
                    <a:pt x="29510" y="143732"/>
                    <a:pt x="0" y="114222"/>
                    <a:pt x="0" y="77819"/>
                  </a:cubicBezTo>
                  <a:lnTo>
                    <a:pt x="0" y="6287"/>
                  </a:lnTo>
                  <a:cubicBezTo>
                    <a:pt x="0" y="2815"/>
                    <a:pt x="2815" y="0"/>
                    <a:pt x="6286" y="0"/>
                  </a:cubicBezTo>
                  <a:lnTo>
                    <a:pt x="19431" y="0"/>
                  </a:lnTo>
                  <a:cubicBezTo>
                    <a:pt x="22903" y="0"/>
                    <a:pt x="25717" y="2815"/>
                    <a:pt x="25717" y="6287"/>
                  </a:cubicBezTo>
                  <a:lnTo>
                    <a:pt x="25717" y="77343"/>
                  </a:lnTo>
                  <a:cubicBezTo>
                    <a:pt x="24637" y="99516"/>
                    <a:pt x="41736" y="118367"/>
                    <a:pt x="63909" y="119447"/>
                  </a:cubicBezTo>
                  <a:cubicBezTo>
                    <a:pt x="86082" y="120527"/>
                    <a:pt x="104933" y="103428"/>
                    <a:pt x="106013" y="81255"/>
                  </a:cubicBezTo>
                  <a:cubicBezTo>
                    <a:pt x="106077" y="79952"/>
                    <a:pt x="106077" y="78646"/>
                    <a:pt x="106013" y="77343"/>
                  </a:cubicBezTo>
                  <a:lnTo>
                    <a:pt x="106013" y="6287"/>
                  </a:lnTo>
                  <a:cubicBezTo>
                    <a:pt x="106064" y="2836"/>
                    <a:pt x="108849" y="51"/>
                    <a:pt x="112300" y="0"/>
                  </a:cubicBezTo>
                  <a:lnTo>
                    <a:pt x="125444" y="0"/>
                  </a:lnTo>
                  <a:cubicBezTo>
                    <a:pt x="128916" y="0"/>
                    <a:pt x="131731" y="2815"/>
                    <a:pt x="131731" y="6287"/>
                  </a:cubicBezTo>
                  <a:lnTo>
                    <a:pt x="131731" y="77819"/>
                  </a:lnTo>
                  <a:cubicBezTo>
                    <a:pt x="131783" y="114169"/>
                    <a:pt x="102358" y="143680"/>
                    <a:pt x="66008" y="143732"/>
                  </a:cubicBezTo>
                  <a:cubicBezTo>
                    <a:pt x="65977" y="143732"/>
                    <a:pt x="65945" y="143732"/>
                    <a:pt x="65913" y="143732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" name="爱设计-3-5">
              <a:extLst>
                <a:ext uri="{FF2B5EF4-FFF2-40B4-BE49-F238E27FC236}">
                  <a16:creationId xmlns:a16="http://schemas.microsoft.com/office/drawing/2014/main" id="{37D2AB3C-5DF6-87B4-17E9-C67CB5E040A2}"/>
                </a:ext>
              </a:extLst>
            </p:cNvPr>
            <p:cNvSpPr/>
            <p:nvPr/>
          </p:nvSpPr>
          <p:spPr>
            <a:xfrm>
              <a:off x="6121239" y="3748944"/>
              <a:ext cx="116682" cy="145923"/>
            </a:xfrm>
            <a:custGeom>
              <a:avLst/>
              <a:gdLst>
                <a:gd name="connsiteX0" fmla="*/ 6287 w 116682"/>
                <a:gd name="connsiteY0" fmla="*/ 145923 h 145923"/>
                <a:gd name="connsiteX1" fmla="*/ 1 w 116682"/>
                <a:gd name="connsiteY1" fmla="*/ 139829 h 145923"/>
                <a:gd name="connsiteX2" fmla="*/ 1 w 116682"/>
                <a:gd name="connsiteY2" fmla="*/ 139637 h 145923"/>
                <a:gd name="connsiteX3" fmla="*/ 1 w 116682"/>
                <a:gd name="connsiteY3" fmla="*/ 6287 h 145923"/>
                <a:gd name="connsiteX4" fmla="*/ 6287 w 116682"/>
                <a:gd name="connsiteY4" fmla="*/ 0 h 145923"/>
                <a:gd name="connsiteX5" fmla="*/ 20003 w 116682"/>
                <a:gd name="connsiteY5" fmla="*/ 0 h 145923"/>
                <a:gd name="connsiteX6" fmla="*/ 26290 w 116682"/>
                <a:gd name="connsiteY6" fmla="*/ 6287 h 145923"/>
                <a:gd name="connsiteX7" fmla="*/ 26290 w 116682"/>
                <a:gd name="connsiteY7" fmla="*/ 114395 h 145923"/>
                <a:gd name="connsiteX8" fmla="*/ 32576 w 116682"/>
                <a:gd name="connsiteY8" fmla="*/ 120682 h 145923"/>
                <a:gd name="connsiteX9" fmla="*/ 110396 w 116682"/>
                <a:gd name="connsiteY9" fmla="*/ 120682 h 145923"/>
                <a:gd name="connsiteX10" fmla="*/ 116682 w 116682"/>
                <a:gd name="connsiteY10" fmla="*/ 126968 h 145923"/>
                <a:gd name="connsiteX11" fmla="*/ 116682 w 116682"/>
                <a:gd name="connsiteY11" fmla="*/ 139637 h 145923"/>
                <a:gd name="connsiteX12" fmla="*/ 110588 w 116682"/>
                <a:gd name="connsiteY12" fmla="*/ 145923 h 145923"/>
                <a:gd name="connsiteX13" fmla="*/ 110396 w 116682"/>
                <a:gd name="connsiteY13" fmla="*/ 145923 h 1459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16682" h="145923">
                  <a:moveTo>
                    <a:pt x="6287" y="145923"/>
                  </a:moveTo>
                  <a:cubicBezTo>
                    <a:pt x="2868" y="145976"/>
                    <a:pt x="54" y="143248"/>
                    <a:pt x="1" y="139829"/>
                  </a:cubicBezTo>
                  <a:cubicBezTo>
                    <a:pt x="0" y="139765"/>
                    <a:pt x="0" y="139701"/>
                    <a:pt x="1" y="139637"/>
                  </a:cubicBezTo>
                  <a:lnTo>
                    <a:pt x="1" y="6287"/>
                  </a:lnTo>
                  <a:cubicBezTo>
                    <a:pt x="1" y="2815"/>
                    <a:pt x="2815" y="0"/>
                    <a:pt x="6287" y="0"/>
                  </a:cubicBezTo>
                  <a:lnTo>
                    <a:pt x="20003" y="0"/>
                  </a:lnTo>
                  <a:cubicBezTo>
                    <a:pt x="23475" y="0"/>
                    <a:pt x="26290" y="2815"/>
                    <a:pt x="26290" y="6287"/>
                  </a:cubicBezTo>
                  <a:lnTo>
                    <a:pt x="26290" y="114395"/>
                  </a:lnTo>
                  <a:cubicBezTo>
                    <a:pt x="26290" y="117867"/>
                    <a:pt x="29104" y="120682"/>
                    <a:pt x="32576" y="120682"/>
                  </a:cubicBezTo>
                  <a:lnTo>
                    <a:pt x="110396" y="120682"/>
                  </a:lnTo>
                  <a:cubicBezTo>
                    <a:pt x="113868" y="120682"/>
                    <a:pt x="116682" y="123496"/>
                    <a:pt x="116682" y="126968"/>
                  </a:cubicBezTo>
                  <a:lnTo>
                    <a:pt x="116682" y="139637"/>
                  </a:lnTo>
                  <a:cubicBezTo>
                    <a:pt x="116735" y="143055"/>
                    <a:pt x="114007" y="145870"/>
                    <a:pt x="110588" y="145923"/>
                  </a:cubicBezTo>
                  <a:cubicBezTo>
                    <a:pt x="110524" y="145924"/>
                    <a:pt x="110460" y="145924"/>
                    <a:pt x="110396" y="145923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" name="爱设计-3-6">
              <a:extLst>
                <a:ext uri="{FF2B5EF4-FFF2-40B4-BE49-F238E27FC236}">
                  <a16:creationId xmlns:a16="http://schemas.microsoft.com/office/drawing/2014/main" id="{7B118939-C183-A012-621C-EFA500D3735E}"/>
                </a:ext>
              </a:extLst>
            </p:cNvPr>
            <p:cNvSpPr/>
            <p:nvPr/>
          </p:nvSpPr>
          <p:spPr>
            <a:xfrm>
              <a:off x="6561009" y="3749611"/>
              <a:ext cx="149352" cy="149352"/>
            </a:xfrm>
            <a:custGeom>
              <a:avLst/>
              <a:gdLst>
                <a:gd name="connsiteX0" fmla="*/ 74867 w 149352"/>
                <a:gd name="connsiteY0" fmla="*/ 149352 h 149352"/>
                <a:gd name="connsiteX1" fmla="*/ 0 w 149352"/>
                <a:gd name="connsiteY1" fmla="*/ 74867 h 149352"/>
                <a:gd name="connsiteX2" fmla="*/ 74486 w 149352"/>
                <a:gd name="connsiteY2" fmla="*/ 0 h 149352"/>
                <a:gd name="connsiteX3" fmla="*/ 149352 w 149352"/>
                <a:gd name="connsiteY3" fmla="*/ 74486 h 149352"/>
                <a:gd name="connsiteX4" fmla="*/ 149352 w 149352"/>
                <a:gd name="connsiteY4" fmla="*/ 74676 h 149352"/>
                <a:gd name="connsiteX5" fmla="*/ 74867 w 149352"/>
                <a:gd name="connsiteY5" fmla="*/ 149352 h 149352"/>
                <a:gd name="connsiteX6" fmla="*/ 74867 w 149352"/>
                <a:gd name="connsiteY6" fmla="*/ 25527 h 149352"/>
                <a:gd name="connsiteX7" fmla="*/ 25527 w 149352"/>
                <a:gd name="connsiteY7" fmla="*/ 74676 h 149352"/>
                <a:gd name="connsiteX8" fmla="*/ 74676 w 149352"/>
                <a:gd name="connsiteY8" fmla="*/ 124015 h 149352"/>
                <a:gd name="connsiteX9" fmla="*/ 124015 w 149352"/>
                <a:gd name="connsiteY9" fmla="*/ 74866 h 149352"/>
                <a:gd name="connsiteX10" fmla="*/ 124016 w 149352"/>
                <a:gd name="connsiteY10" fmla="*/ 74771 h 149352"/>
                <a:gd name="connsiteX11" fmla="*/ 74866 w 149352"/>
                <a:gd name="connsiteY11" fmla="*/ 25432 h 1493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49352" h="149352">
                  <a:moveTo>
                    <a:pt x="74867" y="149352"/>
                  </a:moveTo>
                  <a:cubicBezTo>
                    <a:pt x="33624" y="149457"/>
                    <a:pt x="105" y="116109"/>
                    <a:pt x="0" y="74867"/>
                  </a:cubicBezTo>
                  <a:cubicBezTo>
                    <a:pt x="-105" y="33624"/>
                    <a:pt x="33243" y="105"/>
                    <a:pt x="74486" y="0"/>
                  </a:cubicBezTo>
                  <a:cubicBezTo>
                    <a:pt x="115728" y="-105"/>
                    <a:pt x="149247" y="33243"/>
                    <a:pt x="149352" y="74486"/>
                  </a:cubicBezTo>
                  <a:cubicBezTo>
                    <a:pt x="149352" y="74549"/>
                    <a:pt x="149352" y="74612"/>
                    <a:pt x="149352" y="74676"/>
                  </a:cubicBezTo>
                  <a:cubicBezTo>
                    <a:pt x="149300" y="115822"/>
                    <a:pt x="116013" y="149195"/>
                    <a:pt x="74867" y="149352"/>
                  </a:cubicBezTo>
                  <a:close/>
                  <a:moveTo>
                    <a:pt x="74867" y="25527"/>
                  </a:moveTo>
                  <a:cubicBezTo>
                    <a:pt x="47670" y="25474"/>
                    <a:pt x="25580" y="47479"/>
                    <a:pt x="25527" y="74676"/>
                  </a:cubicBezTo>
                  <a:cubicBezTo>
                    <a:pt x="25474" y="101873"/>
                    <a:pt x="47479" y="123963"/>
                    <a:pt x="74676" y="124015"/>
                  </a:cubicBezTo>
                  <a:cubicBezTo>
                    <a:pt x="101873" y="124068"/>
                    <a:pt x="123963" y="102063"/>
                    <a:pt x="124015" y="74866"/>
                  </a:cubicBezTo>
                  <a:cubicBezTo>
                    <a:pt x="124016" y="74835"/>
                    <a:pt x="124016" y="74803"/>
                    <a:pt x="124016" y="74771"/>
                  </a:cubicBezTo>
                  <a:cubicBezTo>
                    <a:pt x="124016" y="47596"/>
                    <a:pt x="102042" y="25537"/>
                    <a:pt x="74866" y="25432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" name="爱设计-3-7">
              <a:extLst>
                <a:ext uri="{FF2B5EF4-FFF2-40B4-BE49-F238E27FC236}">
                  <a16:creationId xmlns:a16="http://schemas.microsoft.com/office/drawing/2014/main" id="{FC1039E6-9EEE-C15D-D765-F022546CA6F4}"/>
                </a:ext>
              </a:extLst>
            </p:cNvPr>
            <p:cNvSpPr/>
            <p:nvPr/>
          </p:nvSpPr>
          <p:spPr>
            <a:xfrm>
              <a:off x="6243065" y="3747039"/>
              <a:ext cx="149351" cy="149351"/>
            </a:xfrm>
            <a:custGeom>
              <a:avLst/>
              <a:gdLst>
                <a:gd name="connsiteX0" fmla="*/ 74676 w 149351"/>
                <a:gd name="connsiteY0" fmla="*/ 149352 h 149351"/>
                <a:gd name="connsiteX1" fmla="*/ 0 w 149351"/>
                <a:gd name="connsiteY1" fmla="*/ 74676 h 149351"/>
                <a:gd name="connsiteX2" fmla="*/ 74676 w 149351"/>
                <a:gd name="connsiteY2" fmla="*/ 0 h 149351"/>
                <a:gd name="connsiteX3" fmla="*/ 149352 w 149351"/>
                <a:gd name="connsiteY3" fmla="*/ 74676 h 149351"/>
                <a:gd name="connsiteX4" fmla="*/ 74676 w 149351"/>
                <a:gd name="connsiteY4" fmla="*/ 149352 h 149351"/>
                <a:gd name="connsiteX5" fmla="*/ 74676 w 149351"/>
                <a:gd name="connsiteY5" fmla="*/ 25527 h 149351"/>
                <a:gd name="connsiteX6" fmla="*/ 25910 w 149351"/>
                <a:gd name="connsiteY6" fmla="*/ 75245 h 149351"/>
                <a:gd name="connsiteX7" fmla="*/ 75629 w 149351"/>
                <a:gd name="connsiteY7" fmla="*/ 124011 h 149351"/>
                <a:gd name="connsiteX8" fmla="*/ 124396 w 149351"/>
                <a:gd name="connsiteY8" fmla="*/ 74676 h 149351"/>
                <a:gd name="connsiteX9" fmla="*/ 75251 w 149351"/>
                <a:gd name="connsiteY9" fmla="*/ 25524 h 149351"/>
                <a:gd name="connsiteX10" fmla="*/ 74676 w 149351"/>
                <a:gd name="connsiteY10" fmla="*/ 25527 h 1493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49351" h="149351">
                  <a:moveTo>
                    <a:pt x="74676" y="149352"/>
                  </a:moveTo>
                  <a:cubicBezTo>
                    <a:pt x="33434" y="149352"/>
                    <a:pt x="0" y="115918"/>
                    <a:pt x="0" y="74676"/>
                  </a:cubicBezTo>
                  <a:cubicBezTo>
                    <a:pt x="0" y="33434"/>
                    <a:pt x="33434" y="0"/>
                    <a:pt x="74676" y="0"/>
                  </a:cubicBezTo>
                  <a:cubicBezTo>
                    <a:pt x="115918" y="0"/>
                    <a:pt x="149352" y="33434"/>
                    <a:pt x="149352" y="74676"/>
                  </a:cubicBezTo>
                  <a:cubicBezTo>
                    <a:pt x="149352" y="115918"/>
                    <a:pt x="115918" y="149352"/>
                    <a:pt x="74676" y="149352"/>
                  </a:cubicBezTo>
                  <a:close/>
                  <a:moveTo>
                    <a:pt x="74676" y="25527"/>
                  </a:moveTo>
                  <a:cubicBezTo>
                    <a:pt x="47480" y="25790"/>
                    <a:pt x="25647" y="48050"/>
                    <a:pt x="25910" y="75245"/>
                  </a:cubicBezTo>
                  <a:cubicBezTo>
                    <a:pt x="26173" y="102441"/>
                    <a:pt x="48433" y="124274"/>
                    <a:pt x="75629" y="124011"/>
                  </a:cubicBezTo>
                  <a:cubicBezTo>
                    <a:pt x="102675" y="123749"/>
                    <a:pt x="124447" y="101723"/>
                    <a:pt x="124396" y="74676"/>
                  </a:cubicBezTo>
                  <a:cubicBezTo>
                    <a:pt x="124398" y="47532"/>
                    <a:pt x="102395" y="25525"/>
                    <a:pt x="75251" y="25524"/>
                  </a:cubicBezTo>
                  <a:cubicBezTo>
                    <a:pt x="75059" y="25524"/>
                    <a:pt x="74868" y="25525"/>
                    <a:pt x="74676" y="25527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" name="爱设计-3-8">
              <a:extLst>
                <a:ext uri="{FF2B5EF4-FFF2-40B4-BE49-F238E27FC236}">
                  <a16:creationId xmlns:a16="http://schemas.microsoft.com/office/drawing/2014/main" id="{5676AFA8-8C3F-2727-2274-63547235DCD6}"/>
                </a:ext>
              </a:extLst>
            </p:cNvPr>
            <p:cNvSpPr/>
            <p:nvPr/>
          </p:nvSpPr>
          <p:spPr>
            <a:xfrm>
              <a:off x="6402799" y="3745562"/>
              <a:ext cx="151572" cy="149352"/>
            </a:xfrm>
            <a:custGeom>
              <a:avLst/>
              <a:gdLst>
                <a:gd name="connsiteX0" fmla="*/ 145638 w 151572"/>
                <a:gd name="connsiteY0" fmla="*/ 64438 h 149352"/>
                <a:gd name="connsiteX1" fmla="*/ 145066 w 151572"/>
                <a:gd name="connsiteY1" fmla="*/ 64438 h 149352"/>
                <a:gd name="connsiteX2" fmla="*/ 145066 w 151572"/>
                <a:gd name="connsiteY2" fmla="*/ 64438 h 149352"/>
                <a:gd name="connsiteX3" fmla="*/ 87916 w 151572"/>
                <a:gd name="connsiteY3" fmla="*/ 64438 h 149352"/>
                <a:gd name="connsiteX4" fmla="*/ 81630 w 151572"/>
                <a:gd name="connsiteY4" fmla="*/ 70724 h 149352"/>
                <a:gd name="connsiteX5" fmla="*/ 81630 w 151572"/>
                <a:gd name="connsiteY5" fmla="*/ 83583 h 149352"/>
                <a:gd name="connsiteX6" fmla="*/ 87916 w 151572"/>
                <a:gd name="connsiteY6" fmla="*/ 89869 h 149352"/>
                <a:gd name="connsiteX7" fmla="*/ 115443 w 151572"/>
                <a:gd name="connsiteY7" fmla="*/ 89869 h 149352"/>
                <a:gd name="connsiteX8" fmla="*/ 119539 w 151572"/>
                <a:gd name="connsiteY8" fmla="*/ 91584 h 149352"/>
                <a:gd name="connsiteX9" fmla="*/ 120492 w 151572"/>
                <a:gd name="connsiteY9" fmla="*/ 96632 h 149352"/>
                <a:gd name="connsiteX10" fmla="*/ 120492 w 151572"/>
                <a:gd name="connsiteY10" fmla="*/ 96632 h 149352"/>
                <a:gd name="connsiteX11" fmla="*/ 120492 w 151572"/>
                <a:gd name="connsiteY11" fmla="*/ 96632 h 149352"/>
                <a:gd name="connsiteX12" fmla="*/ 103632 w 151572"/>
                <a:gd name="connsiteY12" fmla="*/ 117873 h 149352"/>
                <a:gd name="connsiteX13" fmla="*/ 102870 w 151572"/>
                <a:gd name="connsiteY13" fmla="*/ 117873 h 149352"/>
                <a:gd name="connsiteX14" fmla="*/ 100299 w 151572"/>
                <a:gd name="connsiteY14" fmla="*/ 119206 h 149352"/>
                <a:gd name="connsiteX15" fmla="*/ 100299 w 151572"/>
                <a:gd name="connsiteY15" fmla="*/ 119206 h 149352"/>
                <a:gd name="connsiteX16" fmla="*/ 99156 w 151572"/>
                <a:gd name="connsiteY16" fmla="*/ 119778 h 149352"/>
                <a:gd name="connsiteX17" fmla="*/ 99156 w 151572"/>
                <a:gd name="connsiteY17" fmla="*/ 119778 h 149352"/>
                <a:gd name="connsiteX18" fmla="*/ 98108 w 151572"/>
                <a:gd name="connsiteY18" fmla="*/ 120254 h 149352"/>
                <a:gd name="connsiteX19" fmla="*/ 98108 w 151572"/>
                <a:gd name="connsiteY19" fmla="*/ 120254 h 149352"/>
                <a:gd name="connsiteX20" fmla="*/ 96965 w 151572"/>
                <a:gd name="connsiteY20" fmla="*/ 120254 h 149352"/>
                <a:gd name="connsiteX21" fmla="*/ 96965 w 151572"/>
                <a:gd name="connsiteY21" fmla="*/ 120254 h 149352"/>
                <a:gd name="connsiteX22" fmla="*/ 91345 w 151572"/>
                <a:gd name="connsiteY22" fmla="*/ 122254 h 149352"/>
                <a:gd name="connsiteX23" fmla="*/ 91345 w 151572"/>
                <a:gd name="connsiteY23" fmla="*/ 122254 h 149352"/>
                <a:gd name="connsiteX24" fmla="*/ 90012 w 151572"/>
                <a:gd name="connsiteY24" fmla="*/ 122254 h 149352"/>
                <a:gd name="connsiteX25" fmla="*/ 90012 w 151572"/>
                <a:gd name="connsiteY25" fmla="*/ 122254 h 149352"/>
                <a:gd name="connsiteX26" fmla="*/ 88678 w 151572"/>
                <a:gd name="connsiteY26" fmla="*/ 122254 h 149352"/>
                <a:gd name="connsiteX27" fmla="*/ 88678 w 151572"/>
                <a:gd name="connsiteY27" fmla="*/ 122254 h 149352"/>
                <a:gd name="connsiteX28" fmla="*/ 81344 w 151572"/>
                <a:gd name="connsiteY28" fmla="*/ 123302 h 149352"/>
                <a:gd name="connsiteX29" fmla="*/ 71819 w 151572"/>
                <a:gd name="connsiteY29" fmla="*/ 123302 h 149352"/>
                <a:gd name="connsiteX30" fmla="*/ 70581 w 151572"/>
                <a:gd name="connsiteY30" fmla="*/ 123302 h 149352"/>
                <a:gd name="connsiteX31" fmla="*/ 70581 w 151572"/>
                <a:gd name="connsiteY31" fmla="*/ 123302 h 149352"/>
                <a:gd name="connsiteX32" fmla="*/ 66580 w 151572"/>
                <a:gd name="connsiteY32" fmla="*/ 122540 h 149352"/>
                <a:gd name="connsiteX33" fmla="*/ 66580 w 151572"/>
                <a:gd name="connsiteY33" fmla="*/ 122540 h 149352"/>
                <a:gd name="connsiteX34" fmla="*/ 29259 w 151572"/>
                <a:gd name="connsiteY34" fmla="*/ 63743 h 149352"/>
                <a:gd name="connsiteX35" fmla="*/ 63246 w 151572"/>
                <a:gd name="connsiteY35" fmla="*/ 27290 h 149352"/>
                <a:gd name="connsiteX36" fmla="*/ 63246 w 151572"/>
                <a:gd name="connsiteY36" fmla="*/ 27290 h 149352"/>
                <a:gd name="connsiteX37" fmla="*/ 72009 w 151572"/>
                <a:gd name="connsiteY37" fmla="*/ 25480 h 149352"/>
                <a:gd name="connsiteX38" fmla="*/ 72009 w 151572"/>
                <a:gd name="connsiteY38" fmla="*/ 25480 h 149352"/>
                <a:gd name="connsiteX39" fmla="*/ 75438 w 151572"/>
                <a:gd name="connsiteY39" fmla="*/ 25480 h 149352"/>
                <a:gd name="connsiteX40" fmla="*/ 77534 w 151572"/>
                <a:gd name="connsiteY40" fmla="*/ 25480 h 149352"/>
                <a:gd name="connsiteX41" fmla="*/ 108966 w 151572"/>
                <a:gd name="connsiteY41" fmla="*/ 36815 h 149352"/>
                <a:gd name="connsiteX42" fmla="*/ 109538 w 151572"/>
                <a:gd name="connsiteY42" fmla="*/ 37387 h 149352"/>
                <a:gd name="connsiteX43" fmla="*/ 109538 w 151572"/>
                <a:gd name="connsiteY43" fmla="*/ 37387 h 149352"/>
                <a:gd name="connsiteX44" fmla="*/ 112395 w 151572"/>
                <a:gd name="connsiteY44" fmla="*/ 40054 h 149352"/>
                <a:gd name="connsiteX45" fmla="*/ 120396 w 151572"/>
                <a:gd name="connsiteY45" fmla="*/ 40720 h 149352"/>
                <a:gd name="connsiteX46" fmla="*/ 131064 w 151572"/>
                <a:gd name="connsiteY46" fmla="*/ 33291 h 149352"/>
                <a:gd name="connsiteX47" fmla="*/ 132781 w 151572"/>
                <a:gd name="connsiteY47" fmla="*/ 24705 h 149352"/>
                <a:gd name="connsiteX48" fmla="*/ 132588 w 151572"/>
                <a:gd name="connsiteY48" fmla="*/ 24433 h 149352"/>
                <a:gd name="connsiteX49" fmla="*/ 122016 w 151572"/>
                <a:gd name="connsiteY49" fmla="*/ 14908 h 149352"/>
                <a:gd name="connsiteX50" fmla="*/ 77343 w 151572"/>
                <a:gd name="connsiteY50" fmla="*/ 49 h 149352"/>
                <a:gd name="connsiteX51" fmla="*/ 77343 w 151572"/>
                <a:gd name="connsiteY51" fmla="*/ 49 h 149352"/>
                <a:gd name="connsiteX52" fmla="*/ 49 w 151572"/>
                <a:gd name="connsiteY52" fmla="*/ 72010 h 149352"/>
                <a:gd name="connsiteX53" fmla="*/ 72010 w 151572"/>
                <a:gd name="connsiteY53" fmla="*/ 149305 h 149352"/>
                <a:gd name="connsiteX54" fmla="*/ 77344 w 151572"/>
                <a:gd name="connsiteY54" fmla="*/ 149305 h 149352"/>
                <a:gd name="connsiteX55" fmla="*/ 84487 w 151572"/>
                <a:gd name="connsiteY55" fmla="*/ 149305 h 149352"/>
                <a:gd name="connsiteX56" fmla="*/ 86202 w 151572"/>
                <a:gd name="connsiteY56" fmla="*/ 149305 h 149352"/>
                <a:gd name="connsiteX57" fmla="*/ 87440 w 151572"/>
                <a:gd name="connsiteY57" fmla="*/ 149305 h 149352"/>
                <a:gd name="connsiteX58" fmla="*/ 88583 w 151572"/>
                <a:gd name="connsiteY58" fmla="*/ 149305 h 149352"/>
                <a:gd name="connsiteX59" fmla="*/ 89631 w 151572"/>
                <a:gd name="connsiteY59" fmla="*/ 149305 h 149352"/>
                <a:gd name="connsiteX60" fmla="*/ 91536 w 151572"/>
                <a:gd name="connsiteY60" fmla="*/ 149305 h 149352"/>
                <a:gd name="connsiteX61" fmla="*/ 92583 w 151572"/>
                <a:gd name="connsiteY61" fmla="*/ 149305 h 149352"/>
                <a:gd name="connsiteX62" fmla="*/ 93726 w 151572"/>
                <a:gd name="connsiteY62" fmla="*/ 149305 h 149352"/>
                <a:gd name="connsiteX63" fmla="*/ 94679 w 151572"/>
                <a:gd name="connsiteY63" fmla="*/ 149305 h 149352"/>
                <a:gd name="connsiteX64" fmla="*/ 96679 w 151572"/>
                <a:gd name="connsiteY64" fmla="*/ 149305 h 149352"/>
                <a:gd name="connsiteX65" fmla="*/ 97536 w 151572"/>
                <a:gd name="connsiteY65" fmla="*/ 149305 h 149352"/>
                <a:gd name="connsiteX66" fmla="*/ 98775 w 151572"/>
                <a:gd name="connsiteY66" fmla="*/ 149305 h 149352"/>
                <a:gd name="connsiteX67" fmla="*/ 99632 w 151572"/>
                <a:gd name="connsiteY67" fmla="*/ 149305 h 149352"/>
                <a:gd name="connsiteX68" fmla="*/ 101727 w 151572"/>
                <a:gd name="connsiteY68" fmla="*/ 148543 h 149352"/>
                <a:gd name="connsiteX69" fmla="*/ 102489 w 151572"/>
                <a:gd name="connsiteY69" fmla="*/ 148543 h 149352"/>
                <a:gd name="connsiteX70" fmla="*/ 103728 w 151572"/>
                <a:gd name="connsiteY70" fmla="*/ 148543 h 149352"/>
                <a:gd name="connsiteX71" fmla="*/ 103728 w 151572"/>
                <a:gd name="connsiteY71" fmla="*/ 148543 h 149352"/>
                <a:gd name="connsiteX72" fmla="*/ 106299 w 151572"/>
                <a:gd name="connsiteY72" fmla="*/ 147591 h 149352"/>
                <a:gd name="connsiteX73" fmla="*/ 106966 w 151572"/>
                <a:gd name="connsiteY73" fmla="*/ 147591 h 149352"/>
                <a:gd name="connsiteX74" fmla="*/ 110967 w 151572"/>
                <a:gd name="connsiteY74" fmla="*/ 145686 h 149352"/>
                <a:gd name="connsiteX75" fmla="*/ 111538 w 151572"/>
                <a:gd name="connsiteY75" fmla="*/ 145686 h 149352"/>
                <a:gd name="connsiteX76" fmla="*/ 114015 w 151572"/>
                <a:gd name="connsiteY76" fmla="*/ 144257 h 149352"/>
                <a:gd name="connsiteX77" fmla="*/ 114015 w 151572"/>
                <a:gd name="connsiteY77" fmla="*/ 144257 h 149352"/>
                <a:gd name="connsiteX78" fmla="*/ 115253 w 151572"/>
                <a:gd name="connsiteY78" fmla="*/ 143495 h 149352"/>
                <a:gd name="connsiteX79" fmla="*/ 115729 w 151572"/>
                <a:gd name="connsiteY79" fmla="*/ 143495 h 149352"/>
                <a:gd name="connsiteX80" fmla="*/ 118110 w 151572"/>
                <a:gd name="connsiteY80" fmla="*/ 141971 h 149352"/>
                <a:gd name="connsiteX81" fmla="*/ 118110 w 151572"/>
                <a:gd name="connsiteY81" fmla="*/ 141971 h 149352"/>
                <a:gd name="connsiteX82" fmla="*/ 119349 w 151572"/>
                <a:gd name="connsiteY82" fmla="*/ 141114 h 149352"/>
                <a:gd name="connsiteX83" fmla="*/ 119349 w 151572"/>
                <a:gd name="connsiteY83" fmla="*/ 141114 h 149352"/>
                <a:gd name="connsiteX84" fmla="*/ 121730 w 151572"/>
                <a:gd name="connsiteY84" fmla="*/ 139399 h 149352"/>
                <a:gd name="connsiteX85" fmla="*/ 121730 w 151572"/>
                <a:gd name="connsiteY85" fmla="*/ 139399 h 149352"/>
                <a:gd name="connsiteX86" fmla="*/ 122968 w 151572"/>
                <a:gd name="connsiteY86" fmla="*/ 138352 h 149352"/>
                <a:gd name="connsiteX87" fmla="*/ 122968 w 151572"/>
                <a:gd name="connsiteY87" fmla="*/ 138352 h 149352"/>
                <a:gd name="connsiteX88" fmla="*/ 125349 w 151572"/>
                <a:gd name="connsiteY88" fmla="*/ 136351 h 149352"/>
                <a:gd name="connsiteX89" fmla="*/ 125349 w 151572"/>
                <a:gd name="connsiteY89" fmla="*/ 136351 h 149352"/>
                <a:gd name="connsiteX90" fmla="*/ 150400 w 151572"/>
                <a:gd name="connsiteY90" fmla="*/ 80630 h 149352"/>
                <a:gd name="connsiteX91" fmla="*/ 150400 w 151572"/>
                <a:gd name="connsiteY91" fmla="*/ 74248 h 149352"/>
                <a:gd name="connsiteX92" fmla="*/ 149006 w 151572"/>
                <a:gd name="connsiteY92" fmla="*/ 65604 h 149352"/>
                <a:gd name="connsiteX93" fmla="*/ 145638 w 151572"/>
                <a:gd name="connsiteY93" fmla="*/ 64438 h 1493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</a:cxnLst>
              <a:rect l="l" t="t" r="r" b="b"/>
              <a:pathLst>
                <a:path w="151572" h="149352">
                  <a:moveTo>
                    <a:pt x="145638" y="64438"/>
                  </a:moveTo>
                  <a:lnTo>
                    <a:pt x="145066" y="64438"/>
                  </a:lnTo>
                  <a:lnTo>
                    <a:pt x="145066" y="64438"/>
                  </a:lnTo>
                  <a:lnTo>
                    <a:pt x="87916" y="64438"/>
                  </a:lnTo>
                  <a:cubicBezTo>
                    <a:pt x="84444" y="64438"/>
                    <a:pt x="81630" y="67252"/>
                    <a:pt x="81630" y="70724"/>
                  </a:cubicBezTo>
                  <a:lnTo>
                    <a:pt x="81630" y="83583"/>
                  </a:lnTo>
                  <a:cubicBezTo>
                    <a:pt x="81630" y="87055"/>
                    <a:pt x="84444" y="89869"/>
                    <a:pt x="87916" y="89869"/>
                  </a:cubicBezTo>
                  <a:lnTo>
                    <a:pt x="115443" y="89869"/>
                  </a:lnTo>
                  <a:cubicBezTo>
                    <a:pt x="116988" y="89843"/>
                    <a:pt x="118474" y="90465"/>
                    <a:pt x="119539" y="91584"/>
                  </a:cubicBezTo>
                  <a:cubicBezTo>
                    <a:pt x="120734" y="92976"/>
                    <a:pt x="121097" y="94900"/>
                    <a:pt x="120492" y="96632"/>
                  </a:cubicBezTo>
                  <a:lnTo>
                    <a:pt x="120492" y="96632"/>
                  </a:lnTo>
                  <a:lnTo>
                    <a:pt x="120492" y="96632"/>
                  </a:lnTo>
                  <a:cubicBezTo>
                    <a:pt x="116693" y="104984"/>
                    <a:pt x="110905" y="112278"/>
                    <a:pt x="103632" y="117873"/>
                  </a:cubicBezTo>
                  <a:lnTo>
                    <a:pt x="102870" y="117873"/>
                  </a:lnTo>
                  <a:lnTo>
                    <a:pt x="100299" y="119206"/>
                  </a:lnTo>
                  <a:lnTo>
                    <a:pt x="100299" y="119206"/>
                  </a:lnTo>
                  <a:lnTo>
                    <a:pt x="99156" y="119778"/>
                  </a:lnTo>
                  <a:lnTo>
                    <a:pt x="99156" y="119778"/>
                  </a:lnTo>
                  <a:lnTo>
                    <a:pt x="98108" y="120254"/>
                  </a:lnTo>
                  <a:lnTo>
                    <a:pt x="98108" y="120254"/>
                  </a:lnTo>
                  <a:lnTo>
                    <a:pt x="96965" y="120254"/>
                  </a:lnTo>
                  <a:lnTo>
                    <a:pt x="96965" y="120254"/>
                  </a:lnTo>
                  <a:lnTo>
                    <a:pt x="91345" y="122254"/>
                  </a:lnTo>
                  <a:lnTo>
                    <a:pt x="91345" y="122254"/>
                  </a:lnTo>
                  <a:lnTo>
                    <a:pt x="90012" y="122254"/>
                  </a:lnTo>
                  <a:lnTo>
                    <a:pt x="90012" y="122254"/>
                  </a:lnTo>
                  <a:lnTo>
                    <a:pt x="88678" y="122254"/>
                  </a:lnTo>
                  <a:lnTo>
                    <a:pt x="88678" y="122254"/>
                  </a:lnTo>
                  <a:cubicBezTo>
                    <a:pt x="86262" y="122783"/>
                    <a:pt x="83811" y="123133"/>
                    <a:pt x="81344" y="123302"/>
                  </a:cubicBezTo>
                  <a:lnTo>
                    <a:pt x="71819" y="123302"/>
                  </a:lnTo>
                  <a:lnTo>
                    <a:pt x="70581" y="123302"/>
                  </a:lnTo>
                  <a:lnTo>
                    <a:pt x="70581" y="123302"/>
                  </a:lnTo>
                  <a:lnTo>
                    <a:pt x="66580" y="122540"/>
                  </a:lnTo>
                  <a:lnTo>
                    <a:pt x="66580" y="122540"/>
                  </a:lnTo>
                  <a:cubicBezTo>
                    <a:pt x="40038" y="116609"/>
                    <a:pt x="23329" y="90285"/>
                    <a:pt x="29259" y="63743"/>
                  </a:cubicBezTo>
                  <a:cubicBezTo>
                    <a:pt x="33149" y="46333"/>
                    <a:pt x="46151" y="32388"/>
                    <a:pt x="63246" y="27290"/>
                  </a:cubicBezTo>
                  <a:lnTo>
                    <a:pt x="63246" y="27290"/>
                  </a:lnTo>
                  <a:cubicBezTo>
                    <a:pt x="66102" y="26405"/>
                    <a:pt x="69037" y="25799"/>
                    <a:pt x="72009" y="25480"/>
                  </a:cubicBezTo>
                  <a:lnTo>
                    <a:pt x="72009" y="25480"/>
                  </a:lnTo>
                  <a:lnTo>
                    <a:pt x="75438" y="25480"/>
                  </a:lnTo>
                  <a:lnTo>
                    <a:pt x="77534" y="25480"/>
                  </a:lnTo>
                  <a:cubicBezTo>
                    <a:pt x="89018" y="25448"/>
                    <a:pt x="100146" y="29461"/>
                    <a:pt x="108966" y="36815"/>
                  </a:cubicBezTo>
                  <a:lnTo>
                    <a:pt x="109538" y="37387"/>
                  </a:lnTo>
                  <a:lnTo>
                    <a:pt x="109538" y="37387"/>
                  </a:lnTo>
                  <a:lnTo>
                    <a:pt x="112395" y="40054"/>
                  </a:lnTo>
                  <a:cubicBezTo>
                    <a:pt x="114519" y="42249"/>
                    <a:pt x="117939" y="42534"/>
                    <a:pt x="120396" y="40720"/>
                  </a:cubicBezTo>
                  <a:lnTo>
                    <a:pt x="131064" y="33291"/>
                  </a:lnTo>
                  <a:cubicBezTo>
                    <a:pt x="133909" y="31394"/>
                    <a:pt x="134678" y="27550"/>
                    <a:pt x="132781" y="24705"/>
                  </a:cubicBezTo>
                  <a:cubicBezTo>
                    <a:pt x="132719" y="24612"/>
                    <a:pt x="132655" y="24522"/>
                    <a:pt x="132588" y="24433"/>
                  </a:cubicBezTo>
                  <a:cubicBezTo>
                    <a:pt x="129363" y="20941"/>
                    <a:pt x="125824" y="17753"/>
                    <a:pt x="122016" y="14908"/>
                  </a:cubicBezTo>
                  <a:cubicBezTo>
                    <a:pt x="109110" y="5280"/>
                    <a:pt x="93445" y="69"/>
                    <a:pt x="77343" y="49"/>
                  </a:cubicBezTo>
                  <a:lnTo>
                    <a:pt x="77343" y="49"/>
                  </a:lnTo>
                  <a:cubicBezTo>
                    <a:pt x="36127" y="-1424"/>
                    <a:pt x="1521" y="30794"/>
                    <a:pt x="49" y="72010"/>
                  </a:cubicBezTo>
                  <a:cubicBezTo>
                    <a:pt x="-1424" y="113226"/>
                    <a:pt x="30794" y="147833"/>
                    <a:pt x="72010" y="149305"/>
                  </a:cubicBezTo>
                  <a:cubicBezTo>
                    <a:pt x="73788" y="149369"/>
                    <a:pt x="75566" y="149369"/>
                    <a:pt x="77344" y="149305"/>
                  </a:cubicBezTo>
                  <a:lnTo>
                    <a:pt x="84487" y="149305"/>
                  </a:lnTo>
                  <a:lnTo>
                    <a:pt x="86202" y="149305"/>
                  </a:lnTo>
                  <a:lnTo>
                    <a:pt x="87440" y="149305"/>
                  </a:lnTo>
                  <a:lnTo>
                    <a:pt x="88583" y="149305"/>
                  </a:lnTo>
                  <a:lnTo>
                    <a:pt x="89631" y="149305"/>
                  </a:lnTo>
                  <a:lnTo>
                    <a:pt x="91536" y="149305"/>
                  </a:lnTo>
                  <a:lnTo>
                    <a:pt x="92583" y="149305"/>
                  </a:lnTo>
                  <a:lnTo>
                    <a:pt x="93726" y="149305"/>
                  </a:lnTo>
                  <a:lnTo>
                    <a:pt x="94679" y="149305"/>
                  </a:lnTo>
                  <a:lnTo>
                    <a:pt x="96679" y="149305"/>
                  </a:lnTo>
                  <a:lnTo>
                    <a:pt x="97536" y="149305"/>
                  </a:lnTo>
                  <a:lnTo>
                    <a:pt x="98775" y="149305"/>
                  </a:lnTo>
                  <a:lnTo>
                    <a:pt x="99632" y="149305"/>
                  </a:lnTo>
                  <a:lnTo>
                    <a:pt x="101727" y="148543"/>
                  </a:lnTo>
                  <a:lnTo>
                    <a:pt x="102489" y="148543"/>
                  </a:lnTo>
                  <a:lnTo>
                    <a:pt x="103728" y="148543"/>
                  </a:lnTo>
                  <a:lnTo>
                    <a:pt x="103728" y="148543"/>
                  </a:lnTo>
                  <a:lnTo>
                    <a:pt x="106299" y="147591"/>
                  </a:lnTo>
                  <a:lnTo>
                    <a:pt x="106966" y="147591"/>
                  </a:lnTo>
                  <a:lnTo>
                    <a:pt x="110967" y="145686"/>
                  </a:lnTo>
                  <a:lnTo>
                    <a:pt x="111538" y="145686"/>
                  </a:lnTo>
                  <a:lnTo>
                    <a:pt x="114015" y="144257"/>
                  </a:lnTo>
                  <a:lnTo>
                    <a:pt x="114015" y="144257"/>
                  </a:lnTo>
                  <a:lnTo>
                    <a:pt x="115253" y="143495"/>
                  </a:lnTo>
                  <a:lnTo>
                    <a:pt x="115729" y="143495"/>
                  </a:lnTo>
                  <a:lnTo>
                    <a:pt x="118110" y="141971"/>
                  </a:lnTo>
                  <a:lnTo>
                    <a:pt x="118110" y="141971"/>
                  </a:lnTo>
                  <a:lnTo>
                    <a:pt x="119349" y="141114"/>
                  </a:lnTo>
                  <a:lnTo>
                    <a:pt x="119349" y="141114"/>
                  </a:lnTo>
                  <a:cubicBezTo>
                    <a:pt x="120185" y="140604"/>
                    <a:pt x="120981" y="140031"/>
                    <a:pt x="121730" y="139399"/>
                  </a:cubicBezTo>
                  <a:lnTo>
                    <a:pt x="121730" y="139399"/>
                  </a:lnTo>
                  <a:lnTo>
                    <a:pt x="122968" y="138352"/>
                  </a:lnTo>
                  <a:lnTo>
                    <a:pt x="122968" y="138352"/>
                  </a:lnTo>
                  <a:lnTo>
                    <a:pt x="125349" y="136351"/>
                  </a:lnTo>
                  <a:lnTo>
                    <a:pt x="125349" y="136351"/>
                  </a:lnTo>
                  <a:cubicBezTo>
                    <a:pt x="141417" y="122313"/>
                    <a:pt x="150564" y="101966"/>
                    <a:pt x="150400" y="80630"/>
                  </a:cubicBezTo>
                  <a:lnTo>
                    <a:pt x="150400" y="74248"/>
                  </a:lnTo>
                  <a:cubicBezTo>
                    <a:pt x="152402" y="71476"/>
                    <a:pt x="151778" y="67606"/>
                    <a:pt x="149006" y="65604"/>
                  </a:cubicBezTo>
                  <a:cubicBezTo>
                    <a:pt x="148022" y="64894"/>
                    <a:pt x="146850" y="64488"/>
                    <a:pt x="145638" y="6443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" name="爱设计-3-9">
              <a:extLst>
                <a:ext uri="{FF2B5EF4-FFF2-40B4-BE49-F238E27FC236}">
                  <a16:creationId xmlns:a16="http://schemas.microsoft.com/office/drawing/2014/main" id="{7036C766-9420-BB70-DEBB-F85AD0D28206}"/>
                </a:ext>
              </a:extLst>
            </p:cNvPr>
            <p:cNvSpPr/>
            <p:nvPr/>
          </p:nvSpPr>
          <p:spPr>
            <a:xfrm>
              <a:off x="5776912" y="2962274"/>
              <a:ext cx="638175" cy="638175"/>
            </a:xfrm>
            <a:custGeom>
              <a:avLst/>
              <a:gdLst>
                <a:gd name="connsiteX0" fmla="*/ 319183 w 638175"/>
                <a:gd name="connsiteY0" fmla="*/ 0 h 638175"/>
                <a:gd name="connsiteX1" fmla="*/ 0 w 638175"/>
                <a:gd name="connsiteY1" fmla="*/ 318992 h 638175"/>
                <a:gd name="connsiteX2" fmla="*/ 318992 w 638175"/>
                <a:gd name="connsiteY2" fmla="*/ 638175 h 638175"/>
                <a:gd name="connsiteX3" fmla="*/ 638175 w 638175"/>
                <a:gd name="connsiteY3" fmla="*/ 319183 h 638175"/>
                <a:gd name="connsiteX4" fmla="*/ 638175 w 638175"/>
                <a:gd name="connsiteY4" fmla="*/ 319088 h 638175"/>
                <a:gd name="connsiteX5" fmla="*/ 319183 w 638175"/>
                <a:gd name="connsiteY5" fmla="*/ 0 h 638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38175" h="638175">
                  <a:moveTo>
                    <a:pt x="319183" y="0"/>
                  </a:moveTo>
                  <a:cubicBezTo>
                    <a:pt x="142956" y="-53"/>
                    <a:pt x="53" y="142765"/>
                    <a:pt x="0" y="318992"/>
                  </a:cubicBezTo>
                  <a:cubicBezTo>
                    <a:pt x="-53" y="495219"/>
                    <a:pt x="142765" y="638122"/>
                    <a:pt x="318992" y="638175"/>
                  </a:cubicBezTo>
                  <a:cubicBezTo>
                    <a:pt x="495219" y="638228"/>
                    <a:pt x="638122" y="495410"/>
                    <a:pt x="638175" y="319183"/>
                  </a:cubicBezTo>
                  <a:cubicBezTo>
                    <a:pt x="638175" y="319151"/>
                    <a:pt x="638175" y="319119"/>
                    <a:pt x="638175" y="319088"/>
                  </a:cubicBezTo>
                  <a:cubicBezTo>
                    <a:pt x="638175" y="142898"/>
                    <a:pt x="495373" y="53"/>
                    <a:pt x="319183" y="0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" name="爱设计-3-10">
              <a:extLst>
                <a:ext uri="{FF2B5EF4-FFF2-40B4-BE49-F238E27FC236}">
                  <a16:creationId xmlns:a16="http://schemas.microsoft.com/office/drawing/2014/main" id="{C304C595-6950-48D3-1F2E-5E06428F92DB}"/>
                </a:ext>
              </a:extLst>
            </p:cNvPr>
            <p:cNvSpPr/>
            <p:nvPr/>
          </p:nvSpPr>
          <p:spPr>
            <a:xfrm>
              <a:off x="5911902" y="3105911"/>
              <a:ext cx="332972" cy="336232"/>
            </a:xfrm>
            <a:custGeom>
              <a:avLst/>
              <a:gdLst>
                <a:gd name="connsiteX0" fmla="*/ 180477 w 332972"/>
                <a:gd name="connsiteY0" fmla="*/ 0 h 336232"/>
                <a:gd name="connsiteX1" fmla="*/ 131709 w 332972"/>
                <a:gd name="connsiteY1" fmla="*/ 0 h 336232"/>
                <a:gd name="connsiteX2" fmla="*/ 59986 w 332972"/>
                <a:gd name="connsiteY2" fmla="*/ 53626 h 336232"/>
                <a:gd name="connsiteX3" fmla="*/ 2836 w 332972"/>
                <a:gd name="connsiteY3" fmla="*/ 246888 h 336232"/>
                <a:gd name="connsiteX4" fmla="*/ 50119 w 332972"/>
                <a:gd name="connsiteY4" fmla="*/ 333415 h 336232"/>
                <a:gd name="connsiteX5" fmla="*/ 69511 w 332972"/>
                <a:gd name="connsiteY5" fmla="*/ 336233 h 336232"/>
                <a:gd name="connsiteX6" fmla="*/ 93514 w 332972"/>
                <a:gd name="connsiteY6" fmla="*/ 315373 h 336232"/>
                <a:gd name="connsiteX7" fmla="*/ 77417 w 332972"/>
                <a:gd name="connsiteY7" fmla="*/ 298323 h 336232"/>
                <a:gd name="connsiteX8" fmla="*/ 42270 w 332972"/>
                <a:gd name="connsiteY8" fmla="*/ 269748 h 336232"/>
                <a:gd name="connsiteX9" fmla="*/ 97007 w 332972"/>
                <a:gd name="connsiteY9" fmla="*/ 200721 h 336232"/>
                <a:gd name="connsiteX10" fmla="*/ 103801 w 332972"/>
                <a:gd name="connsiteY10" fmla="*/ 200311 h 336232"/>
                <a:gd name="connsiteX11" fmla="*/ 160951 w 332972"/>
                <a:gd name="connsiteY11" fmla="*/ 200311 h 336232"/>
                <a:gd name="connsiteX12" fmla="*/ 202956 w 332972"/>
                <a:gd name="connsiteY12" fmla="*/ 242125 h 336232"/>
                <a:gd name="connsiteX13" fmla="*/ 202956 w 332972"/>
                <a:gd name="connsiteY13" fmla="*/ 242316 h 336232"/>
                <a:gd name="connsiteX14" fmla="*/ 202956 w 332972"/>
                <a:gd name="connsiteY14" fmla="*/ 260509 h 336232"/>
                <a:gd name="connsiteX15" fmla="*/ 202956 w 332972"/>
                <a:gd name="connsiteY15" fmla="*/ 260509 h 336232"/>
                <a:gd name="connsiteX16" fmla="*/ 202956 w 332972"/>
                <a:gd name="connsiteY16" fmla="*/ 292608 h 336232"/>
                <a:gd name="connsiteX17" fmla="*/ 246008 w 332972"/>
                <a:gd name="connsiteY17" fmla="*/ 336232 h 336232"/>
                <a:gd name="connsiteX18" fmla="*/ 246010 w 332972"/>
                <a:gd name="connsiteY18" fmla="*/ 336232 h 336232"/>
                <a:gd name="connsiteX19" fmla="*/ 289824 w 332972"/>
                <a:gd name="connsiteY19" fmla="*/ 336233 h 336232"/>
                <a:gd name="connsiteX20" fmla="*/ 332973 w 332972"/>
                <a:gd name="connsiteY20" fmla="*/ 292989 h 336232"/>
                <a:gd name="connsiteX21" fmla="*/ 332973 w 332972"/>
                <a:gd name="connsiteY21" fmla="*/ 153829 h 336232"/>
                <a:gd name="connsiteX22" fmla="*/ 180477 w 332972"/>
                <a:gd name="connsiteY22" fmla="*/ 0 h 336232"/>
                <a:gd name="connsiteX23" fmla="*/ 128185 w 332972"/>
                <a:gd name="connsiteY23" fmla="*/ 151638 h 336232"/>
                <a:gd name="connsiteX24" fmla="*/ 106188 w 332972"/>
                <a:gd name="connsiteY24" fmla="*/ 129062 h 336232"/>
                <a:gd name="connsiteX25" fmla="*/ 128763 w 332972"/>
                <a:gd name="connsiteY25" fmla="*/ 107065 h 336232"/>
                <a:gd name="connsiteX26" fmla="*/ 150761 w 332972"/>
                <a:gd name="connsiteY26" fmla="*/ 129640 h 336232"/>
                <a:gd name="connsiteX27" fmla="*/ 150759 w 332972"/>
                <a:gd name="connsiteY27" fmla="*/ 129730 h 336232"/>
                <a:gd name="connsiteX28" fmla="*/ 128185 w 332972"/>
                <a:gd name="connsiteY28" fmla="*/ 151638 h 3362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332972" h="336232">
                  <a:moveTo>
                    <a:pt x="180477" y="0"/>
                  </a:moveTo>
                  <a:lnTo>
                    <a:pt x="131709" y="0"/>
                  </a:lnTo>
                  <a:cubicBezTo>
                    <a:pt x="98557" y="-2"/>
                    <a:pt x="69362" y="21827"/>
                    <a:pt x="59986" y="53626"/>
                  </a:cubicBezTo>
                  <a:lnTo>
                    <a:pt x="2836" y="246888"/>
                  </a:lnTo>
                  <a:cubicBezTo>
                    <a:pt x="-8001" y="283839"/>
                    <a:pt x="13169" y="322578"/>
                    <a:pt x="50119" y="333415"/>
                  </a:cubicBezTo>
                  <a:cubicBezTo>
                    <a:pt x="56418" y="335262"/>
                    <a:pt x="62947" y="336211"/>
                    <a:pt x="69511" y="336233"/>
                  </a:cubicBezTo>
                  <a:cubicBezTo>
                    <a:pt x="88561" y="336233"/>
                    <a:pt x="93514" y="325946"/>
                    <a:pt x="93514" y="315373"/>
                  </a:cubicBezTo>
                  <a:cubicBezTo>
                    <a:pt x="93728" y="306238"/>
                    <a:pt x="86549" y="298634"/>
                    <a:pt x="77417" y="298323"/>
                  </a:cubicBezTo>
                  <a:cubicBezTo>
                    <a:pt x="60110" y="299212"/>
                    <a:pt x="44932" y="286872"/>
                    <a:pt x="42270" y="269748"/>
                  </a:cubicBezTo>
                  <a:cubicBezTo>
                    <a:pt x="38324" y="235571"/>
                    <a:pt x="62831" y="204667"/>
                    <a:pt x="97007" y="200721"/>
                  </a:cubicBezTo>
                  <a:cubicBezTo>
                    <a:pt x="99263" y="200460"/>
                    <a:pt x="101531" y="200324"/>
                    <a:pt x="103801" y="200311"/>
                  </a:cubicBezTo>
                  <a:lnTo>
                    <a:pt x="160951" y="200311"/>
                  </a:lnTo>
                  <a:cubicBezTo>
                    <a:pt x="184097" y="200258"/>
                    <a:pt x="202904" y="218979"/>
                    <a:pt x="202956" y="242125"/>
                  </a:cubicBezTo>
                  <a:cubicBezTo>
                    <a:pt x="202957" y="242189"/>
                    <a:pt x="202957" y="242252"/>
                    <a:pt x="202956" y="242316"/>
                  </a:cubicBezTo>
                  <a:lnTo>
                    <a:pt x="202956" y="260509"/>
                  </a:lnTo>
                  <a:lnTo>
                    <a:pt x="202956" y="260509"/>
                  </a:lnTo>
                  <a:lnTo>
                    <a:pt x="202956" y="292608"/>
                  </a:lnTo>
                  <a:cubicBezTo>
                    <a:pt x="202798" y="316543"/>
                    <a:pt x="222073" y="336074"/>
                    <a:pt x="246008" y="336232"/>
                  </a:cubicBezTo>
                  <a:cubicBezTo>
                    <a:pt x="246008" y="336232"/>
                    <a:pt x="246009" y="336232"/>
                    <a:pt x="246010" y="336232"/>
                  </a:cubicBezTo>
                  <a:lnTo>
                    <a:pt x="289824" y="336233"/>
                  </a:lnTo>
                  <a:cubicBezTo>
                    <a:pt x="313648" y="336128"/>
                    <a:pt x="332921" y="316813"/>
                    <a:pt x="332973" y="292989"/>
                  </a:cubicBezTo>
                  <a:lnTo>
                    <a:pt x="332973" y="153829"/>
                  </a:lnTo>
                  <a:cubicBezTo>
                    <a:pt x="248645" y="152840"/>
                    <a:pt x="180732" y="84333"/>
                    <a:pt x="180477" y="0"/>
                  </a:cubicBezTo>
                  <a:close/>
                  <a:moveTo>
                    <a:pt x="128185" y="151638"/>
                  </a:moveTo>
                  <a:cubicBezTo>
                    <a:pt x="115877" y="151478"/>
                    <a:pt x="106028" y="141371"/>
                    <a:pt x="106188" y="129062"/>
                  </a:cubicBezTo>
                  <a:cubicBezTo>
                    <a:pt x="106347" y="116754"/>
                    <a:pt x="116455" y="106905"/>
                    <a:pt x="128763" y="107065"/>
                  </a:cubicBezTo>
                  <a:cubicBezTo>
                    <a:pt x="141072" y="107224"/>
                    <a:pt x="150920" y="117332"/>
                    <a:pt x="150761" y="129640"/>
                  </a:cubicBezTo>
                  <a:cubicBezTo>
                    <a:pt x="150760" y="129670"/>
                    <a:pt x="150760" y="129700"/>
                    <a:pt x="150759" y="129730"/>
                  </a:cubicBezTo>
                  <a:cubicBezTo>
                    <a:pt x="150551" y="142003"/>
                    <a:pt x="140459" y="151797"/>
                    <a:pt x="128185" y="15163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" name="爱设计-3-11">
              <a:extLst>
                <a:ext uri="{FF2B5EF4-FFF2-40B4-BE49-F238E27FC236}">
                  <a16:creationId xmlns:a16="http://schemas.microsoft.com/office/drawing/2014/main" id="{778BC729-C123-44BC-07B5-0C3DE67D8BFE}"/>
                </a:ext>
              </a:extLst>
            </p:cNvPr>
            <p:cNvSpPr/>
            <p:nvPr/>
          </p:nvSpPr>
          <p:spPr>
            <a:xfrm>
              <a:off x="6123526" y="3105911"/>
              <a:ext cx="121539" cy="121348"/>
            </a:xfrm>
            <a:custGeom>
              <a:avLst/>
              <a:gdLst>
                <a:gd name="connsiteX0" fmla="*/ 121539 w 121539"/>
                <a:gd name="connsiteY0" fmla="*/ 121349 h 121348"/>
                <a:gd name="connsiteX1" fmla="*/ 0 w 121539"/>
                <a:gd name="connsiteY1" fmla="*/ 0 h 121348"/>
                <a:gd name="connsiteX2" fmla="*/ 66008 w 121539"/>
                <a:gd name="connsiteY2" fmla="*/ 0 h 121348"/>
                <a:gd name="connsiteX3" fmla="*/ 121539 w 121539"/>
                <a:gd name="connsiteY3" fmla="*/ 55340 h 121348"/>
                <a:gd name="connsiteX4" fmla="*/ 121539 w 121539"/>
                <a:gd name="connsiteY4" fmla="*/ 55436 h 1213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1539" h="121348">
                  <a:moveTo>
                    <a:pt x="121539" y="121349"/>
                  </a:moveTo>
                  <a:cubicBezTo>
                    <a:pt x="54726" y="120781"/>
                    <a:pt x="672" y="66813"/>
                    <a:pt x="0" y="0"/>
                  </a:cubicBezTo>
                  <a:lnTo>
                    <a:pt x="66008" y="0"/>
                  </a:lnTo>
                  <a:cubicBezTo>
                    <a:pt x="96624" y="-53"/>
                    <a:pt x="121486" y="24724"/>
                    <a:pt x="121539" y="55340"/>
                  </a:cubicBezTo>
                  <a:cubicBezTo>
                    <a:pt x="121539" y="55372"/>
                    <a:pt x="121539" y="55404"/>
                    <a:pt x="121539" y="55436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8" name="爱设计-4">
            <a:extLst>
              <a:ext uri="{FF2B5EF4-FFF2-40B4-BE49-F238E27FC236}">
                <a16:creationId xmlns:a16="http://schemas.microsoft.com/office/drawing/2014/main" id="{C2F84C18-41E8-CA13-F9E6-634436C4FDCE}"/>
              </a:ext>
            </a:extLst>
          </p:cNvPr>
          <p:cNvGrpSpPr/>
          <p:nvPr/>
        </p:nvGrpSpPr>
        <p:grpSpPr>
          <a:xfrm>
            <a:off x="10783546" y="6121259"/>
            <a:ext cx="798854" cy="271869"/>
            <a:chOff x="15568076" y="4386430"/>
            <a:chExt cx="798854" cy="271869"/>
          </a:xfrm>
        </p:grpSpPr>
        <p:sp>
          <p:nvSpPr>
            <p:cNvPr id="19" name="爱设计-4-1">
              <a:extLst>
                <a:ext uri="{FF2B5EF4-FFF2-40B4-BE49-F238E27FC236}">
                  <a16:creationId xmlns:a16="http://schemas.microsoft.com/office/drawing/2014/main" id="{A42A6867-E7FE-2C2E-FA1E-DB6753A1CB13}"/>
                </a:ext>
              </a:extLst>
            </p:cNvPr>
            <p:cNvSpPr/>
            <p:nvPr/>
          </p:nvSpPr>
          <p:spPr>
            <a:xfrm rot="10800000" flipH="1">
              <a:off x="16147759" y="4443942"/>
              <a:ext cx="219171" cy="13831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706" y="0"/>
                  </a:moveTo>
                  <a:lnTo>
                    <a:pt x="12163" y="4029"/>
                  </a:lnTo>
                  <a:lnTo>
                    <a:pt x="14549" y="7809"/>
                  </a:lnTo>
                  <a:lnTo>
                    <a:pt x="0" y="7809"/>
                  </a:lnTo>
                  <a:lnTo>
                    <a:pt x="0" y="13500"/>
                  </a:lnTo>
                  <a:lnTo>
                    <a:pt x="14732" y="13500"/>
                  </a:lnTo>
                  <a:lnTo>
                    <a:pt x="12163" y="17571"/>
                  </a:lnTo>
                  <a:lnTo>
                    <a:pt x="14706" y="21600"/>
                  </a:lnTo>
                  <a:lnTo>
                    <a:pt x="18979" y="14829"/>
                  </a:lnTo>
                  <a:lnTo>
                    <a:pt x="19057" y="14954"/>
                  </a:lnTo>
                  <a:lnTo>
                    <a:pt x="21600" y="10925"/>
                  </a:lnTo>
                  <a:lnTo>
                    <a:pt x="21521" y="10800"/>
                  </a:lnTo>
                  <a:lnTo>
                    <a:pt x="21600" y="10675"/>
                  </a:lnTo>
                  <a:lnTo>
                    <a:pt x="19057" y="6646"/>
                  </a:lnTo>
                  <a:lnTo>
                    <a:pt x="18979" y="6771"/>
                  </a:lnTo>
                  <a:lnTo>
                    <a:pt x="14706" y="0"/>
                  </a:lnTo>
                  <a:close/>
                </a:path>
              </a:pathLst>
            </a:custGeom>
            <a:solidFill>
              <a:schemeClr val="accent1"/>
            </a:solidFill>
            <a:ln w="12700">
              <a:miter lim="400000"/>
            </a:ln>
          </p:spPr>
          <p:txBody>
            <a:bodyPr lIns="50800" tIns="50800" rIns="50800" bIns="50800" anchor="ctr"/>
            <a:lstStyle/>
            <a:p>
              <a:pPr defTabSz="825500">
                <a:defRPr sz="3200">
                  <a:solidFill>
                    <a:srgbClr val="00FF94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20" name="爱设计-4-2">
              <a:extLst>
                <a:ext uri="{FF2B5EF4-FFF2-40B4-BE49-F238E27FC236}">
                  <a16:creationId xmlns:a16="http://schemas.microsoft.com/office/drawing/2014/main" id="{AA21806C-A4F4-F35A-0E19-97FF25082DBE}"/>
                </a:ext>
              </a:extLst>
            </p:cNvPr>
            <p:cNvSpPr txBox="1"/>
            <p:nvPr/>
          </p:nvSpPr>
          <p:spPr>
            <a:xfrm>
              <a:off x="15568076" y="4386430"/>
              <a:ext cx="583493" cy="271869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50800" tIns="50800" rIns="50800" bIns="50800">
              <a:spAutoFit/>
            </a:bodyPr>
            <a:lstStyle>
              <a:lvl1pPr algn="l">
                <a:lnSpc>
                  <a:spcPct val="80000"/>
                </a:lnSpc>
                <a:defRPr sz="5000">
                  <a:solidFill>
                    <a:srgbClr val="FFFFFF"/>
                  </a:solidFill>
                  <a:latin typeface="Avenir Black"/>
                  <a:ea typeface="Avenir Black"/>
                  <a:cs typeface="Avenir Black"/>
                  <a:sym typeface="Avenir Black"/>
                </a:defRPr>
              </a:lvl1pPr>
            </a:lstStyle>
            <a:p>
              <a:pPr>
                <a:lnSpc>
                  <a:spcPct val="100000"/>
                </a:lnSpc>
              </a:pPr>
              <a:r>
                <a:rPr lang="en-US" sz="1100" dirty="0">
                  <a:latin typeface="+mj-ea"/>
                  <a:ea typeface="+mj-ea"/>
                </a:rPr>
                <a:t>ISHEJI</a:t>
              </a:r>
              <a:endParaRPr sz="1100" dirty="0">
                <a:latin typeface="+mj-ea"/>
                <a:ea typeface="+mj-ea"/>
              </a:endParaRPr>
            </a:p>
          </p:txBody>
        </p:sp>
      </p:grpSp>
      <p:pic>
        <p:nvPicPr>
          <p:cNvPr id="21" name="爱设计-5">
            <a:extLst>
              <a:ext uri="{FF2B5EF4-FFF2-40B4-BE49-F238E27FC236}">
                <a16:creationId xmlns:a16="http://schemas.microsoft.com/office/drawing/2014/main" id="{2ED0CA17-6A77-9FF9-5DC3-5E5207C4B75C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63497" r="18958"/>
          <a:stretch>
            <a:fillRect/>
          </a:stretch>
        </p:blipFill>
        <p:spPr>
          <a:xfrm flipH="1" flipV="1">
            <a:off x="10872676" y="6424897"/>
            <a:ext cx="1707518" cy="771156"/>
          </a:xfrm>
          <a:custGeom>
            <a:avLst/>
            <a:gdLst>
              <a:gd name="connsiteX0" fmla="*/ 1707518 w 1707518"/>
              <a:gd name="connsiteY0" fmla="*/ 771156 h 771156"/>
              <a:gd name="connsiteX1" fmla="*/ 0 w 1707518"/>
              <a:gd name="connsiteY1" fmla="*/ 771156 h 771156"/>
              <a:gd name="connsiteX2" fmla="*/ 0 w 1707518"/>
              <a:gd name="connsiteY2" fmla="*/ 0 h 771156"/>
              <a:gd name="connsiteX3" fmla="*/ 1707518 w 1707518"/>
              <a:gd name="connsiteY3" fmla="*/ 0 h 7711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07518" h="771156">
                <a:moveTo>
                  <a:pt x="1707518" y="771156"/>
                </a:moveTo>
                <a:lnTo>
                  <a:pt x="0" y="771156"/>
                </a:lnTo>
                <a:lnTo>
                  <a:pt x="0" y="0"/>
                </a:lnTo>
                <a:lnTo>
                  <a:pt x="1707518" y="0"/>
                </a:lnTo>
                <a:close/>
              </a:path>
            </a:pathLst>
          </a:custGeom>
        </p:spPr>
      </p:pic>
      <p:grpSp>
        <p:nvGrpSpPr>
          <p:cNvPr id="2" name="爱设计-6">
            <a:extLst>
              <a:ext uri="{FF2B5EF4-FFF2-40B4-BE49-F238E27FC236}">
                <a16:creationId xmlns:a16="http://schemas.microsoft.com/office/drawing/2014/main" id="{93D91825-6B5E-7BEE-F1CE-3379E1D2A824}"/>
              </a:ext>
            </a:extLst>
          </p:cNvPr>
          <p:cNvGrpSpPr/>
          <p:nvPr/>
        </p:nvGrpSpPr>
        <p:grpSpPr>
          <a:xfrm>
            <a:off x="7502209" y="1629795"/>
            <a:ext cx="3840480" cy="3506969"/>
            <a:chOff x="7032196" y="1629795"/>
            <a:chExt cx="3840480" cy="3506969"/>
          </a:xfrm>
        </p:grpSpPr>
        <p:sp>
          <p:nvSpPr>
            <p:cNvPr id="32" name="爱设计-6-1">
              <a:extLst>
                <a:ext uri="{FF2B5EF4-FFF2-40B4-BE49-F238E27FC236}">
                  <a16:creationId xmlns:a16="http://schemas.microsoft.com/office/drawing/2014/main" id="{BC668ED9-CEEA-CECC-F500-7103C8A57CD9}"/>
                </a:ext>
              </a:extLst>
            </p:cNvPr>
            <p:cNvSpPr txBox="1"/>
            <p:nvPr/>
          </p:nvSpPr>
          <p:spPr>
            <a:xfrm>
              <a:off x="7032196" y="3754346"/>
              <a:ext cx="3840480" cy="829945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lstStyle/>
            <a:p>
              <a:pPr algn="r"/>
              <a:r>
                <a:rPr lang="zh-CN" altLang="en-US" sz="4800" dirty="0">
                  <a:solidFill>
                    <a:schemeClr val="bg1"/>
                  </a:solidFill>
                  <a:latin typeface="+mj-ea"/>
                  <a:ea typeface="+mj-ea"/>
                  <a:sym typeface="+mn-ea"/>
                </a:rPr>
                <a:t>企业</a:t>
              </a:r>
              <a:r>
                <a:rPr lang="zh-CN" altLang="en-US" sz="4800" dirty="0">
                  <a:solidFill>
                    <a:schemeClr val="accent2"/>
                  </a:solidFill>
                  <a:latin typeface="+mj-ea"/>
                  <a:ea typeface="+mj-ea"/>
                  <a:sym typeface="+mn-ea"/>
                </a:rPr>
                <a:t>未来展望</a:t>
              </a:r>
            </a:p>
          </p:txBody>
        </p:sp>
        <p:cxnSp>
          <p:nvCxnSpPr>
            <p:cNvPr id="33" name="爱设计-6-2">
              <a:extLst>
                <a:ext uri="{FF2B5EF4-FFF2-40B4-BE49-F238E27FC236}">
                  <a16:creationId xmlns:a16="http://schemas.microsoft.com/office/drawing/2014/main" id="{3AB95D66-1082-D388-D2F2-4BB09CB64AF7}"/>
                </a:ext>
              </a:extLst>
            </p:cNvPr>
            <p:cNvCxnSpPr>
              <a:cxnSpLocks/>
            </p:cNvCxnSpPr>
            <p:nvPr/>
          </p:nvCxnSpPr>
          <p:spPr>
            <a:xfrm>
              <a:off x="7140191" y="4670114"/>
              <a:ext cx="3732485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4" name="爱设计-6-3">
              <a:extLst>
                <a:ext uri="{FF2B5EF4-FFF2-40B4-BE49-F238E27FC236}">
                  <a16:creationId xmlns:a16="http://schemas.microsoft.com/office/drawing/2014/main" id="{AEA73C3D-4CF5-3B97-07A0-BBA61FB715A1}"/>
                </a:ext>
              </a:extLst>
            </p:cNvPr>
            <p:cNvSpPr txBox="1"/>
            <p:nvPr/>
          </p:nvSpPr>
          <p:spPr>
            <a:xfrm>
              <a:off x="7032831" y="4828789"/>
              <a:ext cx="3839845" cy="307975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dist"/>
              <a:r>
                <a:rPr lang="en-US" sz="1400" cap="all" dirty="0">
                  <a:ln w="28575">
                    <a:noFill/>
                  </a:ln>
                  <a:solidFill>
                    <a:schemeClr val="bg1"/>
                  </a:solidFill>
                  <a:uFillTx/>
                  <a:ea typeface="+mn-lt"/>
                  <a:sym typeface="+mn-ea"/>
                </a:rPr>
                <a:t>ISHEJI POWERPOINT DESIGN</a:t>
              </a:r>
            </a:p>
          </p:txBody>
        </p:sp>
        <p:sp>
          <p:nvSpPr>
            <p:cNvPr id="35" name="爱设计-6-4">
              <a:extLst>
                <a:ext uri="{FF2B5EF4-FFF2-40B4-BE49-F238E27FC236}">
                  <a16:creationId xmlns:a16="http://schemas.microsoft.com/office/drawing/2014/main" id="{719902BF-3F7D-BDBC-1062-47702AE8D23A}"/>
                </a:ext>
              </a:extLst>
            </p:cNvPr>
            <p:cNvSpPr txBox="1"/>
            <p:nvPr/>
          </p:nvSpPr>
          <p:spPr>
            <a:xfrm>
              <a:off x="7630911" y="1629795"/>
              <a:ext cx="3241765" cy="22159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13800" dirty="0">
                  <a:solidFill>
                    <a:schemeClr val="bg1"/>
                  </a:solidFill>
                  <a:latin typeface="+mj-ea"/>
                  <a:ea typeface="+mj-ea"/>
                </a:rPr>
                <a:t>0</a:t>
              </a:r>
              <a:r>
                <a:rPr lang="en-US" altLang="zh-CN" sz="13800" dirty="0">
                  <a:solidFill>
                    <a:schemeClr val="accent1"/>
                  </a:solidFill>
                  <a:latin typeface="+mj-ea"/>
                  <a:ea typeface="+mj-ea"/>
                </a:rPr>
                <a:t>4</a:t>
              </a:r>
              <a:r>
                <a:rPr lang="en-US" altLang="zh-CN" sz="13800" dirty="0">
                  <a:solidFill>
                    <a:schemeClr val="bg1"/>
                  </a:solidFill>
                  <a:latin typeface="+mj-ea"/>
                  <a:ea typeface="+mj-ea"/>
                </a:rPr>
                <a:t>.</a:t>
              </a:r>
              <a:endParaRPr lang="zh-CN" altLang="en-US" sz="138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8144743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爱设计-1">
            <a:extLst>
              <a:ext uri="{FF2B5EF4-FFF2-40B4-BE49-F238E27FC236}">
                <a16:creationId xmlns:a16="http://schemas.microsoft.com/office/drawing/2014/main" id="{6359EB1B-A1EF-17B3-C4C7-1EAFFB2FA40D}"/>
              </a:ext>
            </a:extLst>
          </p:cNvPr>
          <p:cNvSpPr/>
          <p:nvPr/>
        </p:nvSpPr>
        <p:spPr>
          <a:xfrm>
            <a:off x="731518" y="962660"/>
            <a:ext cx="6680201" cy="210314"/>
          </a:xfrm>
          <a:prstGeom prst="rect">
            <a:avLst/>
          </a:prstGeom>
        </p:spPr>
        <p:txBody>
          <a:bodyPr wrap="none" lIns="0" tIns="0" rIns="0" bIns="0" anchor="t" anchorCtr="0">
            <a:noAutofit/>
          </a:bodyPr>
          <a:lstStyle/>
          <a:p>
            <a:pPr>
              <a:lnSpc>
                <a:spcPct val="150000"/>
              </a:lnSpc>
            </a:pPr>
            <a:r>
              <a:rPr lang="de-DE" altLang="zh-CN" sz="1000" dirty="0">
                <a:solidFill>
                  <a:schemeClr val="bg1"/>
                </a:solidFill>
              </a:rPr>
              <a:t>ISHEJI POWERPOINT DESIGN</a:t>
            </a:r>
          </a:p>
        </p:txBody>
      </p:sp>
      <p:sp>
        <p:nvSpPr>
          <p:cNvPr id="3" name="爱设计-2">
            <a:extLst>
              <a:ext uri="{FF2B5EF4-FFF2-40B4-BE49-F238E27FC236}">
                <a16:creationId xmlns:a16="http://schemas.microsoft.com/office/drawing/2014/main" id="{0114FAEE-6BDC-767B-8C30-D934387EF555}"/>
              </a:ext>
            </a:extLst>
          </p:cNvPr>
          <p:cNvSpPr txBox="1">
            <a:spLocks/>
          </p:cNvSpPr>
          <p:nvPr/>
        </p:nvSpPr>
        <p:spPr>
          <a:xfrm>
            <a:off x="629919" y="518160"/>
            <a:ext cx="1597153" cy="434340"/>
          </a:xfrm>
          <a:prstGeom prst="rect">
            <a:avLst/>
          </a:prstGeom>
        </p:spPr>
        <p:txBody>
          <a:bodyPr vert="horz" wrap="none" lIns="91440" tIns="45720" rIns="91440" bIns="0" rtlCol="0" anchor="b" anchorCtr="0">
            <a:noAutofit/>
          </a:bodyPr>
          <a:lstStyle>
            <a:defPPr>
              <a:defRPr lang="zh-CN"/>
            </a:defPPr>
            <a:lvl1pPr>
              <a:lnSpc>
                <a:spcPct val="110000"/>
              </a:lnSpc>
              <a:spcBef>
                <a:spcPct val="0"/>
              </a:spcBef>
              <a:buNone/>
              <a:defRPr sz="2400">
                <a:ln w="3175">
                  <a:noFill/>
                </a:ln>
                <a:gradFill>
                  <a:gsLst>
                    <a:gs pos="95000">
                      <a:schemeClr val="accent2"/>
                    </a:gs>
                    <a:gs pos="15000">
                      <a:schemeClr val="accent1"/>
                    </a:gs>
                  </a:gsLst>
                  <a:lin ang="0" scaled="0"/>
                </a:gra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defRPr>
            </a:lvl1pPr>
          </a:lstStyle>
          <a:p>
            <a:r>
              <a:rPr lang="zh-CN" altLang="en-US" dirty="0"/>
              <a:t>企业未来展望</a:t>
            </a:r>
          </a:p>
        </p:txBody>
      </p:sp>
      <p:grpSp>
        <p:nvGrpSpPr>
          <p:cNvPr id="9" name="爱设计-3">
            <a:extLst>
              <a:ext uri="{FF2B5EF4-FFF2-40B4-BE49-F238E27FC236}">
                <a16:creationId xmlns:a16="http://schemas.microsoft.com/office/drawing/2014/main" id="{83970EFC-41F6-E007-ACCD-42DB72B9A070}"/>
              </a:ext>
            </a:extLst>
          </p:cNvPr>
          <p:cNvGrpSpPr/>
          <p:nvPr/>
        </p:nvGrpSpPr>
        <p:grpSpPr>
          <a:xfrm>
            <a:off x="186055" y="654408"/>
            <a:ext cx="395796" cy="204842"/>
            <a:chOff x="334963" y="682836"/>
            <a:chExt cx="285940" cy="147986"/>
          </a:xfrm>
        </p:grpSpPr>
        <p:sp>
          <p:nvSpPr>
            <p:cNvPr id="5" name="爱设计-3-1">
              <a:extLst>
                <a:ext uri="{FF2B5EF4-FFF2-40B4-BE49-F238E27FC236}">
                  <a16:creationId xmlns:a16="http://schemas.microsoft.com/office/drawing/2014/main" id="{D9FDC373-1A9B-3DD1-93A3-12A978389A4D}"/>
                </a:ext>
              </a:extLst>
            </p:cNvPr>
            <p:cNvSpPr/>
            <p:nvPr/>
          </p:nvSpPr>
          <p:spPr>
            <a:xfrm>
              <a:off x="334963" y="682836"/>
              <a:ext cx="285940" cy="147986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78000">
                  <a:schemeClr val="accent3"/>
                </a:gs>
                <a:gs pos="34000">
                  <a:schemeClr val="accent4"/>
                </a:gs>
              </a:gsLst>
              <a:lin ang="0" scaled="0"/>
              <a:tileRect/>
            </a:gradFill>
            <a:ln w="3175">
              <a:noFill/>
            </a:ln>
            <a:effectLst>
              <a:outerShdw blurRad="127000" algn="ctr" rotWithShape="0">
                <a:schemeClr val="accent4">
                  <a:lumMod val="50000"/>
                  <a:alpha val="12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" name="爱设计-3-2">
              <a:extLst>
                <a:ext uri="{FF2B5EF4-FFF2-40B4-BE49-F238E27FC236}">
                  <a16:creationId xmlns:a16="http://schemas.microsoft.com/office/drawing/2014/main" id="{B59CEB79-663A-DC96-5544-14AD21204A6C}"/>
                </a:ext>
              </a:extLst>
            </p:cNvPr>
            <p:cNvSpPr/>
            <p:nvPr/>
          </p:nvSpPr>
          <p:spPr>
            <a:xfrm>
              <a:off x="496330" y="708661"/>
              <a:ext cx="96136" cy="96336"/>
            </a:xfrm>
            <a:prstGeom prst="ellipse">
              <a:avLst/>
            </a:prstGeom>
            <a:solidFill>
              <a:schemeClr val="bg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" name="爱设计-3-3">
              <a:extLst>
                <a:ext uri="{FF2B5EF4-FFF2-40B4-BE49-F238E27FC236}">
                  <a16:creationId xmlns:a16="http://schemas.microsoft.com/office/drawing/2014/main" id="{7A6CB188-8511-0FA7-B50B-78DDA3EF6582}"/>
                </a:ext>
              </a:extLst>
            </p:cNvPr>
            <p:cNvSpPr/>
            <p:nvPr/>
          </p:nvSpPr>
          <p:spPr>
            <a:xfrm>
              <a:off x="334963" y="682836"/>
              <a:ext cx="285940" cy="147986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78000">
                  <a:schemeClr val="accent3"/>
                </a:gs>
                <a:gs pos="34000">
                  <a:schemeClr val="accent4"/>
                </a:gs>
              </a:gsLst>
              <a:lin ang="0" scaled="0"/>
              <a:tileRect/>
            </a:gradFill>
            <a:ln w="3175">
              <a:noFill/>
            </a:ln>
            <a:effectLst>
              <a:outerShdw blurRad="127000" algn="ctr" rotWithShape="0">
                <a:srgbClr val="0B1B72">
                  <a:alpha val="12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爱设计-3-4">
              <a:extLst>
                <a:ext uri="{FF2B5EF4-FFF2-40B4-BE49-F238E27FC236}">
                  <a16:creationId xmlns:a16="http://schemas.microsoft.com/office/drawing/2014/main" id="{B2D54A04-74C0-B09C-F156-CF85BFF5D1CA}"/>
                </a:ext>
              </a:extLst>
            </p:cNvPr>
            <p:cNvSpPr/>
            <p:nvPr/>
          </p:nvSpPr>
          <p:spPr>
            <a:xfrm>
              <a:off x="496330" y="708661"/>
              <a:ext cx="96136" cy="96336"/>
            </a:xfrm>
            <a:prstGeom prst="ellipse">
              <a:avLst/>
            </a:prstGeom>
            <a:solidFill>
              <a:schemeClr val="bg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6" name="爱设计-4">
            <a:extLst>
              <a:ext uri="{FF2B5EF4-FFF2-40B4-BE49-F238E27FC236}">
                <a16:creationId xmlns:a16="http://schemas.microsoft.com/office/drawing/2014/main" id="{F2EDDC74-ADA9-AFD5-90D1-9AF53A17202D}"/>
              </a:ext>
            </a:extLst>
          </p:cNvPr>
          <p:cNvGrpSpPr/>
          <p:nvPr/>
        </p:nvGrpSpPr>
        <p:grpSpPr>
          <a:xfrm>
            <a:off x="10656268" y="513894"/>
            <a:ext cx="926132" cy="706206"/>
            <a:chOff x="5481970" y="2962274"/>
            <a:chExt cx="1228391" cy="936689"/>
          </a:xfrm>
        </p:grpSpPr>
        <p:sp>
          <p:nvSpPr>
            <p:cNvPr id="15" name="爱设计-4-1">
              <a:extLst>
                <a:ext uri="{FF2B5EF4-FFF2-40B4-BE49-F238E27FC236}">
                  <a16:creationId xmlns:a16="http://schemas.microsoft.com/office/drawing/2014/main" id="{445ADD92-8048-B4E4-56F6-EE545558BD67}"/>
                </a:ext>
              </a:extLst>
            </p:cNvPr>
            <p:cNvSpPr/>
            <p:nvPr/>
          </p:nvSpPr>
          <p:spPr>
            <a:xfrm>
              <a:off x="5608128" y="3746850"/>
              <a:ext cx="149733" cy="149732"/>
            </a:xfrm>
            <a:custGeom>
              <a:avLst/>
              <a:gdLst>
                <a:gd name="connsiteX0" fmla="*/ 74486 w 149733"/>
                <a:gd name="connsiteY0" fmla="*/ 149732 h 149732"/>
                <a:gd name="connsiteX1" fmla="*/ 1 w 149733"/>
                <a:gd name="connsiteY1" fmla="*/ 74486 h 149732"/>
                <a:gd name="connsiteX2" fmla="*/ 75248 w 149733"/>
                <a:gd name="connsiteY2" fmla="*/ 1 h 149732"/>
                <a:gd name="connsiteX3" fmla="*/ 149733 w 149733"/>
                <a:gd name="connsiteY3" fmla="*/ 74866 h 149732"/>
                <a:gd name="connsiteX4" fmla="*/ 74868 w 149733"/>
                <a:gd name="connsiteY4" fmla="*/ 149733 h 149732"/>
                <a:gd name="connsiteX5" fmla="*/ 74486 w 149733"/>
                <a:gd name="connsiteY5" fmla="*/ 149732 h 149732"/>
                <a:gd name="connsiteX6" fmla="*/ 74486 w 149733"/>
                <a:gd name="connsiteY6" fmla="*/ 25907 h 149732"/>
                <a:gd name="connsiteX7" fmla="*/ 24956 w 149733"/>
                <a:gd name="connsiteY7" fmla="*/ 75247 h 149732"/>
                <a:gd name="connsiteX8" fmla="*/ 74295 w 149733"/>
                <a:gd name="connsiteY8" fmla="*/ 124776 h 149732"/>
                <a:gd name="connsiteX9" fmla="*/ 123825 w 149733"/>
                <a:gd name="connsiteY9" fmla="*/ 75437 h 149732"/>
                <a:gd name="connsiteX10" fmla="*/ 123825 w 149733"/>
                <a:gd name="connsiteY10" fmla="*/ 75247 h 149732"/>
                <a:gd name="connsiteX11" fmla="*/ 74677 w 149733"/>
                <a:gd name="connsiteY11" fmla="*/ 25527 h 149732"/>
                <a:gd name="connsiteX12" fmla="*/ 74486 w 149733"/>
                <a:gd name="connsiteY12" fmla="*/ 25526 h 1497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49733" h="149732">
                  <a:moveTo>
                    <a:pt x="74486" y="149732"/>
                  </a:moveTo>
                  <a:cubicBezTo>
                    <a:pt x="33138" y="149522"/>
                    <a:pt x="-209" y="115833"/>
                    <a:pt x="1" y="74486"/>
                  </a:cubicBezTo>
                  <a:cubicBezTo>
                    <a:pt x="211" y="33138"/>
                    <a:pt x="33900" y="-209"/>
                    <a:pt x="75248" y="1"/>
                  </a:cubicBezTo>
                  <a:cubicBezTo>
                    <a:pt x="116446" y="211"/>
                    <a:pt x="149733" y="33667"/>
                    <a:pt x="149733" y="74866"/>
                  </a:cubicBezTo>
                  <a:cubicBezTo>
                    <a:pt x="149734" y="116213"/>
                    <a:pt x="116215" y="149732"/>
                    <a:pt x="74868" y="149733"/>
                  </a:cubicBezTo>
                  <a:cubicBezTo>
                    <a:pt x="74740" y="149733"/>
                    <a:pt x="74613" y="149733"/>
                    <a:pt x="74486" y="149732"/>
                  </a:cubicBezTo>
                  <a:close/>
                  <a:moveTo>
                    <a:pt x="74486" y="25907"/>
                  </a:moveTo>
                  <a:cubicBezTo>
                    <a:pt x="47184" y="25855"/>
                    <a:pt x="25008" y="47945"/>
                    <a:pt x="24956" y="75247"/>
                  </a:cubicBezTo>
                  <a:cubicBezTo>
                    <a:pt x="24903" y="102549"/>
                    <a:pt x="46993" y="124724"/>
                    <a:pt x="74295" y="124776"/>
                  </a:cubicBezTo>
                  <a:cubicBezTo>
                    <a:pt x="101597" y="124829"/>
                    <a:pt x="123772" y="102739"/>
                    <a:pt x="123825" y="75437"/>
                  </a:cubicBezTo>
                  <a:cubicBezTo>
                    <a:pt x="123825" y="75373"/>
                    <a:pt x="123825" y="75310"/>
                    <a:pt x="123825" y="75247"/>
                  </a:cubicBezTo>
                  <a:cubicBezTo>
                    <a:pt x="123983" y="47945"/>
                    <a:pt x="101979" y="25685"/>
                    <a:pt x="74677" y="25527"/>
                  </a:cubicBezTo>
                  <a:cubicBezTo>
                    <a:pt x="74613" y="25526"/>
                    <a:pt x="74549" y="25526"/>
                    <a:pt x="74486" y="25526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" name="爱设计-4-2">
              <a:extLst>
                <a:ext uri="{FF2B5EF4-FFF2-40B4-BE49-F238E27FC236}">
                  <a16:creationId xmlns:a16="http://schemas.microsoft.com/office/drawing/2014/main" id="{F9327F2E-541E-46A9-26B9-FAA7991BB7A2}"/>
                </a:ext>
              </a:extLst>
            </p:cNvPr>
            <p:cNvSpPr/>
            <p:nvPr/>
          </p:nvSpPr>
          <p:spPr>
            <a:xfrm>
              <a:off x="5913500" y="3750182"/>
              <a:ext cx="119479" cy="144598"/>
            </a:xfrm>
            <a:custGeom>
              <a:avLst/>
              <a:gdLst>
                <a:gd name="connsiteX0" fmla="*/ 93726 w 119479"/>
                <a:gd name="connsiteY0" fmla="*/ 143732 h 144598"/>
                <a:gd name="connsiteX1" fmla="*/ 88106 w 119479"/>
                <a:gd name="connsiteY1" fmla="*/ 140113 h 144598"/>
                <a:gd name="connsiteX2" fmla="*/ 68390 w 119479"/>
                <a:gd name="connsiteY2" fmla="*/ 98870 h 144598"/>
                <a:gd name="connsiteX3" fmla="*/ 62770 w 119479"/>
                <a:gd name="connsiteY3" fmla="*/ 95345 h 144598"/>
                <a:gd name="connsiteX4" fmla="*/ 31814 w 119479"/>
                <a:gd name="connsiteY4" fmla="*/ 95345 h 144598"/>
                <a:gd name="connsiteX5" fmla="*/ 25432 w 119479"/>
                <a:gd name="connsiteY5" fmla="*/ 101536 h 144598"/>
                <a:gd name="connsiteX6" fmla="*/ 25432 w 119479"/>
                <a:gd name="connsiteY6" fmla="*/ 101632 h 144598"/>
                <a:gd name="connsiteX7" fmla="*/ 25432 w 119479"/>
                <a:gd name="connsiteY7" fmla="*/ 137351 h 144598"/>
                <a:gd name="connsiteX8" fmla="*/ 19241 w 119479"/>
                <a:gd name="connsiteY8" fmla="*/ 143732 h 144598"/>
                <a:gd name="connsiteX9" fmla="*/ 19145 w 119479"/>
                <a:gd name="connsiteY9" fmla="*/ 143732 h 144598"/>
                <a:gd name="connsiteX10" fmla="*/ 6286 w 119479"/>
                <a:gd name="connsiteY10" fmla="*/ 143732 h 144598"/>
                <a:gd name="connsiteX11" fmla="*/ 0 w 119479"/>
                <a:gd name="connsiteY11" fmla="*/ 137351 h 144598"/>
                <a:gd name="connsiteX12" fmla="*/ 0 w 119479"/>
                <a:gd name="connsiteY12" fmla="*/ 6287 h 144598"/>
                <a:gd name="connsiteX13" fmla="*/ 6286 w 119479"/>
                <a:gd name="connsiteY13" fmla="*/ 0 h 144598"/>
                <a:gd name="connsiteX14" fmla="*/ 70485 w 119479"/>
                <a:gd name="connsiteY14" fmla="*/ 0 h 144598"/>
                <a:gd name="connsiteX15" fmla="*/ 104394 w 119479"/>
                <a:gd name="connsiteY15" fmla="*/ 13335 h 144598"/>
                <a:gd name="connsiteX16" fmla="*/ 119444 w 119479"/>
                <a:gd name="connsiteY16" fmla="*/ 46006 h 144598"/>
                <a:gd name="connsiteX17" fmla="*/ 96869 w 119479"/>
                <a:gd name="connsiteY17" fmla="*/ 88392 h 144598"/>
                <a:gd name="connsiteX18" fmla="*/ 94583 w 119479"/>
                <a:gd name="connsiteY18" fmla="*/ 96298 h 144598"/>
                <a:gd name="connsiteX19" fmla="*/ 113062 w 119479"/>
                <a:gd name="connsiteY19" fmla="*/ 135065 h 144598"/>
                <a:gd name="connsiteX20" fmla="*/ 110926 w 119479"/>
                <a:gd name="connsiteY20" fmla="*/ 143695 h 144598"/>
                <a:gd name="connsiteX21" fmla="*/ 107347 w 119479"/>
                <a:gd name="connsiteY21" fmla="*/ 144590 h 144598"/>
                <a:gd name="connsiteX22" fmla="*/ 31814 w 119479"/>
                <a:gd name="connsiteY22" fmla="*/ 25813 h 144598"/>
                <a:gd name="connsiteX23" fmla="*/ 25432 w 119479"/>
                <a:gd name="connsiteY23" fmla="*/ 32003 h 144598"/>
                <a:gd name="connsiteX24" fmla="*/ 25432 w 119479"/>
                <a:gd name="connsiteY24" fmla="*/ 32099 h 144598"/>
                <a:gd name="connsiteX25" fmla="*/ 25432 w 119479"/>
                <a:gd name="connsiteY25" fmla="*/ 63246 h 144598"/>
                <a:gd name="connsiteX26" fmla="*/ 31718 w 119479"/>
                <a:gd name="connsiteY26" fmla="*/ 69533 h 144598"/>
                <a:gd name="connsiteX27" fmla="*/ 31813 w 119479"/>
                <a:gd name="connsiteY27" fmla="*/ 69533 h 144598"/>
                <a:gd name="connsiteX28" fmla="*/ 70771 w 119479"/>
                <a:gd name="connsiteY28" fmla="*/ 69533 h 144598"/>
                <a:gd name="connsiteX29" fmla="*/ 93440 w 119479"/>
                <a:gd name="connsiteY29" fmla="*/ 48387 h 144598"/>
                <a:gd name="connsiteX30" fmla="*/ 72404 w 119479"/>
                <a:gd name="connsiteY30" fmla="*/ 25826 h 144598"/>
                <a:gd name="connsiteX31" fmla="*/ 71533 w 119479"/>
                <a:gd name="connsiteY31" fmla="*/ 25813 h 1445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19479" h="144598">
                  <a:moveTo>
                    <a:pt x="93726" y="143732"/>
                  </a:moveTo>
                  <a:cubicBezTo>
                    <a:pt x="91313" y="143704"/>
                    <a:pt x="89130" y="142298"/>
                    <a:pt x="88106" y="140113"/>
                  </a:cubicBezTo>
                  <a:lnTo>
                    <a:pt x="68390" y="98870"/>
                  </a:lnTo>
                  <a:cubicBezTo>
                    <a:pt x="67357" y="96706"/>
                    <a:pt x="65167" y="95333"/>
                    <a:pt x="62770" y="95345"/>
                  </a:cubicBezTo>
                  <a:lnTo>
                    <a:pt x="31814" y="95345"/>
                  </a:lnTo>
                  <a:cubicBezTo>
                    <a:pt x="28342" y="95293"/>
                    <a:pt x="25485" y="98064"/>
                    <a:pt x="25432" y="101536"/>
                  </a:cubicBezTo>
                  <a:cubicBezTo>
                    <a:pt x="25432" y="101568"/>
                    <a:pt x="25432" y="101600"/>
                    <a:pt x="25432" y="101632"/>
                  </a:cubicBezTo>
                  <a:lnTo>
                    <a:pt x="25432" y="137351"/>
                  </a:lnTo>
                  <a:cubicBezTo>
                    <a:pt x="25484" y="140822"/>
                    <a:pt x="22713" y="143679"/>
                    <a:pt x="19241" y="143732"/>
                  </a:cubicBezTo>
                  <a:cubicBezTo>
                    <a:pt x="19209" y="143732"/>
                    <a:pt x="19177" y="143732"/>
                    <a:pt x="19145" y="143732"/>
                  </a:cubicBezTo>
                  <a:lnTo>
                    <a:pt x="6286" y="143732"/>
                  </a:lnTo>
                  <a:cubicBezTo>
                    <a:pt x="2799" y="143680"/>
                    <a:pt x="0" y="140838"/>
                    <a:pt x="0" y="137351"/>
                  </a:cubicBezTo>
                  <a:lnTo>
                    <a:pt x="0" y="6287"/>
                  </a:lnTo>
                  <a:cubicBezTo>
                    <a:pt x="51" y="2836"/>
                    <a:pt x="2836" y="51"/>
                    <a:pt x="6286" y="0"/>
                  </a:cubicBezTo>
                  <a:lnTo>
                    <a:pt x="70485" y="0"/>
                  </a:lnTo>
                  <a:cubicBezTo>
                    <a:pt x="83070" y="-15"/>
                    <a:pt x="95191" y="4751"/>
                    <a:pt x="104394" y="13335"/>
                  </a:cubicBezTo>
                  <a:cubicBezTo>
                    <a:pt x="113565" y="21784"/>
                    <a:pt x="118983" y="33545"/>
                    <a:pt x="119444" y="46006"/>
                  </a:cubicBezTo>
                  <a:cubicBezTo>
                    <a:pt x="120114" y="63172"/>
                    <a:pt x="111488" y="79369"/>
                    <a:pt x="96869" y="88392"/>
                  </a:cubicBezTo>
                  <a:cubicBezTo>
                    <a:pt x="94175" y="90038"/>
                    <a:pt x="93183" y="93468"/>
                    <a:pt x="94583" y="96298"/>
                  </a:cubicBezTo>
                  <a:lnTo>
                    <a:pt x="113062" y="135065"/>
                  </a:lnTo>
                  <a:cubicBezTo>
                    <a:pt x="114855" y="138037"/>
                    <a:pt x="113899" y="141901"/>
                    <a:pt x="110926" y="143695"/>
                  </a:cubicBezTo>
                  <a:cubicBezTo>
                    <a:pt x="109849" y="144344"/>
                    <a:pt x="108603" y="144656"/>
                    <a:pt x="107347" y="144590"/>
                  </a:cubicBezTo>
                  <a:close/>
                  <a:moveTo>
                    <a:pt x="31814" y="25813"/>
                  </a:moveTo>
                  <a:cubicBezTo>
                    <a:pt x="28342" y="25760"/>
                    <a:pt x="25485" y="28532"/>
                    <a:pt x="25432" y="32003"/>
                  </a:cubicBezTo>
                  <a:cubicBezTo>
                    <a:pt x="25432" y="32035"/>
                    <a:pt x="25432" y="32067"/>
                    <a:pt x="25432" y="32099"/>
                  </a:cubicBezTo>
                  <a:lnTo>
                    <a:pt x="25432" y="63246"/>
                  </a:lnTo>
                  <a:cubicBezTo>
                    <a:pt x="25431" y="66718"/>
                    <a:pt x="28246" y="69533"/>
                    <a:pt x="31718" y="69533"/>
                  </a:cubicBezTo>
                  <a:cubicBezTo>
                    <a:pt x="31749" y="69533"/>
                    <a:pt x="31781" y="69533"/>
                    <a:pt x="31813" y="69533"/>
                  </a:cubicBezTo>
                  <a:lnTo>
                    <a:pt x="70771" y="69533"/>
                  </a:lnTo>
                  <a:cubicBezTo>
                    <a:pt x="82756" y="69655"/>
                    <a:pt x="92730" y="60352"/>
                    <a:pt x="93440" y="48387"/>
                  </a:cubicBezTo>
                  <a:cubicBezTo>
                    <a:pt x="93861" y="36348"/>
                    <a:pt x="84443" y="26247"/>
                    <a:pt x="72404" y="25826"/>
                  </a:cubicBezTo>
                  <a:cubicBezTo>
                    <a:pt x="72113" y="25816"/>
                    <a:pt x="71823" y="25811"/>
                    <a:pt x="71533" y="25813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" name="爱设计-4-3">
              <a:extLst>
                <a:ext uri="{FF2B5EF4-FFF2-40B4-BE49-F238E27FC236}">
                  <a16:creationId xmlns:a16="http://schemas.microsoft.com/office/drawing/2014/main" id="{B264AB73-E5B6-B40D-3E38-4954F7A7E98E}"/>
                </a:ext>
              </a:extLst>
            </p:cNvPr>
            <p:cNvSpPr/>
            <p:nvPr/>
          </p:nvSpPr>
          <p:spPr>
            <a:xfrm>
              <a:off x="5481970" y="3750183"/>
              <a:ext cx="133348" cy="143732"/>
            </a:xfrm>
            <a:custGeom>
              <a:avLst/>
              <a:gdLst>
                <a:gd name="connsiteX0" fmla="*/ 59960 w 133348"/>
                <a:gd name="connsiteY0" fmla="*/ 143732 h 143732"/>
                <a:gd name="connsiteX1" fmla="*/ 53673 w 133348"/>
                <a:gd name="connsiteY1" fmla="*/ 137446 h 143732"/>
                <a:gd name="connsiteX2" fmla="*/ 53673 w 133348"/>
                <a:gd name="connsiteY2" fmla="*/ 85820 h 143732"/>
                <a:gd name="connsiteX3" fmla="*/ 51959 w 133348"/>
                <a:gd name="connsiteY3" fmla="*/ 80391 h 143732"/>
                <a:gd name="connsiteX4" fmla="*/ 905 w 133348"/>
                <a:gd name="connsiteY4" fmla="*/ 10001 h 143732"/>
                <a:gd name="connsiteX5" fmla="*/ 3040 w 133348"/>
                <a:gd name="connsiteY5" fmla="*/ 1371 h 143732"/>
                <a:gd name="connsiteX6" fmla="*/ 5953 w 133348"/>
                <a:gd name="connsiteY6" fmla="*/ 476 h 143732"/>
                <a:gd name="connsiteX7" fmla="*/ 18716 w 133348"/>
                <a:gd name="connsiteY7" fmla="*/ 476 h 143732"/>
                <a:gd name="connsiteX8" fmla="*/ 23479 w 133348"/>
                <a:gd name="connsiteY8" fmla="*/ 2667 h 143732"/>
                <a:gd name="connsiteX9" fmla="*/ 61579 w 133348"/>
                <a:gd name="connsiteY9" fmla="*/ 56483 h 143732"/>
                <a:gd name="connsiteX10" fmla="*/ 66722 w 133348"/>
                <a:gd name="connsiteY10" fmla="*/ 59055 h 143732"/>
                <a:gd name="connsiteX11" fmla="*/ 71771 w 133348"/>
                <a:gd name="connsiteY11" fmla="*/ 56483 h 143732"/>
                <a:gd name="connsiteX12" fmla="*/ 109871 w 133348"/>
                <a:gd name="connsiteY12" fmla="*/ 2667 h 143732"/>
                <a:gd name="connsiteX13" fmla="*/ 115014 w 133348"/>
                <a:gd name="connsiteY13" fmla="*/ 0 h 143732"/>
                <a:gd name="connsiteX14" fmla="*/ 127397 w 133348"/>
                <a:gd name="connsiteY14" fmla="*/ 0 h 143732"/>
                <a:gd name="connsiteX15" fmla="*/ 133340 w 133348"/>
                <a:gd name="connsiteY15" fmla="*/ 6612 h 143732"/>
                <a:gd name="connsiteX16" fmla="*/ 132445 w 133348"/>
                <a:gd name="connsiteY16" fmla="*/ 9525 h 143732"/>
                <a:gd name="connsiteX17" fmla="*/ 81200 w 133348"/>
                <a:gd name="connsiteY17" fmla="*/ 80391 h 143732"/>
                <a:gd name="connsiteX18" fmla="*/ 79486 w 133348"/>
                <a:gd name="connsiteY18" fmla="*/ 85820 h 143732"/>
                <a:gd name="connsiteX19" fmla="*/ 79486 w 133348"/>
                <a:gd name="connsiteY19" fmla="*/ 137446 h 143732"/>
                <a:gd name="connsiteX20" fmla="*/ 73199 w 133348"/>
                <a:gd name="connsiteY20" fmla="*/ 143732 h 1437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33348" h="143732">
                  <a:moveTo>
                    <a:pt x="59960" y="143732"/>
                  </a:moveTo>
                  <a:cubicBezTo>
                    <a:pt x="56509" y="143681"/>
                    <a:pt x="53724" y="140896"/>
                    <a:pt x="53673" y="137446"/>
                  </a:cubicBezTo>
                  <a:lnTo>
                    <a:pt x="53673" y="85820"/>
                  </a:lnTo>
                  <a:cubicBezTo>
                    <a:pt x="53708" y="83872"/>
                    <a:pt x="53106" y="81966"/>
                    <a:pt x="51959" y="80391"/>
                  </a:cubicBezTo>
                  <a:lnTo>
                    <a:pt x="905" y="10001"/>
                  </a:lnTo>
                  <a:cubicBezTo>
                    <a:pt x="-889" y="7028"/>
                    <a:pt x="67" y="3164"/>
                    <a:pt x="3040" y="1371"/>
                  </a:cubicBezTo>
                  <a:cubicBezTo>
                    <a:pt x="3923" y="838"/>
                    <a:pt x="4923" y="531"/>
                    <a:pt x="5953" y="476"/>
                  </a:cubicBezTo>
                  <a:lnTo>
                    <a:pt x="18716" y="476"/>
                  </a:lnTo>
                  <a:cubicBezTo>
                    <a:pt x="20547" y="478"/>
                    <a:pt x="22286" y="1278"/>
                    <a:pt x="23479" y="2667"/>
                  </a:cubicBezTo>
                  <a:lnTo>
                    <a:pt x="61579" y="56483"/>
                  </a:lnTo>
                  <a:cubicBezTo>
                    <a:pt x="62788" y="58108"/>
                    <a:pt x="64697" y="59063"/>
                    <a:pt x="66722" y="59055"/>
                  </a:cubicBezTo>
                  <a:cubicBezTo>
                    <a:pt x="68722" y="59063"/>
                    <a:pt x="70602" y="58105"/>
                    <a:pt x="71771" y="56483"/>
                  </a:cubicBezTo>
                  <a:lnTo>
                    <a:pt x="109871" y="2667"/>
                  </a:lnTo>
                  <a:cubicBezTo>
                    <a:pt x="111049" y="994"/>
                    <a:pt x="112968" y="-1"/>
                    <a:pt x="115014" y="0"/>
                  </a:cubicBezTo>
                  <a:lnTo>
                    <a:pt x="127397" y="0"/>
                  </a:lnTo>
                  <a:cubicBezTo>
                    <a:pt x="130864" y="185"/>
                    <a:pt x="133524" y="3145"/>
                    <a:pt x="133340" y="6612"/>
                  </a:cubicBezTo>
                  <a:cubicBezTo>
                    <a:pt x="133285" y="7642"/>
                    <a:pt x="132978" y="8642"/>
                    <a:pt x="132445" y="9525"/>
                  </a:cubicBezTo>
                  <a:lnTo>
                    <a:pt x="81200" y="80391"/>
                  </a:lnTo>
                  <a:cubicBezTo>
                    <a:pt x="80053" y="81966"/>
                    <a:pt x="79451" y="83872"/>
                    <a:pt x="79486" y="85820"/>
                  </a:cubicBezTo>
                  <a:lnTo>
                    <a:pt x="79486" y="137446"/>
                  </a:lnTo>
                  <a:cubicBezTo>
                    <a:pt x="79435" y="140896"/>
                    <a:pt x="76650" y="143681"/>
                    <a:pt x="73199" y="143732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" name="爱设计-4-4">
              <a:extLst>
                <a:ext uri="{FF2B5EF4-FFF2-40B4-BE49-F238E27FC236}">
                  <a16:creationId xmlns:a16="http://schemas.microsoft.com/office/drawing/2014/main" id="{2831C407-0DFA-456C-C2A9-FA0E8AEEFAFB}"/>
                </a:ext>
              </a:extLst>
            </p:cNvPr>
            <p:cNvSpPr/>
            <p:nvPr/>
          </p:nvSpPr>
          <p:spPr>
            <a:xfrm>
              <a:off x="5769006" y="3750182"/>
              <a:ext cx="131730" cy="143732"/>
            </a:xfrm>
            <a:custGeom>
              <a:avLst/>
              <a:gdLst>
                <a:gd name="connsiteX0" fmla="*/ 65913 w 131730"/>
                <a:gd name="connsiteY0" fmla="*/ 143732 h 143732"/>
                <a:gd name="connsiteX1" fmla="*/ 0 w 131730"/>
                <a:gd name="connsiteY1" fmla="*/ 77819 h 143732"/>
                <a:gd name="connsiteX2" fmla="*/ 0 w 131730"/>
                <a:gd name="connsiteY2" fmla="*/ 6287 h 143732"/>
                <a:gd name="connsiteX3" fmla="*/ 6286 w 131730"/>
                <a:gd name="connsiteY3" fmla="*/ 0 h 143732"/>
                <a:gd name="connsiteX4" fmla="*/ 19431 w 131730"/>
                <a:gd name="connsiteY4" fmla="*/ 0 h 143732"/>
                <a:gd name="connsiteX5" fmla="*/ 25717 w 131730"/>
                <a:gd name="connsiteY5" fmla="*/ 6287 h 143732"/>
                <a:gd name="connsiteX6" fmla="*/ 25717 w 131730"/>
                <a:gd name="connsiteY6" fmla="*/ 77343 h 143732"/>
                <a:gd name="connsiteX7" fmla="*/ 63909 w 131730"/>
                <a:gd name="connsiteY7" fmla="*/ 119447 h 143732"/>
                <a:gd name="connsiteX8" fmla="*/ 106013 w 131730"/>
                <a:gd name="connsiteY8" fmla="*/ 81255 h 143732"/>
                <a:gd name="connsiteX9" fmla="*/ 106013 w 131730"/>
                <a:gd name="connsiteY9" fmla="*/ 77343 h 143732"/>
                <a:gd name="connsiteX10" fmla="*/ 106013 w 131730"/>
                <a:gd name="connsiteY10" fmla="*/ 6287 h 143732"/>
                <a:gd name="connsiteX11" fmla="*/ 112300 w 131730"/>
                <a:gd name="connsiteY11" fmla="*/ 0 h 143732"/>
                <a:gd name="connsiteX12" fmla="*/ 125444 w 131730"/>
                <a:gd name="connsiteY12" fmla="*/ 0 h 143732"/>
                <a:gd name="connsiteX13" fmla="*/ 131731 w 131730"/>
                <a:gd name="connsiteY13" fmla="*/ 6287 h 143732"/>
                <a:gd name="connsiteX14" fmla="*/ 131731 w 131730"/>
                <a:gd name="connsiteY14" fmla="*/ 77819 h 143732"/>
                <a:gd name="connsiteX15" fmla="*/ 66008 w 131730"/>
                <a:gd name="connsiteY15" fmla="*/ 143732 h 143732"/>
                <a:gd name="connsiteX16" fmla="*/ 65913 w 131730"/>
                <a:gd name="connsiteY16" fmla="*/ 143732 h 1437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31730" h="143732">
                  <a:moveTo>
                    <a:pt x="65913" y="143732"/>
                  </a:moveTo>
                  <a:cubicBezTo>
                    <a:pt x="29510" y="143732"/>
                    <a:pt x="0" y="114222"/>
                    <a:pt x="0" y="77819"/>
                  </a:cubicBezTo>
                  <a:lnTo>
                    <a:pt x="0" y="6287"/>
                  </a:lnTo>
                  <a:cubicBezTo>
                    <a:pt x="0" y="2815"/>
                    <a:pt x="2815" y="0"/>
                    <a:pt x="6286" y="0"/>
                  </a:cubicBezTo>
                  <a:lnTo>
                    <a:pt x="19431" y="0"/>
                  </a:lnTo>
                  <a:cubicBezTo>
                    <a:pt x="22903" y="0"/>
                    <a:pt x="25717" y="2815"/>
                    <a:pt x="25717" y="6287"/>
                  </a:cubicBezTo>
                  <a:lnTo>
                    <a:pt x="25717" y="77343"/>
                  </a:lnTo>
                  <a:cubicBezTo>
                    <a:pt x="24637" y="99516"/>
                    <a:pt x="41736" y="118367"/>
                    <a:pt x="63909" y="119447"/>
                  </a:cubicBezTo>
                  <a:cubicBezTo>
                    <a:pt x="86082" y="120527"/>
                    <a:pt x="104933" y="103428"/>
                    <a:pt x="106013" y="81255"/>
                  </a:cubicBezTo>
                  <a:cubicBezTo>
                    <a:pt x="106077" y="79952"/>
                    <a:pt x="106077" y="78646"/>
                    <a:pt x="106013" y="77343"/>
                  </a:cubicBezTo>
                  <a:lnTo>
                    <a:pt x="106013" y="6287"/>
                  </a:lnTo>
                  <a:cubicBezTo>
                    <a:pt x="106064" y="2836"/>
                    <a:pt x="108849" y="51"/>
                    <a:pt x="112300" y="0"/>
                  </a:cubicBezTo>
                  <a:lnTo>
                    <a:pt x="125444" y="0"/>
                  </a:lnTo>
                  <a:cubicBezTo>
                    <a:pt x="128916" y="0"/>
                    <a:pt x="131731" y="2815"/>
                    <a:pt x="131731" y="6287"/>
                  </a:cubicBezTo>
                  <a:lnTo>
                    <a:pt x="131731" y="77819"/>
                  </a:lnTo>
                  <a:cubicBezTo>
                    <a:pt x="131783" y="114169"/>
                    <a:pt x="102358" y="143680"/>
                    <a:pt x="66008" y="143732"/>
                  </a:cubicBezTo>
                  <a:cubicBezTo>
                    <a:pt x="65977" y="143732"/>
                    <a:pt x="65945" y="143732"/>
                    <a:pt x="65913" y="143732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" name="爱设计-4-5">
              <a:extLst>
                <a:ext uri="{FF2B5EF4-FFF2-40B4-BE49-F238E27FC236}">
                  <a16:creationId xmlns:a16="http://schemas.microsoft.com/office/drawing/2014/main" id="{6ABF3A88-EBC6-11F0-6EF8-EC5CA3AE369B}"/>
                </a:ext>
              </a:extLst>
            </p:cNvPr>
            <p:cNvSpPr/>
            <p:nvPr/>
          </p:nvSpPr>
          <p:spPr>
            <a:xfrm>
              <a:off x="6121239" y="3748944"/>
              <a:ext cx="116682" cy="145923"/>
            </a:xfrm>
            <a:custGeom>
              <a:avLst/>
              <a:gdLst>
                <a:gd name="connsiteX0" fmla="*/ 6287 w 116682"/>
                <a:gd name="connsiteY0" fmla="*/ 145923 h 145923"/>
                <a:gd name="connsiteX1" fmla="*/ 1 w 116682"/>
                <a:gd name="connsiteY1" fmla="*/ 139829 h 145923"/>
                <a:gd name="connsiteX2" fmla="*/ 1 w 116682"/>
                <a:gd name="connsiteY2" fmla="*/ 139637 h 145923"/>
                <a:gd name="connsiteX3" fmla="*/ 1 w 116682"/>
                <a:gd name="connsiteY3" fmla="*/ 6287 h 145923"/>
                <a:gd name="connsiteX4" fmla="*/ 6287 w 116682"/>
                <a:gd name="connsiteY4" fmla="*/ 0 h 145923"/>
                <a:gd name="connsiteX5" fmla="*/ 20003 w 116682"/>
                <a:gd name="connsiteY5" fmla="*/ 0 h 145923"/>
                <a:gd name="connsiteX6" fmla="*/ 26290 w 116682"/>
                <a:gd name="connsiteY6" fmla="*/ 6287 h 145923"/>
                <a:gd name="connsiteX7" fmla="*/ 26290 w 116682"/>
                <a:gd name="connsiteY7" fmla="*/ 114395 h 145923"/>
                <a:gd name="connsiteX8" fmla="*/ 32576 w 116682"/>
                <a:gd name="connsiteY8" fmla="*/ 120682 h 145923"/>
                <a:gd name="connsiteX9" fmla="*/ 110396 w 116682"/>
                <a:gd name="connsiteY9" fmla="*/ 120682 h 145923"/>
                <a:gd name="connsiteX10" fmla="*/ 116682 w 116682"/>
                <a:gd name="connsiteY10" fmla="*/ 126968 h 145923"/>
                <a:gd name="connsiteX11" fmla="*/ 116682 w 116682"/>
                <a:gd name="connsiteY11" fmla="*/ 139637 h 145923"/>
                <a:gd name="connsiteX12" fmla="*/ 110588 w 116682"/>
                <a:gd name="connsiteY12" fmla="*/ 145923 h 145923"/>
                <a:gd name="connsiteX13" fmla="*/ 110396 w 116682"/>
                <a:gd name="connsiteY13" fmla="*/ 145923 h 1459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16682" h="145923">
                  <a:moveTo>
                    <a:pt x="6287" y="145923"/>
                  </a:moveTo>
                  <a:cubicBezTo>
                    <a:pt x="2868" y="145976"/>
                    <a:pt x="54" y="143248"/>
                    <a:pt x="1" y="139829"/>
                  </a:cubicBezTo>
                  <a:cubicBezTo>
                    <a:pt x="0" y="139765"/>
                    <a:pt x="0" y="139701"/>
                    <a:pt x="1" y="139637"/>
                  </a:cubicBezTo>
                  <a:lnTo>
                    <a:pt x="1" y="6287"/>
                  </a:lnTo>
                  <a:cubicBezTo>
                    <a:pt x="1" y="2815"/>
                    <a:pt x="2815" y="0"/>
                    <a:pt x="6287" y="0"/>
                  </a:cubicBezTo>
                  <a:lnTo>
                    <a:pt x="20003" y="0"/>
                  </a:lnTo>
                  <a:cubicBezTo>
                    <a:pt x="23475" y="0"/>
                    <a:pt x="26290" y="2815"/>
                    <a:pt x="26290" y="6287"/>
                  </a:cubicBezTo>
                  <a:lnTo>
                    <a:pt x="26290" y="114395"/>
                  </a:lnTo>
                  <a:cubicBezTo>
                    <a:pt x="26290" y="117867"/>
                    <a:pt x="29104" y="120682"/>
                    <a:pt x="32576" y="120682"/>
                  </a:cubicBezTo>
                  <a:lnTo>
                    <a:pt x="110396" y="120682"/>
                  </a:lnTo>
                  <a:cubicBezTo>
                    <a:pt x="113868" y="120682"/>
                    <a:pt x="116682" y="123496"/>
                    <a:pt x="116682" y="126968"/>
                  </a:cubicBezTo>
                  <a:lnTo>
                    <a:pt x="116682" y="139637"/>
                  </a:lnTo>
                  <a:cubicBezTo>
                    <a:pt x="116735" y="143055"/>
                    <a:pt x="114007" y="145870"/>
                    <a:pt x="110588" y="145923"/>
                  </a:cubicBezTo>
                  <a:cubicBezTo>
                    <a:pt x="110524" y="145924"/>
                    <a:pt x="110460" y="145924"/>
                    <a:pt x="110396" y="145923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" name="爱设计-4-6">
              <a:extLst>
                <a:ext uri="{FF2B5EF4-FFF2-40B4-BE49-F238E27FC236}">
                  <a16:creationId xmlns:a16="http://schemas.microsoft.com/office/drawing/2014/main" id="{93B33028-1E01-C50B-C897-E9E93394C245}"/>
                </a:ext>
              </a:extLst>
            </p:cNvPr>
            <p:cNvSpPr/>
            <p:nvPr/>
          </p:nvSpPr>
          <p:spPr>
            <a:xfrm>
              <a:off x="6561009" y="3749611"/>
              <a:ext cx="149352" cy="149352"/>
            </a:xfrm>
            <a:custGeom>
              <a:avLst/>
              <a:gdLst>
                <a:gd name="connsiteX0" fmla="*/ 74867 w 149352"/>
                <a:gd name="connsiteY0" fmla="*/ 149352 h 149352"/>
                <a:gd name="connsiteX1" fmla="*/ 0 w 149352"/>
                <a:gd name="connsiteY1" fmla="*/ 74867 h 149352"/>
                <a:gd name="connsiteX2" fmla="*/ 74486 w 149352"/>
                <a:gd name="connsiteY2" fmla="*/ 0 h 149352"/>
                <a:gd name="connsiteX3" fmla="*/ 149352 w 149352"/>
                <a:gd name="connsiteY3" fmla="*/ 74486 h 149352"/>
                <a:gd name="connsiteX4" fmla="*/ 149352 w 149352"/>
                <a:gd name="connsiteY4" fmla="*/ 74676 h 149352"/>
                <a:gd name="connsiteX5" fmla="*/ 74867 w 149352"/>
                <a:gd name="connsiteY5" fmla="*/ 149352 h 149352"/>
                <a:gd name="connsiteX6" fmla="*/ 74867 w 149352"/>
                <a:gd name="connsiteY6" fmla="*/ 25527 h 149352"/>
                <a:gd name="connsiteX7" fmla="*/ 25527 w 149352"/>
                <a:gd name="connsiteY7" fmla="*/ 74676 h 149352"/>
                <a:gd name="connsiteX8" fmla="*/ 74676 w 149352"/>
                <a:gd name="connsiteY8" fmla="*/ 124015 h 149352"/>
                <a:gd name="connsiteX9" fmla="*/ 124015 w 149352"/>
                <a:gd name="connsiteY9" fmla="*/ 74866 h 149352"/>
                <a:gd name="connsiteX10" fmla="*/ 124016 w 149352"/>
                <a:gd name="connsiteY10" fmla="*/ 74771 h 149352"/>
                <a:gd name="connsiteX11" fmla="*/ 74866 w 149352"/>
                <a:gd name="connsiteY11" fmla="*/ 25432 h 1493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49352" h="149352">
                  <a:moveTo>
                    <a:pt x="74867" y="149352"/>
                  </a:moveTo>
                  <a:cubicBezTo>
                    <a:pt x="33624" y="149457"/>
                    <a:pt x="105" y="116109"/>
                    <a:pt x="0" y="74867"/>
                  </a:cubicBezTo>
                  <a:cubicBezTo>
                    <a:pt x="-105" y="33624"/>
                    <a:pt x="33243" y="105"/>
                    <a:pt x="74486" y="0"/>
                  </a:cubicBezTo>
                  <a:cubicBezTo>
                    <a:pt x="115728" y="-105"/>
                    <a:pt x="149247" y="33243"/>
                    <a:pt x="149352" y="74486"/>
                  </a:cubicBezTo>
                  <a:cubicBezTo>
                    <a:pt x="149352" y="74549"/>
                    <a:pt x="149352" y="74612"/>
                    <a:pt x="149352" y="74676"/>
                  </a:cubicBezTo>
                  <a:cubicBezTo>
                    <a:pt x="149300" y="115822"/>
                    <a:pt x="116013" y="149195"/>
                    <a:pt x="74867" y="149352"/>
                  </a:cubicBezTo>
                  <a:close/>
                  <a:moveTo>
                    <a:pt x="74867" y="25527"/>
                  </a:moveTo>
                  <a:cubicBezTo>
                    <a:pt x="47670" y="25474"/>
                    <a:pt x="25580" y="47479"/>
                    <a:pt x="25527" y="74676"/>
                  </a:cubicBezTo>
                  <a:cubicBezTo>
                    <a:pt x="25474" y="101873"/>
                    <a:pt x="47479" y="123963"/>
                    <a:pt x="74676" y="124015"/>
                  </a:cubicBezTo>
                  <a:cubicBezTo>
                    <a:pt x="101873" y="124068"/>
                    <a:pt x="123963" y="102063"/>
                    <a:pt x="124015" y="74866"/>
                  </a:cubicBezTo>
                  <a:cubicBezTo>
                    <a:pt x="124016" y="74835"/>
                    <a:pt x="124016" y="74803"/>
                    <a:pt x="124016" y="74771"/>
                  </a:cubicBezTo>
                  <a:cubicBezTo>
                    <a:pt x="124016" y="47596"/>
                    <a:pt x="102042" y="25537"/>
                    <a:pt x="74866" y="25432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" name="爱设计-4-7">
              <a:extLst>
                <a:ext uri="{FF2B5EF4-FFF2-40B4-BE49-F238E27FC236}">
                  <a16:creationId xmlns:a16="http://schemas.microsoft.com/office/drawing/2014/main" id="{9F268F28-A984-CB11-4F2B-4B0632FBC555}"/>
                </a:ext>
              </a:extLst>
            </p:cNvPr>
            <p:cNvSpPr/>
            <p:nvPr/>
          </p:nvSpPr>
          <p:spPr>
            <a:xfrm>
              <a:off x="6243065" y="3747039"/>
              <a:ext cx="149351" cy="149351"/>
            </a:xfrm>
            <a:custGeom>
              <a:avLst/>
              <a:gdLst>
                <a:gd name="connsiteX0" fmla="*/ 74676 w 149351"/>
                <a:gd name="connsiteY0" fmla="*/ 149352 h 149351"/>
                <a:gd name="connsiteX1" fmla="*/ 0 w 149351"/>
                <a:gd name="connsiteY1" fmla="*/ 74676 h 149351"/>
                <a:gd name="connsiteX2" fmla="*/ 74676 w 149351"/>
                <a:gd name="connsiteY2" fmla="*/ 0 h 149351"/>
                <a:gd name="connsiteX3" fmla="*/ 149352 w 149351"/>
                <a:gd name="connsiteY3" fmla="*/ 74676 h 149351"/>
                <a:gd name="connsiteX4" fmla="*/ 74676 w 149351"/>
                <a:gd name="connsiteY4" fmla="*/ 149352 h 149351"/>
                <a:gd name="connsiteX5" fmla="*/ 74676 w 149351"/>
                <a:gd name="connsiteY5" fmla="*/ 25527 h 149351"/>
                <a:gd name="connsiteX6" fmla="*/ 25910 w 149351"/>
                <a:gd name="connsiteY6" fmla="*/ 75245 h 149351"/>
                <a:gd name="connsiteX7" fmla="*/ 75629 w 149351"/>
                <a:gd name="connsiteY7" fmla="*/ 124011 h 149351"/>
                <a:gd name="connsiteX8" fmla="*/ 124396 w 149351"/>
                <a:gd name="connsiteY8" fmla="*/ 74676 h 149351"/>
                <a:gd name="connsiteX9" fmla="*/ 75251 w 149351"/>
                <a:gd name="connsiteY9" fmla="*/ 25524 h 149351"/>
                <a:gd name="connsiteX10" fmla="*/ 74676 w 149351"/>
                <a:gd name="connsiteY10" fmla="*/ 25527 h 1493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49351" h="149351">
                  <a:moveTo>
                    <a:pt x="74676" y="149352"/>
                  </a:moveTo>
                  <a:cubicBezTo>
                    <a:pt x="33434" y="149352"/>
                    <a:pt x="0" y="115918"/>
                    <a:pt x="0" y="74676"/>
                  </a:cubicBezTo>
                  <a:cubicBezTo>
                    <a:pt x="0" y="33434"/>
                    <a:pt x="33434" y="0"/>
                    <a:pt x="74676" y="0"/>
                  </a:cubicBezTo>
                  <a:cubicBezTo>
                    <a:pt x="115918" y="0"/>
                    <a:pt x="149352" y="33434"/>
                    <a:pt x="149352" y="74676"/>
                  </a:cubicBezTo>
                  <a:cubicBezTo>
                    <a:pt x="149352" y="115918"/>
                    <a:pt x="115918" y="149352"/>
                    <a:pt x="74676" y="149352"/>
                  </a:cubicBezTo>
                  <a:close/>
                  <a:moveTo>
                    <a:pt x="74676" y="25527"/>
                  </a:moveTo>
                  <a:cubicBezTo>
                    <a:pt x="47480" y="25790"/>
                    <a:pt x="25647" y="48050"/>
                    <a:pt x="25910" y="75245"/>
                  </a:cubicBezTo>
                  <a:cubicBezTo>
                    <a:pt x="26173" y="102441"/>
                    <a:pt x="48433" y="124274"/>
                    <a:pt x="75629" y="124011"/>
                  </a:cubicBezTo>
                  <a:cubicBezTo>
                    <a:pt x="102675" y="123749"/>
                    <a:pt x="124447" y="101723"/>
                    <a:pt x="124396" y="74676"/>
                  </a:cubicBezTo>
                  <a:cubicBezTo>
                    <a:pt x="124398" y="47532"/>
                    <a:pt x="102395" y="25525"/>
                    <a:pt x="75251" y="25524"/>
                  </a:cubicBezTo>
                  <a:cubicBezTo>
                    <a:pt x="75059" y="25524"/>
                    <a:pt x="74868" y="25525"/>
                    <a:pt x="74676" y="25527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" name="爱设计-4-8">
              <a:extLst>
                <a:ext uri="{FF2B5EF4-FFF2-40B4-BE49-F238E27FC236}">
                  <a16:creationId xmlns:a16="http://schemas.microsoft.com/office/drawing/2014/main" id="{B347EB07-54CF-ADAD-EAF5-6F252FDFDC0C}"/>
                </a:ext>
              </a:extLst>
            </p:cNvPr>
            <p:cNvSpPr/>
            <p:nvPr/>
          </p:nvSpPr>
          <p:spPr>
            <a:xfrm>
              <a:off x="6402799" y="3745562"/>
              <a:ext cx="151572" cy="149352"/>
            </a:xfrm>
            <a:custGeom>
              <a:avLst/>
              <a:gdLst>
                <a:gd name="connsiteX0" fmla="*/ 145638 w 151572"/>
                <a:gd name="connsiteY0" fmla="*/ 64438 h 149352"/>
                <a:gd name="connsiteX1" fmla="*/ 145066 w 151572"/>
                <a:gd name="connsiteY1" fmla="*/ 64438 h 149352"/>
                <a:gd name="connsiteX2" fmla="*/ 145066 w 151572"/>
                <a:gd name="connsiteY2" fmla="*/ 64438 h 149352"/>
                <a:gd name="connsiteX3" fmla="*/ 87916 w 151572"/>
                <a:gd name="connsiteY3" fmla="*/ 64438 h 149352"/>
                <a:gd name="connsiteX4" fmla="*/ 81630 w 151572"/>
                <a:gd name="connsiteY4" fmla="*/ 70724 h 149352"/>
                <a:gd name="connsiteX5" fmla="*/ 81630 w 151572"/>
                <a:gd name="connsiteY5" fmla="*/ 83583 h 149352"/>
                <a:gd name="connsiteX6" fmla="*/ 87916 w 151572"/>
                <a:gd name="connsiteY6" fmla="*/ 89869 h 149352"/>
                <a:gd name="connsiteX7" fmla="*/ 115443 w 151572"/>
                <a:gd name="connsiteY7" fmla="*/ 89869 h 149352"/>
                <a:gd name="connsiteX8" fmla="*/ 119539 w 151572"/>
                <a:gd name="connsiteY8" fmla="*/ 91584 h 149352"/>
                <a:gd name="connsiteX9" fmla="*/ 120492 w 151572"/>
                <a:gd name="connsiteY9" fmla="*/ 96632 h 149352"/>
                <a:gd name="connsiteX10" fmla="*/ 120492 w 151572"/>
                <a:gd name="connsiteY10" fmla="*/ 96632 h 149352"/>
                <a:gd name="connsiteX11" fmla="*/ 120492 w 151572"/>
                <a:gd name="connsiteY11" fmla="*/ 96632 h 149352"/>
                <a:gd name="connsiteX12" fmla="*/ 103632 w 151572"/>
                <a:gd name="connsiteY12" fmla="*/ 117873 h 149352"/>
                <a:gd name="connsiteX13" fmla="*/ 102870 w 151572"/>
                <a:gd name="connsiteY13" fmla="*/ 117873 h 149352"/>
                <a:gd name="connsiteX14" fmla="*/ 100299 w 151572"/>
                <a:gd name="connsiteY14" fmla="*/ 119206 h 149352"/>
                <a:gd name="connsiteX15" fmla="*/ 100299 w 151572"/>
                <a:gd name="connsiteY15" fmla="*/ 119206 h 149352"/>
                <a:gd name="connsiteX16" fmla="*/ 99156 w 151572"/>
                <a:gd name="connsiteY16" fmla="*/ 119778 h 149352"/>
                <a:gd name="connsiteX17" fmla="*/ 99156 w 151572"/>
                <a:gd name="connsiteY17" fmla="*/ 119778 h 149352"/>
                <a:gd name="connsiteX18" fmla="*/ 98108 w 151572"/>
                <a:gd name="connsiteY18" fmla="*/ 120254 h 149352"/>
                <a:gd name="connsiteX19" fmla="*/ 98108 w 151572"/>
                <a:gd name="connsiteY19" fmla="*/ 120254 h 149352"/>
                <a:gd name="connsiteX20" fmla="*/ 96965 w 151572"/>
                <a:gd name="connsiteY20" fmla="*/ 120254 h 149352"/>
                <a:gd name="connsiteX21" fmla="*/ 96965 w 151572"/>
                <a:gd name="connsiteY21" fmla="*/ 120254 h 149352"/>
                <a:gd name="connsiteX22" fmla="*/ 91345 w 151572"/>
                <a:gd name="connsiteY22" fmla="*/ 122254 h 149352"/>
                <a:gd name="connsiteX23" fmla="*/ 91345 w 151572"/>
                <a:gd name="connsiteY23" fmla="*/ 122254 h 149352"/>
                <a:gd name="connsiteX24" fmla="*/ 90012 w 151572"/>
                <a:gd name="connsiteY24" fmla="*/ 122254 h 149352"/>
                <a:gd name="connsiteX25" fmla="*/ 90012 w 151572"/>
                <a:gd name="connsiteY25" fmla="*/ 122254 h 149352"/>
                <a:gd name="connsiteX26" fmla="*/ 88678 w 151572"/>
                <a:gd name="connsiteY26" fmla="*/ 122254 h 149352"/>
                <a:gd name="connsiteX27" fmla="*/ 88678 w 151572"/>
                <a:gd name="connsiteY27" fmla="*/ 122254 h 149352"/>
                <a:gd name="connsiteX28" fmla="*/ 81344 w 151572"/>
                <a:gd name="connsiteY28" fmla="*/ 123302 h 149352"/>
                <a:gd name="connsiteX29" fmla="*/ 71819 w 151572"/>
                <a:gd name="connsiteY29" fmla="*/ 123302 h 149352"/>
                <a:gd name="connsiteX30" fmla="*/ 70581 w 151572"/>
                <a:gd name="connsiteY30" fmla="*/ 123302 h 149352"/>
                <a:gd name="connsiteX31" fmla="*/ 70581 w 151572"/>
                <a:gd name="connsiteY31" fmla="*/ 123302 h 149352"/>
                <a:gd name="connsiteX32" fmla="*/ 66580 w 151572"/>
                <a:gd name="connsiteY32" fmla="*/ 122540 h 149352"/>
                <a:gd name="connsiteX33" fmla="*/ 66580 w 151572"/>
                <a:gd name="connsiteY33" fmla="*/ 122540 h 149352"/>
                <a:gd name="connsiteX34" fmla="*/ 29259 w 151572"/>
                <a:gd name="connsiteY34" fmla="*/ 63743 h 149352"/>
                <a:gd name="connsiteX35" fmla="*/ 63246 w 151572"/>
                <a:gd name="connsiteY35" fmla="*/ 27290 h 149352"/>
                <a:gd name="connsiteX36" fmla="*/ 63246 w 151572"/>
                <a:gd name="connsiteY36" fmla="*/ 27290 h 149352"/>
                <a:gd name="connsiteX37" fmla="*/ 72009 w 151572"/>
                <a:gd name="connsiteY37" fmla="*/ 25480 h 149352"/>
                <a:gd name="connsiteX38" fmla="*/ 72009 w 151572"/>
                <a:gd name="connsiteY38" fmla="*/ 25480 h 149352"/>
                <a:gd name="connsiteX39" fmla="*/ 75438 w 151572"/>
                <a:gd name="connsiteY39" fmla="*/ 25480 h 149352"/>
                <a:gd name="connsiteX40" fmla="*/ 77534 w 151572"/>
                <a:gd name="connsiteY40" fmla="*/ 25480 h 149352"/>
                <a:gd name="connsiteX41" fmla="*/ 108966 w 151572"/>
                <a:gd name="connsiteY41" fmla="*/ 36815 h 149352"/>
                <a:gd name="connsiteX42" fmla="*/ 109538 w 151572"/>
                <a:gd name="connsiteY42" fmla="*/ 37387 h 149352"/>
                <a:gd name="connsiteX43" fmla="*/ 109538 w 151572"/>
                <a:gd name="connsiteY43" fmla="*/ 37387 h 149352"/>
                <a:gd name="connsiteX44" fmla="*/ 112395 w 151572"/>
                <a:gd name="connsiteY44" fmla="*/ 40054 h 149352"/>
                <a:gd name="connsiteX45" fmla="*/ 120396 w 151572"/>
                <a:gd name="connsiteY45" fmla="*/ 40720 h 149352"/>
                <a:gd name="connsiteX46" fmla="*/ 131064 w 151572"/>
                <a:gd name="connsiteY46" fmla="*/ 33291 h 149352"/>
                <a:gd name="connsiteX47" fmla="*/ 132781 w 151572"/>
                <a:gd name="connsiteY47" fmla="*/ 24705 h 149352"/>
                <a:gd name="connsiteX48" fmla="*/ 132588 w 151572"/>
                <a:gd name="connsiteY48" fmla="*/ 24433 h 149352"/>
                <a:gd name="connsiteX49" fmla="*/ 122016 w 151572"/>
                <a:gd name="connsiteY49" fmla="*/ 14908 h 149352"/>
                <a:gd name="connsiteX50" fmla="*/ 77343 w 151572"/>
                <a:gd name="connsiteY50" fmla="*/ 49 h 149352"/>
                <a:gd name="connsiteX51" fmla="*/ 77343 w 151572"/>
                <a:gd name="connsiteY51" fmla="*/ 49 h 149352"/>
                <a:gd name="connsiteX52" fmla="*/ 49 w 151572"/>
                <a:gd name="connsiteY52" fmla="*/ 72010 h 149352"/>
                <a:gd name="connsiteX53" fmla="*/ 72010 w 151572"/>
                <a:gd name="connsiteY53" fmla="*/ 149305 h 149352"/>
                <a:gd name="connsiteX54" fmla="*/ 77344 w 151572"/>
                <a:gd name="connsiteY54" fmla="*/ 149305 h 149352"/>
                <a:gd name="connsiteX55" fmla="*/ 84487 w 151572"/>
                <a:gd name="connsiteY55" fmla="*/ 149305 h 149352"/>
                <a:gd name="connsiteX56" fmla="*/ 86202 w 151572"/>
                <a:gd name="connsiteY56" fmla="*/ 149305 h 149352"/>
                <a:gd name="connsiteX57" fmla="*/ 87440 w 151572"/>
                <a:gd name="connsiteY57" fmla="*/ 149305 h 149352"/>
                <a:gd name="connsiteX58" fmla="*/ 88583 w 151572"/>
                <a:gd name="connsiteY58" fmla="*/ 149305 h 149352"/>
                <a:gd name="connsiteX59" fmla="*/ 89631 w 151572"/>
                <a:gd name="connsiteY59" fmla="*/ 149305 h 149352"/>
                <a:gd name="connsiteX60" fmla="*/ 91536 w 151572"/>
                <a:gd name="connsiteY60" fmla="*/ 149305 h 149352"/>
                <a:gd name="connsiteX61" fmla="*/ 92583 w 151572"/>
                <a:gd name="connsiteY61" fmla="*/ 149305 h 149352"/>
                <a:gd name="connsiteX62" fmla="*/ 93726 w 151572"/>
                <a:gd name="connsiteY62" fmla="*/ 149305 h 149352"/>
                <a:gd name="connsiteX63" fmla="*/ 94679 w 151572"/>
                <a:gd name="connsiteY63" fmla="*/ 149305 h 149352"/>
                <a:gd name="connsiteX64" fmla="*/ 96679 w 151572"/>
                <a:gd name="connsiteY64" fmla="*/ 149305 h 149352"/>
                <a:gd name="connsiteX65" fmla="*/ 97536 w 151572"/>
                <a:gd name="connsiteY65" fmla="*/ 149305 h 149352"/>
                <a:gd name="connsiteX66" fmla="*/ 98775 w 151572"/>
                <a:gd name="connsiteY66" fmla="*/ 149305 h 149352"/>
                <a:gd name="connsiteX67" fmla="*/ 99632 w 151572"/>
                <a:gd name="connsiteY67" fmla="*/ 149305 h 149352"/>
                <a:gd name="connsiteX68" fmla="*/ 101727 w 151572"/>
                <a:gd name="connsiteY68" fmla="*/ 148543 h 149352"/>
                <a:gd name="connsiteX69" fmla="*/ 102489 w 151572"/>
                <a:gd name="connsiteY69" fmla="*/ 148543 h 149352"/>
                <a:gd name="connsiteX70" fmla="*/ 103728 w 151572"/>
                <a:gd name="connsiteY70" fmla="*/ 148543 h 149352"/>
                <a:gd name="connsiteX71" fmla="*/ 103728 w 151572"/>
                <a:gd name="connsiteY71" fmla="*/ 148543 h 149352"/>
                <a:gd name="connsiteX72" fmla="*/ 106299 w 151572"/>
                <a:gd name="connsiteY72" fmla="*/ 147591 h 149352"/>
                <a:gd name="connsiteX73" fmla="*/ 106966 w 151572"/>
                <a:gd name="connsiteY73" fmla="*/ 147591 h 149352"/>
                <a:gd name="connsiteX74" fmla="*/ 110967 w 151572"/>
                <a:gd name="connsiteY74" fmla="*/ 145686 h 149352"/>
                <a:gd name="connsiteX75" fmla="*/ 111538 w 151572"/>
                <a:gd name="connsiteY75" fmla="*/ 145686 h 149352"/>
                <a:gd name="connsiteX76" fmla="*/ 114015 w 151572"/>
                <a:gd name="connsiteY76" fmla="*/ 144257 h 149352"/>
                <a:gd name="connsiteX77" fmla="*/ 114015 w 151572"/>
                <a:gd name="connsiteY77" fmla="*/ 144257 h 149352"/>
                <a:gd name="connsiteX78" fmla="*/ 115253 w 151572"/>
                <a:gd name="connsiteY78" fmla="*/ 143495 h 149352"/>
                <a:gd name="connsiteX79" fmla="*/ 115729 w 151572"/>
                <a:gd name="connsiteY79" fmla="*/ 143495 h 149352"/>
                <a:gd name="connsiteX80" fmla="*/ 118110 w 151572"/>
                <a:gd name="connsiteY80" fmla="*/ 141971 h 149352"/>
                <a:gd name="connsiteX81" fmla="*/ 118110 w 151572"/>
                <a:gd name="connsiteY81" fmla="*/ 141971 h 149352"/>
                <a:gd name="connsiteX82" fmla="*/ 119349 w 151572"/>
                <a:gd name="connsiteY82" fmla="*/ 141114 h 149352"/>
                <a:gd name="connsiteX83" fmla="*/ 119349 w 151572"/>
                <a:gd name="connsiteY83" fmla="*/ 141114 h 149352"/>
                <a:gd name="connsiteX84" fmla="*/ 121730 w 151572"/>
                <a:gd name="connsiteY84" fmla="*/ 139399 h 149352"/>
                <a:gd name="connsiteX85" fmla="*/ 121730 w 151572"/>
                <a:gd name="connsiteY85" fmla="*/ 139399 h 149352"/>
                <a:gd name="connsiteX86" fmla="*/ 122968 w 151572"/>
                <a:gd name="connsiteY86" fmla="*/ 138352 h 149352"/>
                <a:gd name="connsiteX87" fmla="*/ 122968 w 151572"/>
                <a:gd name="connsiteY87" fmla="*/ 138352 h 149352"/>
                <a:gd name="connsiteX88" fmla="*/ 125349 w 151572"/>
                <a:gd name="connsiteY88" fmla="*/ 136351 h 149352"/>
                <a:gd name="connsiteX89" fmla="*/ 125349 w 151572"/>
                <a:gd name="connsiteY89" fmla="*/ 136351 h 149352"/>
                <a:gd name="connsiteX90" fmla="*/ 150400 w 151572"/>
                <a:gd name="connsiteY90" fmla="*/ 80630 h 149352"/>
                <a:gd name="connsiteX91" fmla="*/ 150400 w 151572"/>
                <a:gd name="connsiteY91" fmla="*/ 74248 h 149352"/>
                <a:gd name="connsiteX92" fmla="*/ 149006 w 151572"/>
                <a:gd name="connsiteY92" fmla="*/ 65604 h 149352"/>
                <a:gd name="connsiteX93" fmla="*/ 145638 w 151572"/>
                <a:gd name="connsiteY93" fmla="*/ 64438 h 1493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</a:cxnLst>
              <a:rect l="l" t="t" r="r" b="b"/>
              <a:pathLst>
                <a:path w="151572" h="149352">
                  <a:moveTo>
                    <a:pt x="145638" y="64438"/>
                  </a:moveTo>
                  <a:lnTo>
                    <a:pt x="145066" y="64438"/>
                  </a:lnTo>
                  <a:lnTo>
                    <a:pt x="145066" y="64438"/>
                  </a:lnTo>
                  <a:lnTo>
                    <a:pt x="87916" y="64438"/>
                  </a:lnTo>
                  <a:cubicBezTo>
                    <a:pt x="84444" y="64438"/>
                    <a:pt x="81630" y="67252"/>
                    <a:pt x="81630" y="70724"/>
                  </a:cubicBezTo>
                  <a:lnTo>
                    <a:pt x="81630" y="83583"/>
                  </a:lnTo>
                  <a:cubicBezTo>
                    <a:pt x="81630" y="87055"/>
                    <a:pt x="84444" y="89869"/>
                    <a:pt x="87916" y="89869"/>
                  </a:cubicBezTo>
                  <a:lnTo>
                    <a:pt x="115443" y="89869"/>
                  </a:lnTo>
                  <a:cubicBezTo>
                    <a:pt x="116988" y="89843"/>
                    <a:pt x="118474" y="90465"/>
                    <a:pt x="119539" y="91584"/>
                  </a:cubicBezTo>
                  <a:cubicBezTo>
                    <a:pt x="120734" y="92976"/>
                    <a:pt x="121097" y="94900"/>
                    <a:pt x="120492" y="96632"/>
                  </a:cubicBezTo>
                  <a:lnTo>
                    <a:pt x="120492" y="96632"/>
                  </a:lnTo>
                  <a:lnTo>
                    <a:pt x="120492" y="96632"/>
                  </a:lnTo>
                  <a:cubicBezTo>
                    <a:pt x="116693" y="104984"/>
                    <a:pt x="110905" y="112278"/>
                    <a:pt x="103632" y="117873"/>
                  </a:cubicBezTo>
                  <a:lnTo>
                    <a:pt x="102870" y="117873"/>
                  </a:lnTo>
                  <a:lnTo>
                    <a:pt x="100299" y="119206"/>
                  </a:lnTo>
                  <a:lnTo>
                    <a:pt x="100299" y="119206"/>
                  </a:lnTo>
                  <a:lnTo>
                    <a:pt x="99156" y="119778"/>
                  </a:lnTo>
                  <a:lnTo>
                    <a:pt x="99156" y="119778"/>
                  </a:lnTo>
                  <a:lnTo>
                    <a:pt x="98108" y="120254"/>
                  </a:lnTo>
                  <a:lnTo>
                    <a:pt x="98108" y="120254"/>
                  </a:lnTo>
                  <a:lnTo>
                    <a:pt x="96965" y="120254"/>
                  </a:lnTo>
                  <a:lnTo>
                    <a:pt x="96965" y="120254"/>
                  </a:lnTo>
                  <a:lnTo>
                    <a:pt x="91345" y="122254"/>
                  </a:lnTo>
                  <a:lnTo>
                    <a:pt x="91345" y="122254"/>
                  </a:lnTo>
                  <a:lnTo>
                    <a:pt x="90012" y="122254"/>
                  </a:lnTo>
                  <a:lnTo>
                    <a:pt x="90012" y="122254"/>
                  </a:lnTo>
                  <a:lnTo>
                    <a:pt x="88678" y="122254"/>
                  </a:lnTo>
                  <a:lnTo>
                    <a:pt x="88678" y="122254"/>
                  </a:lnTo>
                  <a:cubicBezTo>
                    <a:pt x="86262" y="122783"/>
                    <a:pt x="83811" y="123133"/>
                    <a:pt x="81344" y="123302"/>
                  </a:cubicBezTo>
                  <a:lnTo>
                    <a:pt x="71819" y="123302"/>
                  </a:lnTo>
                  <a:lnTo>
                    <a:pt x="70581" y="123302"/>
                  </a:lnTo>
                  <a:lnTo>
                    <a:pt x="70581" y="123302"/>
                  </a:lnTo>
                  <a:lnTo>
                    <a:pt x="66580" y="122540"/>
                  </a:lnTo>
                  <a:lnTo>
                    <a:pt x="66580" y="122540"/>
                  </a:lnTo>
                  <a:cubicBezTo>
                    <a:pt x="40038" y="116609"/>
                    <a:pt x="23329" y="90285"/>
                    <a:pt x="29259" y="63743"/>
                  </a:cubicBezTo>
                  <a:cubicBezTo>
                    <a:pt x="33149" y="46333"/>
                    <a:pt x="46151" y="32388"/>
                    <a:pt x="63246" y="27290"/>
                  </a:cubicBezTo>
                  <a:lnTo>
                    <a:pt x="63246" y="27290"/>
                  </a:lnTo>
                  <a:cubicBezTo>
                    <a:pt x="66102" y="26405"/>
                    <a:pt x="69037" y="25799"/>
                    <a:pt x="72009" y="25480"/>
                  </a:cubicBezTo>
                  <a:lnTo>
                    <a:pt x="72009" y="25480"/>
                  </a:lnTo>
                  <a:lnTo>
                    <a:pt x="75438" y="25480"/>
                  </a:lnTo>
                  <a:lnTo>
                    <a:pt x="77534" y="25480"/>
                  </a:lnTo>
                  <a:cubicBezTo>
                    <a:pt x="89018" y="25448"/>
                    <a:pt x="100146" y="29461"/>
                    <a:pt x="108966" y="36815"/>
                  </a:cubicBezTo>
                  <a:lnTo>
                    <a:pt x="109538" y="37387"/>
                  </a:lnTo>
                  <a:lnTo>
                    <a:pt x="109538" y="37387"/>
                  </a:lnTo>
                  <a:lnTo>
                    <a:pt x="112395" y="40054"/>
                  </a:lnTo>
                  <a:cubicBezTo>
                    <a:pt x="114519" y="42249"/>
                    <a:pt x="117939" y="42534"/>
                    <a:pt x="120396" y="40720"/>
                  </a:cubicBezTo>
                  <a:lnTo>
                    <a:pt x="131064" y="33291"/>
                  </a:lnTo>
                  <a:cubicBezTo>
                    <a:pt x="133909" y="31394"/>
                    <a:pt x="134678" y="27550"/>
                    <a:pt x="132781" y="24705"/>
                  </a:cubicBezTo>
                  <a:cubicBezTo>
                    <a:pt x="132719" y="24612"/>
                    <a:pt x="132655" y="24522"/>
                    <a:pt x="132588" y="24433"/>
                  </a:cubicBezTo>
                  <a:cubicBezTo>
                    <a:pt x="129363" y="20941"/>
                    <a:pt x="125824" y="17753"/>
                    <a:pt x="122016" y="14908"/>
                  </a:cubicBezTo>
                  <a:cubicBezTo>
                    <a:pt x="109110" y="5280"/>
                    <a:pt x="93445" y="69"/>
                    <a:pt x="77343" y="49"/>
                  </a:cubicBezTo>
                  <a:lnTo>
                    <a:pt x="77343" y="49"/>
                  </a:lnTo>
                  <a:cubicBezTo>
                    <a:pt x="36127" y="-1424"/>
                    <a:pt x="1521" y="30794"/>
                    <a:pt x="49" y="72010"/>
                  </a:cubicBezTo>
                  <a:cubicBezTo>
                    <a:pt x="-1424" y="113226"/>
                    <a:pt x="30794" y="147833"/>
                    <a:pt x="72010" y="149305"/>
                  </a:cubicBezTo>
                  <a:cubicBezTo>
                    <a:pt x="73788" y="149369"/>
                    <a:pt x="75566" y="149369"/>
                    <a:pt x="77344" y="149305"/>
                  </a:cubicBezTo>
                  <a:lnTo>
                    <a:pt x="84487" y="149305"/>
                  </a:lnTo>
                  <a:lnTo>
                    <a:pt x="86202" y="149305"/>
                  </a:lnTo>
                  <a:lnTo>
                    <a:pt x="87440" y="149305"/>
                  </a:lnTo>
                  <a:lnTo>
                    <a:pt x="88583" y="149305"/>
                  </a:lnTo>
                  <a:lnTo>
                    <a:pt x="89631" y="149305"/>
                  </a:lnTo>
                  <a:lnTo>
                    <a:pt x="91536" y="149305"/>
                  </a:lnTo>
                  <a:lnTo>
                    <a:pt x="92583" y="149305"/>
                  </a:lnTo>
                  <a:lnTo>
                    <a:pt x="93726" y="149305"/>
                  </a:lnTo>
                  <a:lnTo>
                    <a:pt x="94679" y="149305"/>
                  </a:lnTo>
                  <a:lnTo>
                    <a:pt x="96679" y="149305"/>
                  </a:lnTo>
                  <a:lnTo>
                    <a:pt x="97536" y="149305"/>
                  </a:lnTo>
                  <a:lnTo>
                    <a:pt x="98775" y="149305"/>
                  </a:lnTo>
                  <a:lnTo>
                    <a:pt x="99632" y="149305"/>
                  </a:lnTo>
                  <a:lnTo>
                    <a:pt x="101727" y="148543"/>
                  </a:lnTo>
                  <a:lnTo>
                    <a:pt x="102489" y="148543"/>
                  </a:lnTo>
                  <a:lnTo>
                    <a:pt x="103728" y="148543"/>
                  </a:lnTo>
                  <a:lnTo>
                    <a:pt x="103728" y="148543"/>
                  </a:lnTo>
                  <a:lnTo>
                    <a:pt x="106299" y="147591"/>
                  </a:lnTo>
                  <a:lnTo>
                    <a:pt x="106966" y="147591"/>
                  </a:lnTo>
                  <a:lnTo>
                    <a:pt x="110967" y="145686"/>
                  </a:lnTo>
                  <a:lnTo>
                    <a:pt x="111538" y="145686"/>
                  </a:lnTo>
                  <a:lnTo>
                    <a:pt x="114015" y="144257"/>
                  </a:lnTo>
                  <a:lnTo>
                    <a:pt x="114015" y="144257"/>
                  </a:lnTo>
                  <a:lnTo>
                    <a:pt x="115253" y="143495"/>
                  </a:lnTo>
                  <a:lnTo>
                    <a:pt x="115729" y="143495"/>
                  </a:lnTo>
                  <a:lnTo>
                    <a:pt x="118110" y="141971"/>
                  </a:lnTo>
                  <a:lnTo>
                    <a:pt x="118110" y="141971"/>
                  </a:lnTo>
                  <a:lnTo>
                    <a:pt x="119349" y="141114"/>
                  </a:lnTo>
                  <a:lnTo>
                    <a:pt x="119349" y="141114"/>
                  </a:lnTo>
                  <a:cubicBezTo>
                    <a:pt x="120185" y="140604"/>
                    <a:pt x="120981" y="140031"/>
                    <a:pt x="121730" y="139399"/>
                  </a:cubicBezTo>
                  <a:lnTo>
                    <a:pt x="121730" y="139399"/>
                  </a:lnTo>
                  <a:lnTo>
                    <a:pt x="122968" y="138352"/>
                  </a:lnTo>
                  <a:lnTo>
                    <a:pt x="122968" y="138352"/>
                  </a:lnTo>
                  <a:lnTo>
                    <a:pt x="125349" y="136351"/>
                  </a:lnTo>
                  <a:lnTo>
                    <a:pt x="125349" y="136351"/>
                  </a:lnTo>
                  <a:cubicBezTo>
                    <a:pt x="141417" y="122313"/>
                    <a:pt x="150564" y="101966"/>
                    <a:pt x="150400" y="80630"/>
                  </a:cubicBezTo>
                  <a:lnTo>
                    <a:pt x="150400" y="74248"/>
                  </a:lnTo>
                  <a:cubicBezTo>
                    <a:pt x="152402" y="71476"/>
                    <a:pt x="151778" y="67606"/>
                    <a:pt x="149006" y="65604"/>
                  </a:cubicBezTo>
                  <a:cubicBezTo>
                    <a:pt x="148022" y="64894"/>
                    <a:pt x="146850" y="64488"/>
                    <a:pt x="145638" y="6443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" name="爱设计-4-9">
              <a:extLst>
                <a:ext uri="{FF2B5EF4-FFF2-40B4-BE49-F238E27FC236}">
                  <a16:creationId xmlns:a16="http://schemas.microsoft.com/office/drawing/2014/main" id="{4EB66C33-849F-DDF0-247D-2F9BE978EDF1}"/>
                </a:ext>
              </a:extLst>
            </p:cNvPr>
            <p:cNvSpPr/>
            <p:nvPr/>
          </p:nvSpPr>
          <p:spPr>
            <a:xfrm>
              <a:off x="5776912" y="2962274"/>
              <a:ext cx="638175" cy="638175"/>
            </a:xfrm>
            <a:custGeom>
              <a:avLst/>
              <a:gdLst>
                <a:gd name="connsiteX0" fmla="*/ 319183 w 638175"/>
                <a:gd name="connsiteY0" fmla="*/ 0 h 638175"/>
                <a:gd name="connsiteX1" fmla="*/ 0 w 638175"/>
                <a:gd name="connsiteY1" fmla="*/ 318992 h 638175"/>
                <a:gd name="connsiteX2" fmla="*/ 318992 w 638175"/>
                <a:gd name="connsiteY2" fmla="*/ 638175 h 638175"/>
                <a:gd name="connsiteX3" fmla="*/ 638175 w 638175"/>
                <a:gd name="connsiteY3" fmla="*/ 319183 h 638175"/>
                <a:gd name="connsiteX4" fmla="*/ 638175 w 638175"/>
                <a:gd name="connsiteY4" fmla="*/ 319088 h 638175"/>
                <a:gd name="connsiteX5" fmla="*/ 319183 w 638175"/>
                <a:gd name="connsiteY5" fmla="*/ 0 h 638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38175" h="638175">
                  <a:moveTo>
                    <a:pt x="319183" y="0"/>
                  </a:moveTo>
                  <a:cubicBezTo>
                    <a:pt x="142956" y="-53"/>
                    <a:pt x="53" y="142765"/>
                    <a:pt x="0" y="318992"/>
                  </a:cubicBezTo>
                  <a:cubicBezTo>
                    <a:pt x="-53" y="495219"/>
                    <a:pt x="142765" y="638122"/>
                    <a:pt x="318992" y="638175"/>
                  </a:cubicBezTo>
                  <a:cubicBezTo>
                    <a:pt x="495219" y="638228"/>
                    <a:pt x="638122" y="495410"/>
                    <a:pt x="638175" y="319183"/>
                  </a:cubicBezTo>
                  <a:cubicBezTo>
                    <a:pt x="638175" y="319151"/>
                    <a:pt x="638175" y="319119"/>
                    <a:pt x="638175" y="319088"/>
                  </a:cubicBezTo>
                  <a:cubicBezTo>
                    <a:pt x="638175" y="142898"/>
                    <a:pt x="495373" y="53"/>
                    <a:pt x="319183" y="0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" name="爱设计-4-10">
              <a:extLst>
                <a:ext uri="{FF2B5EF4-FFF2-40B4-BE49-F238E27FC236}">
                  <a16:creationId xmlns:a16="http://schemas.microsoft.com/office/drawing/2014/main" id="{158D4AFA-E63E-79D5-7E65-124C007C4551}"/>
                </a:ext>
              </a:extLst>
            </p:cNvPr>
            <p:cNvSpPr/>
            <p:nvPr/>
          </p:nvSpPr>
          <p:spPr>
            <a:xfrm>
              <a:off x="5911902" y="3105911"/>
              <a:ext cx="332972" cy="336232"/>
            </a:xfrm>
            <a:custGeom>
              <a:avLst/>
              <a:gdLst>
                <a:gd name="connsiteX0" fmla="*/ 180477 w 332972"/>
                <a:gd name="connsiteY0" fmla="*/ 0 h 336232"/>
                <a:gd name="connsiteX1" fmla="*/ 131709 w 332972"/>
                <a:gd name="connsiteY1" fmla="*/ 0 h 336232"/>
                <a:gd name="connsiteX2" fmla="*/ 59986 w 332972"/>
                <a:gd name="connsiteY2" fmla="*/ 53626 h 336232"/>
                <a:gd name="connsiteX3" fmla="*/ 2836 w 332972"/>
                <a:gd name="connsiteY3" fmla="*/ 246888 h 336232"/>
                <a:gd name="connsiteX4" fmla="*/ 50119 w 332972"/>
                <a:gd name="connsiteY4" fmla="*/ 333415 h 336232"/>
                <a:gd name="connsiteX5" fmla="*/ 69511 w 332972"/>
                <a:gd name="connsiteY5" fmla="*/ 336233 h 336232"/>
                <a:gd name="connsiteX6" fmla="*/ 93514 w 332972"/>
                <a:gd name="connsiteY6" fmla="*/ 315373 h 336232"/>
                <a:gd name="connsiteX7" fmla="*/ 77417 w 332972"/>
                <a:gd name="connsiteY7" fmla="*/ 298323 h 336232"/>
                <a:gd name="connsiteX8" fmla="*/ 42270 w 332972"/>
                <a:gd name="connsiteY8" fmla="*/ 269748 h 336232"/>
                <a:gd name="connsiteX9" fmla="*/ 97007 w 332972"/>
                <a:gd name="connsiteY9" fmla="*/ 200721 h 336232"/>
                <a:gd name="connsiteX10" fmla="*/ 103801 w 332972"/>
                <a:gd name="connsiteY10" fmla="*/ 200311 h 336232"/>
                <a:gd name="connsiteX11" fmla="*/ 160951 w 332972"/>
                <a:gd name="connsiteY11" fmla="*/ 200311 h 336232"/>
                <a:gd name="connsiteX12" fmla="*/ 202956 w 332972"/>
                <a:gd name="connsiteY12" fmla="*/ 242125 h 336232"/>
                <a:gd name="connsiteX13" fmla="*/ 202956 w 332972"/>
                <a:gd name="connsiteY13" fmla="*/ 242316 h 336232"/>
                <a:gd name="connsiteX14" fmla="*/ 202956 w 332972"/>
                <a:gd name="connsiteY14" fmla="*/ 260509 h 336232"/>
                <a:gd name="connsiteX15" fmla="*/ 202956 w 332972"/>
                <a:gd name="connsiteY15" fmla="*/ 260509 h 336232"/>
                <a:gd name="connsiteX16" fmla="*/ 202956 w 332972"/>
                <a:gd name="connsiteY16" fmla="*/ 292608 h 336232"/>
                <a:gd name="connsiteX17" fmla="*/ 246008 w 332972"/>
                <a:gd name="connsiteY17" fmla="*/ 336232 h 336232"/>
                <a:gd name="connsiteX18" fmla="*/ 246010 w 332972"/>
                <a:gd name="connsiteY18" fmla="*/ 336232 h 336232"/>
                <a:gd name="connsiteX19" fmla="*/ 289824 w 332972"/>
                <a:gd name="connsiteY19" fmla="*/ 336233 h 336232"/>
                <a:gd name="connsiteX20" fmla="*/ 332973 w 332972"/>
                <a:gd name="connsiteY20" fmla="*/ 292989 h 336232"/>
                <a:gd name="connsiteX21" fmla="*/ 332973 w 332972"/>
                <a:gd name="connsiteY21" fmla="*/ 153829 h 336232"/>
                <a:gd name="connsiteX22" fmla="*/ 180477 w 332972"/>
                <a:gd name="connsiteY22" fmla="*/ 0 h 336232"/>
                <a:gd name="connsiteX23" fmla="*/ 128185 w 332972"/>
                <a:gd name="connsiteY23" fmla="*/ 151638 h 336232"/>
                <a:gd name="connsiteX24" fmla="*/ 106188 w 332972"/>
                <a:gd name="connsiteY24" fmla="*/ 129062 h 336232"/>
                <a:gd name="connsiteX25" fmla="*/ 128763 w 332972"/>
                <a:gd name="connsiteY25" fmla="*/ 107065 h 336232"/>
                <a:gd name="connsiteX26" fmla="*/ 150761 w 332972"/>
                <a:gd name="connsiteY26" fmla="*/ 129640 h 336232"/>
                <a:gd name="connsiteX27" fmla="*/ 150759 w 332972"/>
                <a:gd name="connsiteY27" fmla="*/ 129730 h 336232"/>
                <a:gd name="connsiteX28" fmla="*/ 128185 w 332972"/>
                <a:gd name="connsiteY28" fmla="*/ 151638 h 3362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332972" h="336232">
                  <a:moveTo>
                    <a:pt x="180477" y="0"/>
                  </a:moveTo>
                  <a:lnTo>
                    <a:pt x="131709" y="0"/>
                  </a:lnTo>
                  <a:cubicBezTo>
                    <a:pt x="98557" y="-2"/>
                    <a:pt x="69362" y="21827"/>
                    <a:pt x="59986" y="53626"/>
                  </a:cubicBezTo>
                  <a:lnTo>
                    <a:pt x="2836" y="246888"/>
                  </a:lnTo>
                  <a:cubicBezTo>
                    <a:pt x="-8001" y="283839"/>
                    <a:pt x="13169" y="322578"/>
                    <a:pt x="50119" y="333415"/>
                  </a:cubicBezTo>
                  <a:cubicBezTo>
                    <a:pt x="56418" y="335262"/>
                    <a:pt x="62947" y="336211"/>
                    <a:pt x="69511" y="336233"/>
                  </a:cubicBezTo>
                  <a:cubicBezTo>
                    <a:pt x="88561" y="336233"/>
                    <a:pt x="93514" y="325946"/>
                    <a:pt x="93514" y="315373"/>
                  </a:cubicBezTo>
                  <a:cubicBezTo>
                    <a:pt x="93728" y="306238"/>
                    <a:pt x="86549" y="298634"/>
                    <a:pt x="77417" y="298323"/>
                  </a:cubicBezTo>
                  <a:cubicBezTo>
                    <a:pt x="60110" y="299212"/>
                    <a:pt x="44932" y="286872"/>
                    <a:pt x="42270" y="269748"/>
                  </a:cubicBezTo>
                  <a:cubicBezTo>
                    <a:pt x="38324" y="235571"/>
                    <a:pt x="62831" y="204667"/>
                    <a:pt x="97007" y="200721"/>
                  </a:cubicBezTo>
                  <a:cubicBezTo>
                    <a:pt x="99263" y="200460"/>
                    <a:pt x="101531" y="200324"/>
                    <a:pt x="103801" y="200311"/>
                  </a:cubicBezTo>
                  <a:lnTo>
                    <a:pt x="160951" y="200311"/>
                  </a:lnTo>
                  <a:cubicBezTo>
                    <a:pt x="184097" y="200258"/>
                    <a:pt x="202904" y="218979"/>
                    <a:pt x="202956" y="242125"/>
                  </a:cubicBezTo>
                  <a:cubicBezTo>
                    <a:pt x="202957" y="242189"/>
                    <a:pt x="202957" y="242252"/>
                    <a:pt x="202956" y="242316"/>
                  </a:cubicBezTo>
                  <a:lnTo>
                    <a:pt x="202956" y="260509"/>
                  </a:lnTo>
                  <a:lnTo>
                    <a:pt x="202956" y="260509"/>
                  </a:lnTo>
                  <a:lnTo>
                    <a:pt x="202956" y="292608"/>
                  </a:lnTo>
                  <a:cubicBezTo>
                    <a:pt x="202798" y="316543"/>
                    <a:pt x="222073" y="336074"/>
                    <a:pt x="246008" y="336232"/>
                  </a:cubicBezTo>
                  <a:cubicBezTo>
                    <a:pt x="246008" y="336232"/>
                    <a:pt x="246009" y="336232"/>
                    <a:pt x="246010" y="336232"/>
                  </a:cubicBezTo>
                  <a:lnTo>
                    <a:pt x="289824" y="336233"/>
                  </a:lnTo>
                  <a:cubicBezTo>
                    <a:pt x="313648" y="336128"/>
                    <a:pt x="332921" y="316813"/>
                    <a:pt x="332973" y="292989"/>
                  </a:cubicBezTo>
                  <a:lnTo>
                    <a:pt x="332973" y="153829"/>
                  </a:lnTo>
                  <a:cubicBezTo>
                    <a:pt x="248645" y="152840"/>
                    <a:pt x="180732" y="84333"/>
                    <a:pt x="180477" y="0"/>
                  </a:cubicBezTo>
                  <a:close/>
                  <a:moveTo>
                    <a:pt x="128185" y="151638"/>
                  </a:moveTo>
                  <a:cubicBezTo>
                    <a:pt x="115877" y="151478"/>
                    <a:pt x="106028" y="141371"/>
                    <a:pt x="106188" y="129062"/>
                  </a:cubicBezTo>
                  <a:cubicBezTo>
                    <a:pt x="106347" y="116754"/>
                    <a:pt x="116455" y="106905"/>
                    <a:pt x="128763" y="107065"/>
                  </a:cubicBezTo>
                  <a:cubicBezTo>
                    <a:pt x="141072" y="107224"/>
                    <a:pt x="150920" y="117332"/>
                    <a:pt x="150761" y="129640"/>
                  </a:cubicBezTo>
                  <a:cubicBezTo>
                    <a:pt x="150760" y="129670"/>
                    <a:pt x="150760" y="129700"/>
                    <a:pt x="150759" y="129730"/>
                  </a:cubicBezTo>
                  <a:cubicBezTo>
                    <a:pt x="150551" y="142003"/>
                    <a:pt x="140459" y="151797"/>
                    <a:pt x="128185" y="15163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" name="爱设计-4-11">
              <a:extLst>
                <a:ext uri="{FF2B5EF4-FFF2-40B4-BE49-F238E27FC236}">
                  <a16:creationId xmlns:a16="http://schemas.microsoft.com/office/drawing/2014/main" id="{877852CF-7862-A7C4-5BE6-0749B2E92232}"/>
                </a:ext>
              </a:extLst>
            </p:cNvPr>
            <p:cNvSpPr/>
            <p:nvPr/>
          </p:nvSpPr>
          <p:spPr>
            <a:xfrm>
              <a:off x="6123526" y="3105911"/>
              <a:ext cx="121539" cy="121348"/>
            </a:xfrm>
            <a:custGeom>
              <a:avLst/>
              <a:gdLst>
                <a:gd name="connsiteX0" fmla="*/ 121539 w 121539"/>
                <a:gd name="connsiteY0" fmla="*/ 121349 h 121348"/>
                <a:gd name="connsiteX1" fmla="*/ 0 w 121539"/>
                <a:gd name="connsiteY1" fmla="*/ 0 h 121348"/>
                <a:gd name="connsiteX2" fmla="*/ 66008 w 121539"/>
                <a:gd name="connsiteY2" fmla="*/ 0 h 121348"/>
                <a:gd name="connsiteX3" fmla="*/ 121539 w 121539"/>
                <a:gd name="connsiteY3" fmla="*/ 55340 h 121348"/>
                <a:gd name="connsiteX4" fmla="*/ 121539 w 121539"/>
                <a:gd name="connsiteY4" fmla="*/ 55436 h 1213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1539" h="121348">
                  <a:moveTo>
                    <a:pt x="121539" y="121349"/>
                  </a:moveTo>
                  <a:cubicBezTo>
                    <a:pt x="54726" y="120781"/>
                    <a:pt x="672" y="66813"/>
                    <a:pt x="0" y="0"/>
                  </a:cubicBezTo>
                  <a:lnTo>
                    <a:pt x="66008" y="0"/>
                  </a:lnTo>
                  <a:cubicBezTo>
                    <a:pt x="96624" y="-53"/>
                    <a:pt x="121486" y="24724"/>
                    <a:pt x="121539" y="55340"/>
                  </a:cubicBezTo>
                  <a:cubicBezTo>
                    <a:pt x="121539" y="55372"/>
                    <a:pt x="121539" y="55404"/>
                    <a:pt x="121539" y="55436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79" name="爱设计-5">
            <a:extLst>
              <a:ext uri="{FF2B5EF4-FFF2-40B4-BE49-F238E27FC236}">
                <a16:creationId xmlns:a16="http://schemas.microsoft.com/office/drawing/2014/main" id="{39FF3CC4-63ED-AC71-9615-EFBA052F8E24}"/>
              </a:ext>
            </a:extLst>
          </p:cNvPr>
          <p:cNvGrpSpPr/>
          <p:nvPr/>
        </p:nvGrpSpPr>
        <p:grpSpPr>
          <a:xfrm>
            <a:off x="-221292" y="6167845"/>
            <a:ext cx="953130" cy="953127"/>
            <a:chOff x="7691275" y="4449247"/>
            <a:chExt cx="953130" cy="953127"/>
          </a:xfrm>
        </p:grpSpPr>
        <p:sp>
          <p:nvSpPr>
            <p:cNvPr id="180" name="爱设计-5-1">
              <a:extLst>
                <a:ext uri="{FF2B5EF4-FFF2-40B4-BE49-F238E27FC236}">
                  <a16:creationId xmlns:a16="http://schemas.microsoft.com/office/drawing/2014/main" id="{6503E2ED-7144-9E58-C6BC-470646B3AA2E}"/>
                </a:ext>
              </a:extLst>
            </p:cNvPr>
            <p:cNvSpPr/>
            <p:nvPr/>
          </p:nvSpPr>
          <p:spPr>
            <a:xfrm>
              <a:off x="7691275" y="4449247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1" name="爱设计-5-2">
              <a:extLst>
                <a:ext uri="{FF2B5EF4-FFF2-40B4-BE49-F238E27FC236}">
                  <a16:creationId xmlns:a16="http://schemas.microsoft.com/office/drawing/2014/main" id="{4D2B196D-1023-E41A-402D-7B254B24F6B9}"/>
                </a:ext>
              </a:extLst>
            </p:cNvPr>
            <p:cNvSpPr/>
            <p:nvPr/>
          </p:nvSpPr>
          <p:spPr>
            <a:xfrm>
              <a:off x="7793527" y="4449247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2" name="爱设计-5-3">
              <a:extLst>
                <a:ext uri="{FF2B5EF4-FFF2-40B4-BE49-F238E27FC236}">
                  <a16:creationId xmlns:a16="http://schemas.microsoft.com/office/drawing/2014/main" id="{94B1F196-8C77-20DA-01F9-40F5259874EE}"/>
                </a:ext>
              </a:extLst>
            </p:cNvPr>
            <p:cNvSpPr/>
            <p:nvPr/>
          </p:nvSpPr>
          <p:spPr>
            <a:xfrm>
              <a:off x="7895778" y="4449247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3" name="爱设计-5-4">
              <a:extLst>
                <a:ext uri="{FF2B5EF4-FFF2-40B4-BE49-F238E27FC236}">
                  <a16:creationId xmlns:a16="http://schemas.microsoft.com/office/drawing/2014/main" id="{A2282764-97E2-2223-97AF-7B7D9FAB5B75}"/>
                </a:ext>
              </a:extLst>
            </p:cNvPr>
            <p:cNvSpPr/>
            <p:nvPr/>
          </p:nvSpPr>
          <p:spPr>
            <a:xfrm>
              <a:off x="7998030" y="4449247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4" name="爱设计-5-5">
              <a:extLst>
                <a:ext uri="{FF2B5EF4-FFF2-40B4-BE49-F238E27FC236}">
                  <a16:creationId xmlns:a16="http://schemas.microsoft.com/office/drawing/2014/main" id="{E22ADCEE-BE44-7476-8567-E4D57EB43A1C}"/>
                </a:ext>
              </a:extLst>
            </p:cNvPr>
            <p:cNvSpPr/>
            <p:nvPr/>
          </p:nvSpPr>
          <p:spPr>
            <a:xfrm>
              <a:off x="8100281" y="4449247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5" name="爱设计-5-6">
              <a:extLst>
                <a:ext uri="{FF2B5EF4-FFF2-40B4-BE49-F238E27FC236}">
                  <a16:creationId xmlns:a16="http://schemas.microsoft.com/office/drawing/2014/main" id="{A28B600F-E6C2-F388-D38D-39ED58246D63}"/>
                </a:ext>
              </a:extLst>
            </p:cNvPr>
            <p:cNvSpPr/>
            <p:nvPr/>
          </p:nvSpPr>
          <p:spPr>
            <a:xfrm>
              <a:off x="8202533" y="4449247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6" name="爱设计-5-7">
              <a:extLst>
                <a:ext uri="{FF2B5EF4-FFF2-40B4-BE49-F238E27FC236}">
                  <a16:creationId xmlns:a16="http://schemas.microsoft.com/office/drawing/2014/main" id="{EDF6C122-9931-5AF5-E1B9-8C1A880B3143}"/>
                </a:ext>
              </a:extLst>
            </p:cNvPr>
            <p:cNvSpPr/>
            <p:nvPr/>
          </p:nvSpPr>
          <p:spPr>
            <a:xfrm>
              <a:off x="8304785" y="4449247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7" name="爱设计-5-8">
              <a:extLst>
                <a:ext uri="{FF2B5EF4-FFF2-40B4-BE49-F238E27FC236}">
                  <a16:creationId xmlns:a16="http://schemas.microsoft.com/office/drawing/2014/main" id="{AEF12305-8E1C-4556-CC22-752AE05DE8D4}"/>
                </a:ext>
              </a:extLst>
            </p:cNvPr>
            <p:cNvSpPr/>
            <p:nvPr/>
          </p:nvSpPr>
          <p:spPr>
            <a:xfrm>
              <a:off x="8407036" y="4449247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8" name="爱设计-5-9">
              <a:extLst>
                <a:ext uri="{FF2B5EF4-FFF2-40B4-BE49-F238E27FC236}">
                  <a16:creationId xmlns:a16="http://schemas.microsoft.com/office/drawing/2014/main" id="{A8682A15-00DA-645F-0D1A-275DA63600B9}"/>
                </a:ext>
              </a:extLst>
            </p:cNvPr>
            <p:cNvSpPr/>
            <p:nvPr/>
          </p:nvSpPr>
          <p:spPr>
            <a:xfrm>
              <a:off x="8509288" y="4449247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9" name="爱设计-5-10">
              <a:extLst>
                <a:ext uri="{FF2B5EF4-FFF2-40B4-BE49-F238E27FC236}">
                  <a16:creationId xmlns:a16="http://schemas.microsoft.com/office/drawing/2014/main" id="{07328C9F-B722-6EE7-8806-C4258F2D243A}"/>
                </a:ext>
              </a:extLst>
            </p:cNvPr>
            <p:cNvSpPr/>
            <p:nvPr/>
          </p:nvSpPr>
          <p:spPr>
            <a:xfrm>
              <a:off x="8611540" y="4449247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0" name="爱设计-5-11">
              <a:extLst>
                <a:ext uri="{FF2B5EF4-FFF2-40B4-BE49-F238E27FC236}">
                  <a16:creationId xmlns:a16="http://schemas.microsoft.com/office/drawing/2014/main" id="{8C590505-8A0E-B3EE-597B-5A9B39F272F0}"/>
                </a:ext>
              </a:extLst>
            </p:cNvPr>
            <p:cNvSpPr/>
            <p:nvPr/>
          </p:nvSpPr>
          <p:spPr>
            <a:xfrm>
              <a:off x="7691275" y="455149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1" name="爱设计-5-12">
              <a:extLst>
                <a:ext uri="{FF2B5EF4-FFF2-40B4-BE49-F238E27FC236}">
                  <a16:creationId xmlns:a16="http://schemas.microsoft.com/office/drawing/2014/main" id="{3DD0970A-6B6B-072B-41EA-B6186B64AA47}"/>
                </a:ext>
              </a:extLst>
            </p:cNvPr>
            <p:cNvSpPr/>
            <p:nvPr/>
          </p:nvSpPr>
          <p:spPr>
            <a:xfrm>
              <a:off x="7793527" y="455149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2" name="爱设计-5-13">
              <a:extLst>
                <a:ext uri="{FF2B5EF4-FFF2-40B4-BE49-F238E27FC236}">
                  <a16:creationId xmlns:a16="http://schemas.microsoft.com/office/drawing/2014/main" id="{85119806-EC11-83D2-7B4A-E6000EEE7B1B}"/>
                </a:ext>
              </a:extLst>
            </p:cNvPr>
            <p:cNvSpPr/>
            <p:nvPr/>
          </p:nvSpPr>
          <p:spPr>
            <a:xfrm>
              <a:off x="7895778" y="455149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3" name="爱设计-5-14">
              <a:extLst>
                <a:ext uri="{FF2B5EF4-FFF2-40B4-BE49-F238E27FC236}">
                  <a16:creationId xmlns:a16="http://schemas.microsoft.com/office/drawing/2014/main" id="{0C216D05-85C1-5D05-ECC3-5621FD2148BF}"/>
                </a:ext>
              </a:extLst>
            </p:cNvPr>
            <p:cNvSpPr/>
            <p:nvPr/>
          </p:nvSpPr>
          <p:spPr>
            <a:xfrm>
              <a:off x="7998030" y="455149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4" name="爱设计-5-15">
              <a:extLst>
                <a:ext uri="{FF2B5EF4-FFF2-40B4-BE49-F238E27FC236}">
                  <a16:creationId xmlns:a16="http://schemas.microsoft.com/office/drawing/2014/main" id="{C3106058-3012-2B5B-F5C9-74A1C7CFBE97}"/>
                </a:ext>
              </a:extLst>
            </p:cNvPr>
            <p:cNvSpPr/>
            <p:nvPr/>
          </p:nvSpPr>
          <p:spPr>
            <a:xfrm>
              <a:off x="8100281" y="455149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5" name="爱设计-5-16">
              <a:extLst>
                <a:ext uri="{FF2B5EF4-FFF2-40B4-BE49-F238E27FC236}">
                  <a16:creationId xmlns:a16="http://schemas.microsoft.com/office/drawing/2014/main" id="{2F4FBC4C-96BD-6BBB-21C8-80668433E453}"/>
                </a:ext>
              </a:extLst>
            </p:cNvPr>
            <p:cNvSpPr/>
            <p:nvPr/>
          </p:nvSpPr>
          <p:spPr>
            <a:xfrm>
              <a:off x="8202533" y="455149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6" name="爱设计-5-17">
              <a:extLst>
                <a:ext uri="{FF2B5EF4-FFF2-40B4-BE49-F238E27FC236}">
                  <a16:creationId xmlns:a16="http://schemas.microsoft.com/office/drawing/2014/main" id="{D7767746-474F-E727-FF0E-1653843F910D}"/>
                </a:ext>
              </a:extLst>
            </p:cNvPr>
            <p:cNvSpPr/>
            <p:nvPr/>
          </p:nvSpPr>
          <p:spPr>
            <a:xfrm>
              <a:off x="8304785" y="455149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7" name="爱设计-5-18">
              <a:extLst>
                <a:ext uri="{FF2B5EF4-FFF2-40B4-BE49-F238E27FC236}">
                  <a16:creationId xmlns:a16="http://schemas.microsoft.com/office/drawing/2014/main" id="{7CF6AEDD-9C97-829A-9D6F-8FE8532BF0F0}"/>
                </a:ext>
              </a:extLst>
            </p:cNvPr>
            <p:cNvSpPr/>
            <p:nvPr/>
          </p:nvSpPr>
          <p:spPr>
            <a:xfrm>
              <a:off x="8407036" y="455149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8" name="爱设计-5-19">
              <a:extLst>
                <a:ext uri="{FF2B5EF4-FFF2-40B4-BE49-F238E27FC236}">
                  <a16:creationId xmlns:a16="http://schemas.microsoft.com/office/drawing/2014/main" id="{58557872-7EBB-1F02-1179-4836C90354C6}"/>
                </a:ext>
              </a:extLst>
            </p:cNvPr>
            <p:cNvSpPr/>
            <p:nvPr/>
          </p:nvSpPr>
          <p:spPr>
            <a:xfrm>
              <a:off x="8509288" y="455149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9" name="爱设计-5-20">
              <a:extLst>
                <a:ext uri="{FF2B5EF4-FFF2-40B4-BE49-F238E27FC236}">
                  <a16:creationId xmlns:a16="http://schemas.microsoft.com/office/drawing/2014/main" id="{0E27CDC0-7E3C-2F43-7521-FF2544FF6D38}"/>
                </a:ext>
              </a:extLst>
            </p:cNvPr>
            <p:cNvSpPr/>
            <p:nvPr/>
          </p:nvSpPr>
          <p:spPr>
            <a:xfrm>
              <a:off x="8611540" y="455149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0" name="爱设计-5-21">
              <a:extLst>
                <a:ext uri="{FF2B5EF4-FFF2-40B4-BE49-F238E27FC236}">
                  <a16:creationId xmlns:a16="http://schemas.microsoft.com/office/drawing/2014/main" id="{020B453A-2BA5-56E9-544F-CCBE10AD0BBA}"/>
                </a:ext>
              </a:extLst>
            </p:cNvPr>
            <p:cNvSpPr/>
            <p:nvPr/>
          </p:nvSpPr>
          <p:spPr>
            <a:xfrm>
              <a:off x="7691275" y="465374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1" name="爱设计-5-22">
              <a:extLst>
                <a:ext uri="{FF2B5EF4-FFF2-40B4-BE49-F238E27FC236}">
                  <a16:creationId xmlns:a16="http://schemas.microsoft.com/office/drawing/2014/main" id="{34EE984E-7659-A078-EEEF-16D007E99EA9}"/>
                </a:ext>
              </a:extLst>
            </p:cNvPr>
            <p:cNvSpPr/>
            <p:nvPr/>
          </p:nvSpPr>
          <p:spPr>
            <a:xfrm>
              <a:off x="7793527" y="465374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2" name="爱设计-5-23">
              <a:extLst>
                <a:ext uri="{FF2B5EF4-FFF2-40B4-BE49-F238E27FC236}">
                  <a16:creationId xmlns:a16="http://schemas.microsoft.com/office/drawing/2014/main" id="{3EA69F7D-2587-7AC8-F69A-3C44304B1155}"/>
                </a:ext>
              </a:extLst>
            </p:cNvPr>
            <p:cNvSpPr/>
            <p:nvPr/>
          </p:nvSpPr>
          <p:spPr>
            <a:xfrm>
              <a:off x="7895778" y="465374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3" name="爱设计-5-24">
              <a:extLst>
                <a:ext uri="{FF2B5EF4-FFF2-40B4-BE49-F238E27FC236}">
                  <a16:creationId xmlns:a16="http://schemas.microsoft.com/office/drawing/2014/main" id="{81EB5A6B-09B1-0B89-4244-203804A20166}"/>
                </a:ext>
              </a:extLst>
            </p:cNvPr>
            <p:cNvSpPr/>
            <p:nvPr/>
          </p:nvSpPr>
          <p:spPr>
            <a:xfrm>
              <a:off x="7998030" y="465374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4" name="爱设计-5-25">
              <a:extLst>
                <a:ext uri="{FF2B5EF4-FFF2-40B4-BE49-F238E27FC236}">
                  <a16:creationId xmlns:a16="http://schemas.microsoft.com/office/drawing/2014/main" id="{E8A82CA3-3E7A-7BC2-B1AC-D11315B98267}"/>
                </a:ext>
              </a:extLst>
            </p:cNvPr>
            <p:cNvSpPr/>
            <p:nvPr/>
          </p:nvSpPr>
          <p:spPr>
            <a:xfrm>
              <a:off x="8100281" y="465374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5" name="爱设计-5-26">
              <a:extLst>
                <a:ext uri="{FF2B5EF4-FFF2-40B4-BE49-F238E27FC236}">
                  <a16:creationId xmlns:a16="http://schemas.microsoft.com/office/drawing/2014/main" id="{A9751FD0-4F80-A536-E707-DA67574DD115}"/>
                </a:ext>
              </a:extLst>
            </p:cNvPr>
            <p:cNvSpPr/>
            <p:nvPr/>
          </p:nvSpPr>
          <p:spPr>
            <a:xfrm>
              <a:off x="8202533" y="465374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6" name="爱设计-5-27">
              <a:extLst>
                <a:ext uri="{FF2B5EF4-FFF2-40B4-BE49-F238E27FC236}">
                  <a16:creationId xmlns:a16="http://schemas.microsoft.com/office/drawing/2014/main" id="{E11FC5E5-6640-0E03-6C1F-848B0174AA2A}"/>
                </a:ext>
              </a:extLst>
            </p:cNvPr>
            <p:cNvSpPr/>
            <p:nvPr/>
          </p:nvSpPr>
          <p:spPr>
            <a:xfrm>
              <a:off x="8304785" y="465374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7" name="爱设计-5-28">
              <a:extLst>
                <a:ext uri="{FF2B5EF4-FFF2-40B4-BE49-F238E27FC236}">
                  <a16:creationId xmlns:a16="http://schemas.microsoft.com/office/drawing/2014/main" id="{80F7581C-43B0-E886-C268-7861B087C834}"/>
                </a:ext>
              </a:extLst>
            </p:cNvPr>
            <p:cNvSpPr/>
            <p:nvPr/>
          </p:nvSpPr>
          <p:spPr>
            <a:xfrm>
              <a:off x="8407036" y="465374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8" name="爱设计-5-29">
              <a:extLst>
                <a:ext uri="{FF2B5EF4-FFF2-40B4-BE49-F238E27FC236}">
                  <a16:creationId xmlns:a16="http://schemas.microsoft.com/office/drawing/2014/main" id="{3B0CB405-F571-6A84-E718-81F86B92A7E0}"/>
                </a:ext>
              </a:extLst>
            </p:cNvPr>
            <p:cNvSpPr/>
            <p:nvPr/>
          </p:nvSpPr>
          <p:spPr>
            <a:xfrm>
              <a:off x="8509288" y="465374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9" name="爱设计-5-30">
              <a:extLst>
                <a:ext uri="{FF2B5EF4-FFF2-40B4-BE49-F238E27FC236}">
                  <a16:creationId xmlns:a16="http://schemas.microsoft.com/office/drawing/2014/main" id="{71A76FA0-85ED-885B-7771-6DA12C6E19B7}"/>
                </a:ext>
              </a:extLst>
            </p:cNvPr>
            <p:cNvSpPr/>
            <p:nvPr/>
          </p:nvSpPr>
          <p:spPr>
            <a:xfrm>
              <a:off x="8611540" y="465374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0" name="爱设计-5-31">
              <a:extLst>
                <a:ext uri="{FF2B5EF4-FFF2-40B4-BE49-F238E27FC236}">
                  <a16:creationId xmlns:a16="http://schemas.microsoft.com/office/drawing/2014/main" id="{99620297-49E7-071B-EE8A-129E9A63E0CC}"/>
                </a:ext>
              </a:extLst>
            </p:cNvPr>
            <p:cNvSpPr/>
            <p:nvPr/>
          </p:nvSpPr>
          <p:spPr>
            <a:xfrm>
              <a:off x="7691275" y="4756001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1" name="爱设计-5-32">
              <a:extLst>
                <a:ext uri="{FF2B5EF4-FFF2-40B4-BE49-F238E27FC236}">
                  <a16:creationId xmlns:a16="http://schemas.microsoft.com/office/drawing/2014/main" id="{44669619-EA63-97A4-ABE4-C139EB93CA40}"/>
                </a:ext>
              </a:extLst>
            </p:cNvPr>
            <p:cNvSpPr/>
            <p:nvPr/>
          </p:nvSpPr>
          <p:spPr>
            <a:xfrm>
              <a:off x="7793527" y="4756001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2" name="爱设计-5-33">
              <a:extLst>
                <a:ext uri="{FF2B5EF4-FFF2-40B4-BE49-F238E27FC236}">
                  <a16:creationId xmlns:a16="http://schemas.microsoft.com/office/drawing/2014/main" id="{38E3D841-F014-E6D7-2869-9D9D2AD2E704}"/>
                </a:ext>
              </a:extLst>
            </p:cNvPr>
            <p:cNvSpPr/>
            <p:nvPr/>
          </p:nvSpPr>
          <p:spPr>
            <a:xfrm>
              <a:off x="7895778" y="4756001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3" name="爱设计-5-34">
              <a:extLst>
                <a:ext uri="{FF2B5EF4-FFF2-40B4-BE49-F238E27FC236}">
                  <a16:creationId xmlns:a16="http://schemas.microsoft.com/office/drawing/2014/main" id="{D4CC1C2F-1712-78BE-3738-8D5477EE5AA0}"/>
                </a:ext>
              </a:extLst>
            </p:cNvPr>
            <p:cNvSpPr/>
            <p:nvPr/>
          </p:nvSpPr>
          <p:spPr>
            <a:xfrm>
              <a:off x="7998030" y="4756001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4" name="爱设计-5-35">
              <a:extLst>
                <a:ext uri="{FF2B5EF4-FFF2-40B4-BE49-F238E27FC236}">
                  <a16:creationId xmlns:a16="http://schemas.microsoft.com/office/drawing/2014/main" id="{3061F9E7-BAA2-E7F0-A91D-5BBC8E6DC0E8}"/>
                </a:ext>
              </a:extLst>
            </p:cNvPr>
            <p:cNvSpPr/>
            <p:nvPr/>
          </p:nvSpPr>
          <p:spPr>
            <a:xfrm>
              <a:off x="8100281" y="4756001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5" name="爱设计-5-36">
              <a:extLst>
                <a:ext uri="{FF2B5EF4-FFF2-40B4-BE49-F238E27FC236}">
                  <a16:creationId xmlns:a16="http://schemas.microsoft.com/office/drawing/2014/main" id="{AEDC21CF-FC24-0427-6E7E-4FCD2B3275BD}"/>
                </a:ext>
              </a:extLst>
            </p:cNvPr>
            <p:cNvSpPr/>
            <p:nvPr/>
          </p:nvSpPr>
          <p:spPr>
            <a:xfrm>
              <a:off x="8202533" y="4756001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6" name="爱设计-5-37">
              <a:extLst>
                <a:ext uri="{FF2B5EF4-FFF2-40B4-BE49-F238E27FC236}">
                  <a16:creationId xmlns:a16="http://schemas.microsoft.com/office/drawing/2014/main" id="{D6A4C740-3D24-A05E-C20B-525E9B3A2522}"/>
                </a:ext>
              </a:extLst>
            </p:cNvPr>
            <p:cNvSpPr/>
            <p:nvPr/>
          </p:nvSpPr>
          <p:spPr>
            <a:xfrm>
              <a:off x="8304785" y="4756001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7" name="爱设计-5-38">
              <a:extLst>
                <a:ext uri="{FF2B5EF4-FFF2-40B4-BE49-F238E27FC236}">
                  <a16:creationId xmlns:a16="http://schemas.microsoft.com/office/drawing/2014/main" id="{77A365AE-10D5-6A30-D6E2-A3828A81ED59}"/>
                </a:ext>
              </a:extLst>
            </p:cNvPr>
            <p:cNvSpPr/>
            <p:nvPr/>
          </p:nvSpPr>
          <p:spPr>
            <a:xfrm>
              <a:off x="8407036" y="4756001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8" name="爱设计-5-39">
              <a:extLst>
                <a:ext uri="{FF2B5EF4-FFF2-40B4-BE49-F238E27FC236}">
                  <a16:creationId xmlns:a16="http://schemas.microsoft.com/office/drawing/2014/main" id="{6479915B-EBE0-5BC4-212C-8A05103AD2F3}"/>
                </a:ext>
              </a:extLst>
            </p:cNvPr>
            <p:cNvSpPr/>
            <p:nvPr/>
          </p:nvSpPr>
          <p:spPr>
            <a:xfrm>
              <a:off x="8509288" y="4756001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9" name="爱设计-5-40">
              <a:extLst>
                <a:ext uri="{FF2B5EF4-FFF2-40B4-BE49-F238E27FC236}">
                  <a16:creationId xmlns:a16="http://schemas.microsoft.com/office/drawing/2014/main" id="{78497A1C-E1E5-6C89-D4D0-FF34FC10CB40}"/>
                </a:ext>
              </a:extLst>
            </p:cNvPr>
            <p:cNvSpPr/>
            <p:nvPr/>
          </p:nvSpPr>
          <p:spPr>
            <a:xfrm>
              <a:off x="8611540" y="4756001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0" name="爱设计-5-41">
              <a:extLst>
                <a:ext uri="{FF2B5EF4-FFF2-40B4-BE49-F238E27FC236}">
                  <a16:creationId xmlns:a16="http://schemas.microsoft.com/office/drawing/2014/main" id="{066869BC-DD9F-B4DD-C610-E26DD920744B}"/>
                </a:ext>
              </a:extLst>
            </p:cNvPr>
            <p:cNvSpPr/>
            <p:nvPr/>
          </p:nvSpPr>
          <p:spPr>
            <a:xfrm>
              <a:off x="7691275" y="4858252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1" name="爱设计-5-42">
              <a:extLst>
                <a:ext uri="{FF2B5EF4-FFF2-40B4-BE49-F238E27FC236}">
                  <a16:creationId xmlns:a16="http://schemas.microsoft.com/office/drawing/2014/main" id="{6C06855B-BABA-9D17-1C35-5EBD7B41982F}"/>
                </a:ext>
              </a:extLst>
            </p:cNvPr>
            <p:cNvSpPr/>
            <p:nvPr/>
          </p:nvSpPr>
          <p:spPr>
            <a:xfrm>
              <a:off x="7793527" y="4858252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2" name="爱设计-5-43">
              <a:extLst>
                <a:ext uri="{FF2B5EF4-FFF2-40B4-BE49-F238E27FC236}">
                  <a16:creationId xmlns:a16="http://schemas.microsoft.com/office/drawing/2014/main" id="{51344596-7192-3A68-3D9F-D4E04C436BF6}"/>
                </a:ext>
              </a:extLst>
            </p:cNvPr>
            <p:cNvSpPr/>
            <p:nvPr/>
          </p:nvSpPr>
          <p:spPr>
            <a:xfrm>
              <a:off x="7895778" y="4858252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3" name="爱设计-5-44">
              <a:extLst>
                <a:ext uri="{FF2B5EF4-FFF2-40B4-BE49-F238E27FC236}">
                  <a16:creationId xmlns:a16="http://schemas.microsoft.com/office/drawing/2014/main" id="{15D70443-8263-FA37-6AF3-704C02E8D001}"/>
                </a:ext>
              </a:extLst>
            </p:cNvPr>
            <p:cNvSpPr/>
            <p:nvPr/>
          </p:nvSpPr>
          <p:spPr>
            <a:xfrm>
              <a:off x="7998030" y="4858252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4" name="爱设计-5-45">
              <a:extLst>
                <a:ext uri="{FF2B5EF4-FFF2-40B4-BE49-F238E27FC236}">
                  <a16:creationId xmlns:a16="http://schemas.microsoft.com/office/drawing/2014/main" id="{BB5D81A1-8F10-B0E1-E3AE-103C4551F727}"/>
                </a:ext>
              </a:extLst>
            </p:cNvPr>
            <p:cNvSpPr/>
            <p:nvPr/>
          </p:nvSpPr>
          <p:spPr>
            <a:xfrm>
              <a:off x="8100281" y="4858252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5" name="爱设计-5-46">
              <a:extLst>
                <a:ext uri="{FF2B5EF4-FFF2-40B4-BE49-F238E27FC236}">
                  <a16:creationId xmlns:a16="http://schemas.microsoft.com/office/drawing/2014/main" id="{CE2EEC86-CF54-73B5-2E08-990321B04864}"/>
                </a:ext>
              </a:extLst>
            </p:cNvPr>
            <p:cNvSpPr/>
            <p:nvPr/>
          </p:nvSpPr>
          <p:spPr>
            <a:xfrm>
              <a:off x="8202533" y="4858252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6" name="爱设计-5-47">
              <a:extLst>
                <a:ext uri="{FF2B5EF4-FFF2-40B4-BE49-F238E27FC236}">
                  <a16:creationId xmlns:a16="http://schemas.microsoft.com/office/drawing/2014/main" id="{AC03D875-553D-8430-FBA4-6D3863378EE3}"/>
                </a:ext>
              </a:extLst>
            </p:cNvPr>
            <p:cNvSpPr/>
            <p:nvPr/>
          </p:nvSpPr>
          <p:spPr>
            <a:xfrm>
              <a:off x="8304785" y="4858252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7" name="爱设计-5-48">
              <a:extLst>
                <a:ext uri="{FF2B5EF4-FFF2-40B4-BE49-F238E27FC236}">
                  <a16:creationId xmlns:a16="http://schemas.microsoft.com/office/drawing/2014/main" id="{F14B6D88-3F1E-4BEB-2F7C-1576B41FF2F1}"/>
                </a:ext>
              </a:extLst>
            </p:cNvPr>
            <p:cNvSpPr/>
            <p:nvPr/>
          </p:nvSpPr>
          <p:spPr>
            <a:xfrm>
              <a:off x="8407036" y="4858252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8" name="爱设计-5-49">
              <a:extLst>
                <a:ext uri="{FF2B5EF4-FFF2-40B4-BE49-F238E27FC236}">
                  <a16:creationId xmlns:a16="http://schemas.microsoft.com/office/drawing/2014/main" id="{809DEC99-8535-EC9C-0090-084DC21DB5D3}"/>
                </a:ext>
              </a:extLst>
            </p:cNvPr>
            <p:cNvSpPr/>
            <p:nvPr/>
          </p:nvSpPr>
          <p:spPr>
            <a:xfrm>
              <a:off x="8509288" y="4858252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9" name="爱设计-5-50">
              <a:extLst>
                <a:ext uri="{FF2B5EF4-FFF2-40B4-BE49-F238E27FC236}">
                  <a16:creationId xmlns:a16="http://schemas.microsoft.com/office/drawing/2014/main" id="{A276A082-F0B0-D3A0-E782-4E263DB58308}"/>
                </a:ext>
              </a:extLst>
            </p:cNvPr>
            <p:cNvSpPr/>
            <p:nvPr/>
          </p:nvSpPr>
          <p:spPr>
            <a:xfrm>
              <a:off x="8611540" y="4858252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0" name="爱设计-5-51">
              <a:extLst>
                <a:ext uri="{FF2B5EF4-FFF2-40B4-BE49-F238E27FC236}">
                  <a16:creationId xmlns:a16="http://schemas.microsoft.com/office/drawing/2014/main" id="{A4772C42-D2B7-A293-D128-DC9F0BC8B5DB}"/>
                </a:ext>
              </a:extLst>
            </p:cNvPr>
            <p:cNvSpPr/>
            <p:nvPr/>
          </p:nvSpPr>
          <p:spPr>
            <a:xfrm>
              <a:off x="7691275" y="4960503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1" name="爱设计-5-52">
              <a:extLst>
                <a:ext uri="{FF2B5EF4-FFF2-40B4-BE49-F238E27FC236}">
                  <a16:creationId xmlns:a16="http://schemas.microsoft.com/office/drawing/2014/main" id="{8868EDD3-416A-A54C-6E74-3AB16214D994}"/>
                </a:ext>
              </a:extLst>
            </p:cNvPr>
            <p:cNvSpPr/>
            <p:nvPr/>
          </p:nvSpPr>
          <p:spPr>
            <a:xfrm>
              <a:off x="7793527" y="4960503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2" name="爱设计-5-53">
              <a:extLst>
                <a:ext uri="{FF2B5EF4-FFF2-40B4-BE49-F238E27FC236}">
                  <a16:creationId xmlns:a16="http://schemas.microsoft.com/office/drawing/2014/main" id="{31328D83-1B49-7F25-F27E-B7D7575270D9}"/>
                </a:ext>
              </a:extLst>
            </p:cNvPr>
            <p:cNvSpPr/>
            <p:nvPr/>
          </p:nvSpPr>
          <p:spPr>
            <a:xfrm>
              <a:off x="7895778" y="4960503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3" name="爱设计-5-54">
              <a:extLst>
                <a:ext uri="{FF2B5EF4-FFF2-40B4-BE49-F238E27FC236}">
                  <a16:creationId xmlns:a16="http://schemas.microsoft.com/office/drawing/2014/main" id="{5264486F-6D61-A7F8-CD3C-AB82D1128112}"/>
                </a:ext>
              </a:extLst>
            </p:cNvPr>
            <p:cNvSpPr/>
            <p:nvPr/>
          </p:nvSpPr>
          <p:spPr>
            <a:xfrm>
              <a:off x="7998030" y="4960503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4" name="爱设计-5-55">
              <a:extLst>
                <a:ext uri="{FF2B5EF4-FFF2-40B4-BE49-F238E27FC236}">
                  <a16:creationId xmlns:a16="http://schemas.microsoft.com/office/drawing/2014/main" id="{228B0197-32BB-25E6-7725-39498FF375E7}"/>
                </a:ext>
              </a:extLst>
            </p:cNvPr>
            <p:cNvSpPr/>
            <p:nvPr/>
          </p:nvSpPr>
          <p:spPr>
            <a:xfrm>
              <a:off x="8100281" y="4960503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5" name="爱设计-5-56">
              <a:extLst>
                <a:ext uri="{FF2B5EF4-FFF2-40B4-BE49-F238E27FC236}">
                  <a16:creationId xmlns:a16="http://schemas.microsoft.com/office/drawing/2014/main" id="{EA09FCB8-9926-A5FA-E442-5C50F7F8447C}"/>
                </a:ext>
              </a:extLst>
            </p:cNvPr>
            <p:cNvSpPr/>
            <p:nvPr/>
          </p:nvSpPr>
          <p:spPr>
            <a:xfrm>
              <a:off x="8202533" y="4960503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6" name="爱设计-5-57">
              <a:extLst>
                <a:ext uri="{FF2B5EF4-FFF2-40B4-BE49-F238E27FC236}">
                  <a16:creationId xmlns:a16="http://schemas.microsoft.com/office/drawing/2014/main" id="{455D307A-2168-0B01-4025-CAFD6676A498}"/>
                </a:ext>
              </a:extLst>
            </p:cNvPr>
            <p:cNvSpPr/>
            <p:nvPr/>
          </p:nvSpPr>
          <p:spPr>
            <a:xfrm>
              <a:off x="8304785" y="4960503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7" name="爱设计-5-58">
              <a:extLst>
                <a:ext uri="{FF2B5EF4-FFF2-40B4-BE49-F238E27FC236}">
                  <a16:creationId xmlns:a16="http://schemas.microsoft.com/office/drawing/2014/main" id="{67A935F2-B55B-F86F-A09C-B229351A151F}"/>
                </a:ext>
              </a:extLst>
            </p:cNvPr>
            <p:cNvSpPr/>
            <p:nvPr/>
          </p:nvSpPr>
          <p:spPr>
            <a:xfrm>
              <a:off x="8407036" y="4960503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8" name="爱设计-5-59">
              <a:extLst>
                <a:ext uri="{FF2B5EF4-FFF2-40B4-BE49-F238E27FC236}">
                  <a16:creationId xmlns:a16="http://schemas.microsoft.com/office/drawing/2014/main" id="{DA1600D5-0E86-DE45-C080-A0FD5F93F3E1}"/>
                </a:ext>
              </a:extLst>
            </p:cNvPr>
            <p:cNvSpPr/>
            <p:nvPr/>
          </p:nvSpPr>
          <p:spPr>
            <a:xfrm>
              <a:off x="8509288" y="4960503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9" name="爱设计-5-60">
              <a:extLst>
                <a:ext uri="{FF2B5EF4-FFF2-40B4-BE49-F238E27FC236}">
                  <a16:creationId xmlns:a16="http://schemas.microsoft.com/office/drawing/2014/main" id="{064DC53E-D924-3C44-72CC-EE5051D549D8}"/>
                </a:ext>
              </a:extLst>
            </p:cNvPr>
            <p:cNvSpPr/>
            <p:nvPr/>
          </p:nvSpPr>
          <p:spPr>
            <a:xfrm>
              <a:off x="8611540" y="4960503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0" name="爱设计-5-61">
              <a:extLst>
                <a:ext uri="{FF2B5EF4-FFF2-40B4-BE49-F238E27FC236}">
                  <a16:creationId xmlns:a16="http://schemas.microsoft.com/office/drawing/2014/main" id="{2E66220F-B40B-756F-879F-D19D0AE57F2C}"/>
                </a:ext>
              </a:extLst>
            </p:cNvPr>
            <p:cNvSpPr/>
            <p:nvPr/>
          </p:nvSpPr>
          <p:spPr>
            <a:xfrm>
              <a:off x="7691275" y="5062755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1" name="爱设计-5-62">
              <a:extLst>
                <a:ext uri="{FF2B5EF4-FFF2-40B4-BE49-F238E27FC236}">
                  <a16:creationId xmlns:a16="http://schemas.microsoft.com/office/drawing/2014/main" id="{34A6A735-66C4-E1D2-DBD7-366A585DCA71}"/>
                </a:ext>
              </a:extLst>
            </p:cNvPr>
            <p:cNvSpPr/>
            <p:nvPr/>
          </p:nvSpPr>
          <p:spPr>
            <a:xfrm>
              <a:off x="7793527" y="5062755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2" name="爱设计-5-63">
              <a:extLst>
                <a:ext uri="{FF2B5EF4-FFF2-40B4-BE49-F238E27FC236}">
                  <a16:creationId xmlns:a16="http://schemas.microsoft.com/office/drawing/2014/main" id="{7E8BF2BD-9C64-A124-697C-A3EE4D8D7D77}"/>
                </a:ext>
              </a:extLst>
            </p:cNvPr>
            <p:cNvSpPr/>
            <p:nvPr/>
          </p:nvSpPr>
          <p:spPr>
            <a:xfrm>
              <a:off x="7895778" y="5062755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3" name="爱设计-5-64">
              <a:extLst>
                <a:ext uri="{FF2B5EF4-FFF2-40B4-BE49-F238E27FC236}">
                  <a16:creationId xmlns:a16="http://schemas.microsoft.com/office/drawing/2014/main" id="{2FC7B8B9-F51A-84F6-2110-42A044601F93}"/>
                </a:ext>
              </a:extLst>
            </p:cNvPr>
            <p:cNvSpPr/>
            <p:nvPr/>
          </p:nvSpPr>
          <p:spPr>
            <a:xfrm>
              <a:off x="7998030" y="5062755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4" name="爱设计-5-65">
              <a:extLst>
                <a:ext uri="{FF2B5EF4-FFF2-40B4-BE49-F238E27FC236}">
                  <a16:creationId xmlns:a16="http://schemas.microsoft.com/office/drawing/2014/main" id="{A020861B-3DB6-EA40-269A-D191A43441C8}"/>
                </a:ext>
              </a:extLst>
            </p:cNvPr>
            <p:cNvSpPr/>
            <p:nvPr/>
          </p:nvSpPr>
          <p:spPr>
            <a:xfrm>
              <a:off x="8100281" y="5062755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5" name="爱设计-5-66">
              <a:extLst>
                <a:ext uri="{FF2B5EF4-FFF2-40B4-BE49-F238E27FC236}">
                  <a16:creationId xmlns:a16="http://schemas.microsoft.com/office/drawing/2014/main" id="{C44918D9-C488-2521-1DA6-464063C8AE39}"/>
                </a:ext>
              </a:extLst>
            </p:cNvPr>
            <p:cNvSpPr/>
            <p:nvPr/>
          </p:nvSpPr>
          <p:spPr>
            <a:xfrm>
              <a:off x="8202533" y="5062755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6" name="爱设计-5-67">
              <a:extLst>
                <a:ext uri="{FF2B5EF4-FFF2-40B4-BE49-F238E27FC236}">
                  <a16:creationId xmlns:a16="http://schemas.microsoft.com/office/drawing/2014/main" id="{B7071248-28ED-BB7D-9F4E-75D3D5D8DD16}"/>
                </a:ext>
              </a:extLst>
            </p:cNvPr>
            <p:cNvSpPr/>
            <p:nvPr/>
          </p:nvSpPr>
          <p:spPr>
            <a:xfrm>
              <a:off x="8304785" y="5062755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7" name="爱设计-5-68">
              <a:extLst>
                <a:ext uri="{FF2B5EF4-FFF2-40B4-BE49-F238E27FC236}">
                  <a16:creationId xmlns:a16="http://schemas.microsoft.com/office/drawing/2014/main" id="{3346B823-05F0-ABA2-246A-D699C3BC81D0}"/>
                </a:ext>
              </a:extLst>
            </p:cNvPr>
            <p:cNvSpPr/>
            <p:nvPr/>
          </p:nvSpPr>
          <p:spPr>
            <a:xfrm>
              <a:off x="8407036" y="5062755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8" name="爱设计-5-69">
              <a:extLst>
                <a:ext uri="{FF2B5EF4-FFF2-40B4-BE49-F238E27FC236}">
                  <a16:creationId xmlns:a16="http://schemas.microsoft.com/office/drawing/2014/main" id="{E3ED8C8E-5050-F6E4-53DC-0999C33070BF}"/>
                </a:ext>
              </a:extLst>
            </p:cNvPr>
            <p:cNvSpPr/>
            <p:nvPr/>
          </p:nvSpPr>
          <p:spPr>
            <a:xfrm>
              <a:off x="8509288" y="5062755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9" name="爱设计-5-70">
              <a:extLst>
                <a:ext uri="{FF2B5EF4-FFF2-40B4-BE49-F238E27FC236}">
                  <a16:creationId xmlns:a16="http://schemas.microsoft.com/office/drawing/2014/main" id="{8517B3F6-E58A-8339-27BB-AA2C8FF76EDA}"/>
                </a:ext>
              </a:extLst>
            </p:cNvPr>
            <p:cNvSpPr/>
            <p:nvPr/>
          </p:nvSpPr>
          <p:spPr>
            <a:xfrm>
              <a:off x="8611540" y="5062755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0" name="爱设计-5-71">
              <a:extLst>
                <a:ext uri="{FF2B5EF4-FFF2-40B4-BE49-F238E27FC236}">
                  <a16:creationId xmlns:a16="http://schemas.microsoft.com/office/drawing/2014/main" id="{184A00F3-8301-7AB9-16E7-3436C56E383A}"/>
                </a:ext>
              </a:extLst>
            </p:cNvPr>
            <p:cNvSpPr/>
            <p:nvPr/>
          </p:nvSpPr>
          <p:spPr>
            <a:xfrm>
              <a:off x="7691275" y="5165005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1" name="爱设计-5-72">
              <a:extLst>
                <a:ext uri="{FF2B5EF4-FFF2-40B4-BE49-F238E27FC236}">
                  <a16:creationId xmlns:a16="http://schemas.microsoft.com/office/drawing/2014/main" id="{BDD20510-D4E5-0B71-1ECE-2EADA5436758}"/>
                </a:ext>
              </a:extLst>
            </p:cNvPr>
            <p:cNvSpPr/>
            <p:nvPr/>
          </p:nvSpPr>
          <p:spPr>
            <a:xfrm>
              <a:off x="7793527" y="5165005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2" name="爱设计-5-73">
              <a:extLst>
                <a:ext uri="{FF2B5EF4-FFF2-40B4-BE49-F238E27FC236}">
                  <a16:creationId xmlns:a16="http://schemas.microsoft.com/office/drawing/2014/main" id="{17F6785F-F4E8-4B5D-8464-E1FD89D0FC75}"/>
                </a:ext>
              </a:extLst>
            </p:cNvPr>
            <p:cNvSpPr/>
            <p:nvPr/>
          </p:nvSpPr>
          <p:spPr>
            <a:xfrm>
              <a:off x="7895778" y="5165005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3" name="爱设计-5-74">
              <a:extLst>
                <a:ext uri="{FF2B5EF4-FFF2-40B4-BE49-F238E27FC236}">
                  <a16:creationId xmlns:a16="http://schemas.microsoft.com/office/drawing/2014/main" id="{9EBADB46-4348-5B50-8B23-B89628C2EF6A}"/>
                </a:ext>
              </a:extLst>
            </p:cNvPr>
            <p:cNvSpPr/>
            <p:nvPr/>
          </p:nvSpPr>
          <p:spPr>
            <a:xfrm>
              <a:off x="7998030" y="5165005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4" name="爱设计-5-75">
              <a:extLst>
                <a:ext uri="{FF2B5EF4-FFF2-40B4-BE49-F238E27FC236}">
                  <a16:creationId xmlns:a16="http://schemas.microsoft.com/office/drawing/2014/main" id="{C3842B22-ECCB-951E-A04A-864FB47E846A}"/>
                </a:ext>
              </a:extLst>
            </p:cNvPr>
            <p:cNvSpPr/>
            <p:nvPr/>
          </p:nvSpPr>
          <p:spPr>
            <a:xfrm>
              <a:off x="8100281" y="5165005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5" name="爱设计-5-76">
              <a:extLst>
                <a:ext uri="{FF2B5EF4-FFF2-40B4-BE49-F238E27FC236}">
                  <a16:creationId xmlns:a16="http://schemas.microsoft.com/office/drawing/2014/main" id="{053817D0-4033-FFBC-79D4-F962EE6F6509}"/>
                </a:ext>
              </a:extLst>
            </p:cNvPr>
            <p:cNvSpPr/>
            <p:nvPr/>
          </p:nvSpPr>
          <p:spPr>
            <a:xfrm>
              <a:off x="8202533" y="5165005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6" name="爱设计-5-77">
              <a:extLst>
                <a:ext uri="{FF2B5EF4-FFF2-40B4-BE49-F238E27FC236}">
                  <a16:creationId xmlns:a16="http://schemas.microsoft.com/office/drawing/2014/main" id="{5C680A03-7B67-3734-3851-76E970A7B314}"/>
                </a:ext>
              </a:extLst>
            </p:cNvPr>
            <p:cNvSpPr/>
            <p:nvPr/>
          </p:nvSpPr>
          <p:spPr>
            <a:xfrm>
              <a:off x="8304785" y="5165005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7" name="爱设计-5-78">
              <a:extLst>
                <a:ext uri="{FF2B5EF4-FFF2-40B4-BE49-F238E27FC236}">
                  <a16:creationId xmlns:a16="http://schemas.microsoft.com/office/drawing/2014/main" id="{1FBDC487-01B9-C50C-9CDF-0A0013FF21B3}"/>
                </a:ext>
              </a:extLst>
            </p:cNvPr>
            <p:cNvSpPr/>
            <p:nvPr/>
          </p:nvSpPr>
          <p:spPr>
            <a:xfrm>
              <a:off x="8407036" y="5165005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8" name="爱设计-5-79">
              <a:extLst>
                <a:ext uri="{FF2B5EF4-FFF2-40B4-BE49-F238E27FC236}">
                  <a16:creationId xmlns:a16="http://schemas.microsoft.com/office/drawing/2014/main" id="{C770E833-01B7-002C-0A6F-847063ABC804}"/>
                </a:ext>
              </a:extLst>
            </p:cNvPr>
            <p:cNvSpPr/>
            <p:nvPr/>
          </p:nvSpPr>
          <p:spPr>
            <a:xfrm>
              <a:off x="8509288" y="5165005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9" name="爱设计-5-80">
              <a:extLst>
                <a:ext uri="{FF2B5EF4-FFF2-40B4-BE49-F238E27FC236}">
                  <a16:creationId xmlns:a16="http://schemas.microsoft.com/office/drawing/2014/main" id="{9AB4E6B9-0EF1-07EA-B7E8-507766A41FC6}"/>
                </a:ext>
              </a:extLst>
            </p:cNvPr>
            <p:cNvSpPr/>
            <p:nvPr/>
          </p:nvSpPr>
          <p:spPr>
            <a:xfrm>
              <a:off x="8611540" y="5165005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0" name="爱设计-5-81">
              <a:extLst>
                <a:ext uri="{FF2B5EF4-FFF2-40B4-BE49-F238E27FC236}">
                  <a16:creationId xmlns:a16="http://schemas.microsoft.com/office/drawing/2014/main" id="{F02281D5-141C-353B-EC65-27AB50B34079}"/>
                </a:ext>
              </a:extLst>
            </p:cNvPr>
            <p:cNvSpPr/>
            <p:nvPr/>
          </p:nvSpPr>
          <p:spPr>
            <a:xfrm>
              <a:off x="7691275" y="5267257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1" name="爱设计-5-82">
              <a:extLst>
                <a:ext uri="{FF2B5EF4-FFF2-40B4-BE49-F238E27FC236}">
                  <a16:creationId xmlns:a16="http://schemas.microsoft.com/office/drawing/2014/main" id="{2B57A152-3B47-4BCC-9F75-7749B0A55876}"/>
                </a:ext>
              </a:extLst>
            </p:cNvPr>
            <p:cNvSpPr/>
            <p:nvPr/>
          </p:nvSpPr>
          <p:spPr>
            <a:xfrm>
              <a:off x="7793527" y="5267257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2" name="爱设计-5-83">
              <a:extLst>
                <a:ext uri="{FF2B5EF4-FFF2-40B4-BE49-F238E27FC236}">
                  <a16:creationId xmlns:a16="http://schemas.microsoft.com/office/drawing/2014/main" id="{1F8A6BFE-DE7B-1242-CD59-A9103B23E8D5}"/>
                </a:ext>
              </a:extLst>
            </p:cNvPr>
            <p:cNvSpPr/>
            <p:nvPr/>
          </p:nvSpPr>
          <p:spPr>
            <a:xfrm>
              <a:off x="7895778" y="5267257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3" name="爱设计-5-84">
              <a:extLst>
                <a:ext uri="{FF2B5EF4-FFF2-40B4-BE49-F238E27FC236}">
                  <a16:creationId xmlns:a16="http://schemas.microsoft.com/office/drawing/2014/main" id="{BF3D4F89-91B8-BB8E-43B5-8B421E71D0AB}"/>
                </a:ext>
              </a:extLst>
            </p:cNvPr>
            <p:cNvSpPr/>
            <p:nvPr/>
          </p:nvSpPr>
          <p:spPr>
            <a:xfrm>
              <a:off x="7998030" y="5267257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4" name="爱设计-5-85">
              <a:extLst>
                <a:ext uri="{FF2B5EF4-FFF2-40B4-BE49-F238E27FC236}">
                  <a16:creationId xmlns:a16="http://schemas.microsoft.com/office/drawing/2014/main" id="{3303A8AE-81F2-5B92-9D81-0994D6D574B6}"/>
                </a:ext>
              </a:extLst>
            </p:cNvPr>
            <p:cNvSpPr/>
            <p:nvPr/>
          </p:nvSpPr>
          <p:spPr>
            <a:xfrm>
              <a:off x="8100281" y="5267257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5" name="爱设计-5-86">
              <a:extLst>
                <a:ext uri="{FF2B5EF4-FFF2-40B4-BE49-F238E27FC236}">
                  <a16:creationId xmlns:a16="http://schemas.microsoft.com/office/drawing/2014/main" id="{A657213B-5CA6-BE19-161B-3DF886902353}"/>
                </a:ext>
              </a:extLst>
            </p:cNvPr>
            <p:cNvSpPr/>
            <p:nvPr/>
          </p:nvSpPr>
          <p:spPr>
            <a:xfrm>
              <a:off x="8202533" y="5267257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6" name="爱设计-5-87">
              <a:extLst>
                <a:ext uri="{FF2B5EF4-FFF2-40B4-BE49-F238E27FC236}">
                  <a16:creationId xmlns:a16="http://schemas.microsoft.com/office/drawing/2014/main" id="{A743ED83-C31D-D3C0-926E-9885DD85E9B9}"/>
                </a:ext>
              </a:extLst>
            </p:cNvPr>
            <p:cNvSpPr/>
            <p:nvPr/>
          </p:nvSpPr>
          <p:spPr>
            <a:xfrm>
              <a:off x="8304785" y="5267257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7" name="爱设计-5-88">
              <a:extLst>
                <a:ext uri="{FF2B5EF4-FFF2-40B4-BE49-F238E27FC236}">
                  <a16:creationId xmlns:a16="http://schemas.microsoft.com/office/drawing/2014/main" id="{39D5CA84-2637-D205-89B8-B89E3CA12210}"/>
                </a:ext>
              </a:extLst>
            </p:cNvPr>
            <p:cNvSpPr/>
            <p:nvPr/>
          </p:nvSpPr>
          <p:spPr>
            <a:xfrm>
              <a:off x="8407036" y="5267257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8" name="爱设计-5-89">
              <a:extLst>
                <a:ext uri="{FF2B5EF4-FFF2-40B4-BE49-F238E27FC236}">
                  <a16:creationId xmlns:a16="http://schemas.microsoft.com/office/drawing/2014/main" id="{D1E662C3-CCF7-38CF-F5A1-BF0935511505}"/>
                </a:ext>
              </a:extLst>
            </p:cNvPr>
            <p:cNvSpPr/>
            <p:nvPr/>
          </p:nvSpPr>
          <p:spPr>
            <a:xfrm>
              <a:off x="8509288" y="5267257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9" name="爱设计-5-90">
              <a:extLst>
                <a:ext uri="{FF2B5EF4-FFF2-40B4-BE49-F238E27FC236}">
                  <a16:creationId xmlns:a16="http://schemas.microsoft.com/office/drawing/2014/main" id="{B9E12316-E91B-1165-0598-BF07E9EEA4F1}"/>
                </a:ext>
              </a:extLst>
            </p:cNvPr>
            <p:cNvSpPr/>
            <p:nvPr/>
          </p:nvSpPr>
          <p:spPr>
            <a:xfrm>
              <a:off x="8611540" y="5267257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0" name="爱设计-5-91">
              <a:extLst>
                <a:ext uri="{FF2B5EF4-FFF2-40B4-BE49-F238E27FC236}">
                  <a16:creationId xmlns:a16="http://schemas.microsoft.com/office/drawing/2014/main" id="{94E76FB2-1D16-7E64-84F7-83F8E0907DE2}"/>
                </a:ext>
              </a:extLst>
            </p:cNvPr>
            <p:cNvSpPr/>
            <p:nvPr/>
          </p:nvSpPr>
          <p:spPr>
            <a:xfrm>
              <a:off x="7691275" y="536950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1" name="爱设计-5-92">
              <a:extLst>
                <a:ext uri="{FF2B5EF4-FFF2-40B4-BE49-F238E27FC236}">
                  <a16:creationId xmlns:a16="http://schemas.microsoft.com/office/drawing/2014/main" id="{DEFB53C0-C8C8-7A03-A148-01342E42AF71}"/>
                </a:ext>
              </a:extLst>
            </p:cNvPr>
            <p:cNvSpPr/>
            <p:nvPr/>
          </p:nvSpPr>
          <p:spPr>
            <a:xfrm>
              <a:off x="7793527" y="536950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2" name="爱设计-5-93">
              <a:extLst>
                <a:ext uri="{FF2B5EF4-FFF2-40B4-BE49-F238E27FC236}">
                  <a16:creationId xmlns:a16="http://schemas.microsoft.com/office/drawing/2014/main" id="{D4999BB2-DD2C-F967-F963-339E6354C79D}"/>
                </a:ext>
              </a:extLst>
            </p:cNvPr>
            <p:cNvSpPr/>
            <p:nvPr/>
          </p:nvSpPr>
          <p:spPr>
            <a:xfrm>
              <a:off x="7895778" y="536950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3" name="爱设计-5-94">
              <a:extLst>
                <a:ext uri="{FF2B5EF4-FFF2-40B4-BE49-F238E27FC236}">
                  <a16:creationId xmlns:a16="http://schemas.microsoft.com/office/drawing/2014/main" id="{734E0A39-D4B9-C154-E2CE-5C5B05045B31}"/>
                </a:ext>
              </a:extLst>
            </p:cNvPr>
            <p:cNvSpPr/>
            <p:nvPr/>
          </p:nvSpPr>
          <p:spPr>
            <a:xfrm>
              <a:off x="7998030" y="536950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4" name="爱设计-5-95">
              <a:extLst>
                <a:ext uri="{FF2B5EF4-FFF2-40B4-BE49-F238E27FC236}">
                  <a16:creationId xmlns:a16="http://schemas.microsoft.com/office/drawing/2014/main" id="{DEC61E24-3459-F3C7-2812-857140113D63}"/>
                </a:ext>
              </a:extLst>
            </p:cNvPr>
            <p:cNvSpPr/>
            <p:nvPr/>
          </p:nvSpPr>
          <p:spPr>
            <a:xfrm>
              <a:off x="8100281" y="536950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5" name="爱设计-5-96">
              <a:extLst>
                <a:ext uri="{FF2B5EF4-FFF2-40B4-BE49-F238E27FC236}">
                  <a16:creationId xmlns:a16="http://schemas.microsoft.com/office/drawing/2014/main" id="{EE787E10-BDE7-AAFC-17A3-F10E12DFCF28}"/>
                </a:ext>
              </a:extLst>
            </p:cNvPr>
            <p:cNvSpPr/>
            <p:nvPr/>
          </p:nvSpPr>
          <p:spPr>
            <a:xfrm>
              <a:off x="8202533" y="536950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6" name="爱设计-5-97">
              <a:extLst>
                <a:ext uri="{FF2B5EF4-FFF2-40B4-BE49-F238E27FC236}">
                  <a16:creationId xmlns:a16="http://schemas.microsoft.com/office/drawing/2014/main" id="{EF00EF78-A9FE-1AB9-4CA0-A4148F6991D3}"/>
                </a:ext>
              </a:extLst>
            </p:cNvPr>
            <p:cNvSpPr/>
            <p:nvPr/>
          </p:nvSpPr>
          <p:spPr>
            <a:xfrm>
              <a:off x="8304785" y="536950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7" name="爱设计-5-98">
              <a:extLst>
                <a:ext uri="{FF2B5EF4-FFF2-40B4-BE49-F238E27FC236}">
                  <a16:creationId xmlns:a16="http://schemas.microsoft.com/office/drawing/2014/main" id="{F6FB7E1B-3BC5-11AD-9733-49950548939E}"/>
                </a:ext>
              </a:extLst>
            </p:cNvPr>
            <p:cNvSpPr/>
            <p:nvPr/>
          </p:nvSpPr>
          <p:spPr>
            <a:xfrm>
              <a:off x="8407036" y="536950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8" name="爱设计-5-99">
              <a:extLst>
                <a:ext uri="{FF2B5EF4-FFF2-40B4-BE49-F238E27FC236}">
                  <a16:creationId xmlns:a16="http://schemas.microsoft.com/office/drawing/2014/main" id="{79AC2B81-282D-01A0-82B1-161274300317}"/>
                </a:ext>
              </a:extLst>
            </p:cNvPr>
            <p:cNvSpPr/>
            <p:nvPr/>
          </p:nvSpPr>
          <p:spPr>
            <a:xfrm>
              <a:off x="8509288" y="536950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9" name="爱设计-5-100">
              <a:extLst>
                <a:ext uri="{FF2B5EF4-FFF2-40B4-BE49-F238E27FC236}">
                  <a16:creationId xmlns:a16="http://schemas.microsoft.com/office/drawing/2014/main" id="{566C73D8-A867-6496-1929-D4E1E86588D6}"/>
                </a:ext>
              </a:extLst>
            </p:cNvPr>
            <p:cNvSpPr/>
            <p:nvPr/>
          </p:nvSpPr>
          <p:spPr>
            <a:xfrm>
              <a:off x="8611540" y="536950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80" name="爱设计-6">
            <a:extLst>
              <a:ext uri="{FF2B5EF4-FFF2-40B4-BE49-F238E27FC236}">
                <a16:creationId xmlns:a16="http://schemas.microsoft.com/office/drawing/2014/main" id="{5BD9FB43-541B-BEEE-B33F-8B57C53EAAC4}"/>
              </a:ext>
            </a:extLst>
          </p:cNvPr>
          <p:cNvGrpSpPr/>
          <p:nvPr/>
        </p:nvGrpSpPr>
        <p:grpSpPr>
          <a:xfrm>
            <a:off x="10783546" y="6121259"/>
            <a:ext cx="798854" cy="271869"/>
            <a:chOff x="15568076" y="4386430"/>
            <a:chExt cx="798854" cy="271869"/>
          </a:xfrm>
        </p:grpSpPr>
        <p:sp>
          <p:nvSpPr>
            <p:cNvPr id="281" name="爱设计-6-1">
              <a:extLst>
                <a:ext uri="{FF2B5EF4-FFF2-40B4-BE49-F238E27FC236}">
                  <a16:creationId xmlns:a16="http://schemas.microsoft.com/office/drawing/2014/main" id="{0F82B762-9922-5A95-6EBF-0135557568AE}"/>
                </a:ext>
              </a:extLst>
            </p:cNvPr>
            <p:cNvSpPr/>
            <p:nvPr/>
          </p:nvSpPr>
          <p:spPr>
            <a:xfrm rot="10800000" flipH="1">
              <a:off x="16147759" y="4443942"/>
              <a:ext cx="219171" cy="13831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706" y="0"/>
                  </a:moveTo>
                  <a:lnTo>
                    <a:pt x="12163" y="4029"/>
                  </a:lnTo>
                  <a:lnTo>
                    <a:pt x="14549" y="7809"/>
                  </a:lnTo>
                  <a:lnTo>
                    <a:pt x="0" y="7809"/>
                  </a:lnTo>
                  <a:lnTo>
                    <a:pt x="0" y="13500"/>
                  </a:lnTo>
                  <a:lnTo>
                    <a:pt x="14732" y="13500"/>
                  </a:lnTo>
                  <a:lnTo>
                    <a:pt x="12163" y="17571"/>
                  </a:lnTo>
                  <a:lnTo>
                    <a:pt x="14706" y="21600"/>
                  </a:lnTo>
                  <a:lnTo>
                    <a:pt x="18979" y="14829"/>
                  </a:lnTo>
                  <a:lnTo>
                    <a:pt x="19057" y="14954"/>
                  </a:lnTo>
                  <a:lnTo>
                    <a:pt x="21600" y="10925"/>
                  </a:lnTo>
                  <a:lnTo>
                    <a:pt x="21521" y="10800"/>
                  </a:lnTo>
                  <a:lnTo>
                    <a:pt x="21600" y="10675"/>
                  </a:lnTo>
                  <a:lnTo>
                    <a:pt x="19057" y="6646"/>
                  </a:lnTo>
                  <a:lnTo>
                    <a:pt x="18979" y="6771"/>
                  </a:lnTo>
                  <a:lnTo>
                    <a:pt x="14706" y="0"/>
                  </a:lnTo>
                  <a:close/>
                </a:path>
              </a:pathLst>
            </a:custGeom>
            <a:solidFill>
              <a:schemeClr val="accent1"/>
            </a:solidFill>
            <a:ln w="12700">
              <a:miter lim="400000"/>
            </a:ln>
          </p:spPr>
          <p:txBody>
            <a:bodyPr lIns="50800" tIns="50800" rIns="50800" bIns="50800" anchor="ctr"/>
            <a:lstStyle/>
            <a:p>
              <a:pPr defTabSz="825500">
                <a:defRPr sz="3200">
                  <a:solidFill>
                    <a:srgbClr val="00FF94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282" name="爱设计-6-2">
              <a:extLst>
                <a:ext uri="{FF2B5EF4-FFF2-40B4-BE49-F238E27FC236}">
                  <a16:creationId xmlns:a16="http://schemas.microsoft.com/office/drawing/2014/main" id="{5A422B32-1813-2F2C-B557-3D8BEDAF5382}"/>
                </a:ext>
              </a:extLst>
            </p:cNvPr>
            <p:cNvSpPr txBox="1"/>
            <p:nvPr/>
          </p:nvSpPr>
          <p:spPr>
            <a:xfrm>
              <a:off x="15568076" y="4386430"/>
              <a:ext cx="583493" cy="271869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50800" tIns="50800" rIns="50800" bIns="50800">
              <a:spAutoFit/>
            </a:bodyPr>
            <a:lstStyle>
              <a:lvl1pPr algn="l">
                <a:lnSpc>
                  <a:spcPct val="80000"/>
                </a:lnSpc>
                <a:defRPr sz="5000">
                  <a:solidFill>
                    <a:srgbClr val="FFFFFF"/>
                  </a:solidFill>
                  <a:latin typeface="Avenir Black"/>
                  <a:ea typeface="Avenir Black"/>
                  <a:cs typeface="Avenir Black"/>
                  <a:sym typeface="Avenir Black"/>
                </a:defRPr>
              </a:lvl1pPr>
            </a:lstStyle>
            <a:p>
              <a:pPr>
                <a:lnSpc>
                  <a:spcPct val="100000"/>
                </a:lnSpc>
              </a:pPr>
              <a:r>
                <a:rPr lang="en-US" sz="1100" dirty="0">
                  <a:latin typeface="+mj-ea"/>
                  <a:ea typeface="+mj-ea"/>
                </a:rPr>
                <a:t>ISHEJI</a:t>
              </a:r>
              <a:endParaRPr sz="1100" dirty="0">
                <a:latin typeface="+mj-ea"/>
                <a:ea typeface="+mj-ea"/>
              </a:endParaRPr>
            </a:p>
          </p:txBody>
        </p:sp>
      </p:grpSp>
      <p:grpSp>
        <p:nvGrpSpPr>
          <p:cNvPr id="309" name="爱设计-7">
            <a:extLst>
              <a:ext uri="{FF2B5EF4-FFF2-40B4-BE49-F238E27FC236}">
                <a16:creationId xmlns:a16="http://schemas.microsoft.com/office/drawing/2014/main" id="{E78454E0-04DE-3182-E0C9-864B7BE5A00E}"/>
              </a:ext>
            </a:extLst>
          </p:cNvPr>
          <p:cNvGrpSpPr/>
          <p:nvPr/>
        </p:nvGrpSpPr>
        <p:grpSpPr>
          <a:xfrm>
            <a:off x="5175689" y="1636895"/>
            <a:ext cx="1875863" cy="4025029"/>
            <a:chOff x="5198073" y="1746732"/>
            <a:chExt cx="1875863" cy="4025029"/>
          </a:xfrm>
        </p:grpSpPr>
        <p:sp>
          <p:nvSpPr>
            <p:cNvPr id="310" name="爱设计-7-1">
              <a:extLst>
                <a:ext uri="{FF2B5EF4-FFF2-40B4-BE49-F238E27FC236}">
                  <a16:creationId xmlns:a16="http://schemas.microsoft.com/office/drawing/2014/main" id="{BC6871DC-6BB9-DF7E-3C90-68725F060762}"/>
                </a:ext>
              </a:extLst>
            </p:cNvPr>
            <p:cNvSpPr/>
            <p:nvPr/>
          </p:nvSpPr>
          <p:spPr>
            <a:xfrm rot="5400000">
              <a:off x="4632290" y="3330114"/>
              <a:ext cx="4025028" cy="858265"/>
            </a:xfrm>
            <a:custGeom>
              <a:avLst/>
              <a:gdLst>
                <a:gd name="connsiteX0" fmla="*/ 2343856 w 10855401"/>
                <a:gd name="connsiteY0" fmla="*/ 0 h 2314719"/>
                <a:gd name="connsiteX1" fmla="*/ 8511544 w 10855401"/>
                <a:gd name="connsiteY1" fmla="*/ 0 h 2314719"/>
                <a:gd name="connsiteX2" fmla="*/ 10844841 w 10855401"/>
                <a:gd name="connsiteY2" fmla="*/ 2105602 h 2314719"/>
                <a:gd name="connsiteX3" fmla="*/ 10855401 w 10855401"/>
                <a:gd name="connsiteY3" fmla="*/ 2314719 h 2314719"/>
                <a:gd name="connsiteX4" fmla="*/ 0 w 10855401"/>
                <a:gd name="connsiteY4" fmla="*/ 2314719 h 2314719"/>
                <a:gd name="connsiteX5" fmla="*/ 10559 w 10855401"/>
                <a:gd name="connsiteY5" fmla="*/ 2105602 h 2314719"/>
                <a:gd name="connsiteX6" fmla="*/ 2343856 w 10855401"/>
                <a:gd name="connsiteY6" fmla="*/ 0 h 2314719"/>
                <a:gd name="connsiteX0" fmla="*/ 0 w 10855401"/>
                <a:gd name="connsiteY0" fmla="*/ 2314719 h 2406159"/>
                <a:gd name="connsiteX1" fmla="*/ 10559 w 10855401"/>
                <a:gd name="connsiteY1" fmla="*/ 2105602 h 2406159"/>
                <a:gd name="connsiteX2" fmla="*/ 2343856 w 10855401"/>
                <a:gd name="connsiteY2" fmla="*/ 0 h 2406159"/>
                <a:gd name="connsiteX3" fmla="*/ 8511544 w 10855401"/>
                <a:gd name="connsiteY3" fmla="*/ 0 h 2406159"/>
                <a:gd name="connsiteX4" fmla="*/ 10844841 w 10855401"/>
                <a:gd name="connsiteY4" fmla="*/ 2105602 h 2406159"/>
                <a:gd name="connsiteX5" fmla="*/ 10855401 w 10855401"/>
                <a:gd name="connsiteY5" fmla="*/ 2314719 h 2406159"/>
                <a:gd name="connsiteX6" fmla="*/ 91440 w 10855401"/>
                <a:gd name="connsiteY6" fmla="*/ 2406159 h 2406159"/>
                <a:gd name="connsiteX0" fmla="*/ 0 w 10855401"/>
                <a:gd name="connsiteY0" fmla="*/ 2314719 h 2314719"/>
                <a:gd name="connsiteX1" fmla="*/ 10559 w 10855401"/>
                <a:gd name="connsiteY1" fmla="*/ 2105602 h 2314719"/>
                <a:gd name="connsiteX2" fmla="*/ 2343856 w 10855401"/>
                <a:gd name="connsiteY2" fmla="*/ 0 h 2314719"/>
                <a:gd name="connsiteX3" fmla="*/ 8511544 w 10855401"/>
                <a:gd name="connsiteY3" fmla="*/ 0 h 2314719"/>
                <a:gd name="connsiteX4" fmla="*/ 10844841 w 10855401"/>
                <a:gd name="connsiteY4" fmla="*/ 2105602 h 2314719"/>
                <a:gd name="connsiteX5" fmla="*/ 10855401 w 10855401"/>
                <a:gd name="connsiteY5" fmla="*/ 2314719 h 2314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855401" h="2314719">
                  <a:moveTo>
                    <a:pt x="0" y="2314719"/>
                  </a:moveTo>
                  <a:lnTo>
                    <a:pt x="10559" y="2105602"/>
                  </a:lnTo>
                  <a:cubicBezTo>
                    <a:pt x="130667" y="922917"/>
                    <a:pt x="1129483" y="0"/>
                    <a:pt x="2343856" y="0"/>
                  </a:cubicBezTo>
                  <a:lnTo>
                    <a:pt x="8511544" y="0"/>
                  </a:lnTo>
                  <a:cubicBezTo>
                    <a:pt x="9725918" y="0"/>
                    <a:pt x="10724733" y="922917"/>
                    <a:pt x="10844841" y="2105602"/>
                  </a:cubicBezTo>
                  <a:lnTo>
                    <a:pt x="10855401" y="2314719"/>
                  </a:lnTo>
                </a:path>
              </a:pathLst>
            </a:custGeom>
            <a:noFill/>
            <a:ln w="127000" cap="rnd">
              <a:solidFill>
                <a:schemeClr val="accent1"/>
              </a:solidFill>
              <a:round/>
              <a:head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11" name="爱设计-7-2">
              <a:extLst>
                <a:ext uri="{FF2B5EF4-FFF2-40B4-BE49-F238E27FC236}">
                  <a16:creationId xmlns:a16="http://schemas.microsoft.com/office/drawing/2014/main" id="{0BEB3CEA-006C-0AD5-E93B-BEBD6C6D9ADA}"/>
                </a:ext>
              </a:extLst>
            </p:cNvPr>
            <p:cNvSpPr/>
            <p:nvPr/>
          </p:nvSpPr>
          <p:spPr>
            <a:xfrm rot="5400000" flipH="1" flipV="1">
              <a:off x="3614692" y="3330113"/>
              <a:ext cx="4025028" cy="858265"/>
            </a:xfrm>
            <a:custGeom>
              <a:avLst/>
              <a:gdLst>
                <a:gd name="connsiteX0" fmla="*/ 2343856 w 10855401"/>
                <a:gd name="connsiteY0" fmla="*/ 0 h 2314719"/>
                <a:gd name="connsiteX1" fmla="*/ 8511544 w 10855401"/>
                <a:gd name="connsiteY1" fmla="*/ 0 h 2314719"/>
                <a:gd name="connsiteX2" fmla="*/ 10844841 w 10855401"/>
                <a:gd name="connsiteY2" fmla="*/ 2105602 h 2314719"/>
                <a:gd name="connsiteX3" fmla="*/ 10855401 w 10855401"/>
                <a:gd name="connsiteY3" fmla="*/ 2314719 h 2314719"/>
                <a:gd name="connsiteX4" fmla="*/ 0 w 10855401"/>
                <a:gd name="connsiteY4" fmla="*/ 2314719 h 2314719"/>
                <a:gd name="connsiteX5" fmla="*/ 10559 w 10855401"/>
                <a:gd name="connsiteY5" fmla="*/ 2105602 h 2314719"/>
                <a:gd name="connsiteX6" fmla="*/ 2343856 w 10855401"/>
                <a:gd name="connsiteY6" fmla="*/ 0 h 2314719"/>
                <a:gd name="connsiteX0" fmla="*/ 0 w 10855401"/>
                <a:gd name="connsiteY0" fmla="*/ 2314719 h 2406159"/>
                <a:gd name="connsiteX1" fmla="*/ 10559 w 10855401"/>
                <a:gd name="connsiteY1" fmla="*/ 2105602 h 2406159"/>
                <a:gd name="connsiteX2" fmla="*/ 2343856 w 10855401"/>
                <a:gd name="connsiteY2" fmla="*/ 0 h 2406159"/>
                <a:gd name="connsiteX3" fmla="*/ 8511544 w 10855401"/>
                <a:gd name="connsiteY3" fmla="*/ 0 h 2406159"/>
                <a:gd name="connsiteX4" fmla="*/ 10844841 w 10855401"/>
                <a:gd name="connsiteY4" fmla="*/ 2105602 h 2406159"/>
                <a:gd name="connsiteX5" fmla="*/ 10855401 w 10855401"/>
                <a:gd name="connsiteY5" fmla="*/ 2314719 h 2406159"/>
                <a:gd name="connsiteX6" fmla="*/ 91440 w 10855401"/>
                <a:gd name="connsiteY6" fmla="*/ 2406159 h 2406159"/>
                <a:gd name="connsiteX0" fmla="*/ 0 w 10855401"/>
                <a:gd name="connsiteY0" fmla="*/ 2314719 h 2314719"/>
                <a:gd name="connsiteX1" fmla="*/ 10559 w 10855401"/>
                <a:gd name="connsiteY1" fmla="*/ 2105602 h 2314719"/>
                <a:gd name="connsiteX2" fmla="*/ 2343856 w 10855401"/>
                <a:gd name="connsiteY2" fmla="*/ 0 h 2314719"/>
                <a:gd name="connsiteX3" fmla="*/ 8511544 w 10855401"/>
                <a:gd name="connsiteY3" fmla="*/ 0 h 2314719"/>
                <a:gd name="connsiteX4" fmla="*/ 10844841 w 10855401"/>
                <a:gd name="connsiteY4" fmla="*/ 2105602 h 2314719"/>
                <a:gd name="connsiteX5" fmla="*/ 10855401 w 10855401"/>
                <a:gd name="connsiteY5" fmla="*/ 2314719 h 2314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855401" h="2314719">
                  <a:moveTo>
                    <a:pt x="0" y="2314719"/>
                  </a:moveTo>
                  <a:lnTo>
                    <a:pt x="10559" y="2105602"/>
                  </a:lnTo>
                  <a:cubicBezTo>
                    <a:pt x="130667" y="922917"/>
                    <a:pt x="1129483" y="0"/>
                    <a:pt x="2343856" y="0"/>
                  </a:cubicBezTo>
                  <a:lnTo>
                    <a:pt x="8511544" y="0"/>
                  </a:lnTo>
                  <a:cubicBezTo>
                    <a:pt x="9725918" y="0"/>
                    <a:pt x="10724733" y="922917"/>
                    <a:pt x="10844841" y="2105602"/>
                  </a:cubicBezTo>
                  <a:lnTo>
                    <a:pt x="10855401" y="2314719"/>
                  </a:lnTo>
                </a:path>
              </a:pathLst>
            </a:custGeom>
            <a:noFill/>
            <a:ln w="127000" cap="rnd">
              <a:solidFill>
                <a:schemeClr val="accent4"/>
              </a:solidFill>
              <a:round/>
              <a:head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312" name="爱设计-8">
            <a:extLst>
              <a:ext uri="{FF2B5EF4-FFF2-40B4-BE49-F238E27FC236}">
                <a16:creationId xmlns:a16="http://schemas.microsoft.com/office/drawing/2014/main" id="{B59784DF-828E-600B-55C4-DD224670F68B}"/>
              </a:ext>
            </a:extLst>
          </p:cNvPr>
          <p:cNvSpPr/>
          <p:nvPr/>
        </p:nvSpPr>
        <p:spPr>
          <a:xfrm>
            <a:off x="5481079" y="1999678"/>
            <a:ext cx="1265083" cy="3299460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7" name="爱设计-9">
            <a:extLst>
              <a:ext uri="{FF2B5EF4-FFF2-40B4-BE49-F238E27FC236}">
                <a16:creationId xmlns:a16="http://schemas.microsoft.com/office/drawing/2014/main" id="{929A29A4-EF99-E351-FA9C-56AE4619C720}"/>
              </a:ext>
            </a:extLst>
          </p:cNvPr>
          <p:cNvSpPr/>
          <p:nvPr/>
        </p:nvSpPr>
        <p:spPr>
          <a:xfrm>
            <a:off x="5837686" y="3350504"/>
            <a:ext cx="551869" cy="597808"/>
          </a:xfrm>
          <a:custGeom>
            <a:avLst/>
            <a:gdLst>
              <a:gd name="connsiteX0" fmla="*/ 332293 w 664672"/>
              <a:gd name="connsiteY0" fmla="*/ 387672 h 720001"/>
              <a:gd name="connsiteX1" fmla="*/ 660804 w 664672"/>
              <a:gd name="connsiteY1" fmla="*/ 598902 h 720001"/>
              <a:gd name="connsiteX2" fmla="*/ 563560 w 664672"/>
              <a:gd name="connsiteY2" fmla="*/ 720001 h 720001"/>
              <a:gd name="connsiteX3" fmla="*/ 101112 w 664672"/>
              <a:gd name="connsiteY3" fmla="*/ 720001 h 720001"/>
              <a:gd name="connsiteX4" fmla="*/ 3868 w 664672"/>
              <a:gd name="connsiteY4" fmla="*/ 598902 h 720001"/>
              <a:gd name="connsiteX5" fmla="*/ 332293 w 664672"/>
              <a:gd name="connsiteY5" fmla="*/ 387672 h 720001"/>
              <a:gd name="connsiteX6" fmla="*/ 332293 w 664672"/>
              <a:gd name="connsiteY6" fmla="*/ 0 h 720001"/>
              <a:gd name="connsiteX7" fmla="*/ 509517 w 664672"/>
              <a:gd name="connsiteY7" fmla="*/ 177224 h 720001"/>
              <a:gd name="connsiteX8" fmla="*/ 332293 w 664672"/>
              <a:gd name="connsiteY8" fmla="*/ 354448 h 720001"/>
              <a:gd name="connsiteX9" fmla="*/ 155069 w 664672"/>
              <a:gd name="connsiteY9" fmla="*/ 177224 h 720001"/>
              <a:gd name="connsiteX10" fmla="*/ 332293 w 664672"/>
              <a:gd name="connsiteY10" fmla="*/ 0 h 720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664672" h="720001">
                <a:moveTo>
                  <a:pt x="332293" y="387672"/>
                </a:moveTo>
                <a:cubicBezTo>
                  <a:pt x="550549" y="387672"/>
                  <a:pt x="628448" y="491162"/>
                  <a:pt x="660804" y="598902"/>
                </a:cubicBezTo>
                <a:cubicBezTo>
                  <a:pt x="679021" y="659624"/>
                  <a:pt x="630616" y="720001"/>
                  <a:pt x="563560" y="720001"/>
                </a:cubicBezTo>
                <a:lnTo>
                  <a:pt x="101112" y="720001"/>
                </a:lnTo>
                <a:cubicBezTo>
                  <a:pt x="34057" y="720001"/>
                  <a:pt x="-14348" y="659624"/>
                  <a:pt x="3868" y="598902"/>
                </a:cubicBezTo>
                <a:cubicBezTo>
                  <a:pt x="36138" y="491162"/>
                  <a:pt x="114037" y="387672"/>
                  <a:pt x="332293" y="387672"/>
                </a:cubicBezTo>
                <a:close/>
                <a:moveTo>
                  <a:pt x="332293" y="0"/>
                </a:moveTo>
                <a:cubicBezTo>
                  <a:pt x="430230" y="0"/>
                  <a:pt x="509604" y="79287"/>
                  <a:pt x="509517" y="177224"/>
                </a:cubicBezTo>
                <a:cubicBezTo>
                  <a:pt x="509517" y="275074"/>
                  <a:pt x="430144" y="354448"/>
                  <a:pt x="332293" y="354448"/>
                </a:cubicBezTo>
                <a:cubicBezTo>
                  <a:pt x="234442" y="354448"/>
                  <a:pt x="155069" y="275074"/>
                  <a:pt x="155069" y="177224"/>
                </a:cubicBezTo>
                <a:cubicBezTo>
                  <a:pt x="155069" y="79287"/>
                  <a:pt x="234442" y="0"/>
                  <a:pt x="332293" y="0"/>
                </a:cubicBezTo>
                <a:close/>
              </a:path>
            </a:pathLst>
          </a:custGeom>
          <a:solidFill>
            <a:schemeClr val="bg1"/>
          </a:solidFill>
          <a:ln w="23540" cap="flat">
            <a:noFill/>
            <a:prstDash val="solid"/>
            <a:miter/>
          </a:ln>
          <a:effectLst/>
        </p:spPr>
        <p:txBody>
          <a:bodyPr lIns="0" tIns="45720" rIns="0" bIns="45720"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effectLst/>
              <a:uLnTx/>
              <a:uFillTx/>
              <a:latin typeface="Arial"/>
              <a:ea typeface="OPPOSans M"/>
            </a:endParaRPr>
          </a:p>
        </p:txBody>
      </p:sp>
      <p:sp>
        <p:nvSpPr>
          <p:cNvPr id="315" name="爱设计-10">
            <a:extLst>
              <a:ext uri="{FF2B5EF4-FFF2-40B4-BE49-F238E27FC236}">
                <a16:creationId xmlns:a16="http://schemas.microsoft.com/office/drawing/2014/main" id="{2C0109BC-CE38-911D-F3AE-47088D3A7DAD}"/>
              </a:ext>
            </a:extLst>
          </p:cNvPr>
          <p:cNvSpPr/>
          <p:nvPr/>
        </p:nvSpPr>
        <p:spPr>
          <a:xfrm rot="16200000">
            <a:off x="5755480" y="2464498"/>
            <a:ext cx="716280" cy="510540"/>
          </a:xfrm>
          <a:prstGeom prst="rightArrow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6" name="爱设计-11">
            <a:extLst>
              <a:ext uri="{FF2B5EF4-FFF2-40B4-BE49-F238E27FC236}">
                <a16:creationId xmlns:a16="http://schemas.microsoft.com/office/drawing/2014/main" id="{16757C0F-EA77-AA0C-D111-3043FEE17BCE}"/>
              </a:ext>
            </a:extLst>
          </p:cNvPr>
          <p:cNvSpPr/>
          <p:nvPr/>
        </p:nvSpPr>
        <p:spPr>
          <a:xfrm rot="5400000" flipV="1">
            <a:off x="5755480" y="4323778"/>
            <a:ext cx="716280" cy="510540"/>
          </a:xfrm>
          <a:prstGeom prst="rightArrow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7" name="爱设计-12">
            <a:extLst>
              <a:ext uri="{FF2B5EF4-FFF2-40B4-BE49-F238E27FC236}">
                <a16:creationId xmlns:a16="http://schemas.microsoft.com/office/drawing/2014/main" id="{5155A1C0-1E5C-2056-6E4F-C1E99C2EC0EE}"/>
              </a:ext>
            </a:extLst>
          </p:cNvPr>
          <p:cNvSpPr/>
          <p:nvPr/>
        </p:nvSpPr>
        <p:spPr>
          <a:xfrm>
            <a:off x="755294" y="2094883"/>
            <a:ext cx="4043123" cy="1483360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bg1">
                <a:alpha val="20000"/>
              </a:schemeClr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8" name="爱设计-13">
            <a:extLst>
              <a:ext uri="{FF2B5EF4-FFF2-40B4-BE49-F238E27FC236}">
                <a16:creationId xmlns:a16="http://schemas.microsoft.com/office/drawing/2014/main" id="{C1A9A393-3BB4-AC93-B1DA-6246D381BEB8}"/>
              </a:ext>
            </a:extLst>
          </p:cNvPr>
          <p:cNvSpPr/>
          <p:nvPr/>
        </p:nvSpPr>
        <p:spPr>
          <a:xfrm>
            <a:off x="755294" y="3994803"/>
            <a:ext cx="4043123" cy="1483360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bg1">
                <a:alpha val="20000"/>
              </a:schemeClr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9" name="爱设计-14">
            <a:extLst>
              <a:ext uri="{FF2B5EF4-FFF2-40B4-BE49-F238E27FC236}">
                <a16:creationId xmlns:a16="http://schemas.microsoft.com/office/drawing/2014/main" id="{8B8C5808-72FD-6A3D-288A-4CCCF4B4D80E}"/>
              </a:ext>
            </a:extLst>
          </p:cNvPr>
          <p:cNvSpPr/>
          <p:nvPr/>
        </p:nvSpPr>
        <p:spPr>
          <a:xfrm>
            <a:off x="7359294" y="2094883"/>
            <a:ext cx="4043123" cy="1483360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bg1">
                <a:alpha val="20000"/>
              </a:schemeClr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0" name="爱设计-15">
            <a:extLst>
              <a:ext uri="{FF2B5EF4-FFF2-40B4-BE49-F238E27FC236}">
                <a16:creationId xmlns:a16="http://schemas.microsoft.com/office/drawing/2014/main" id="{5A942B13-D1A1-D7C9-9876-509038A0B230}"/>
              </a:ext>
            </a:extLst>
          </p:cNvPr>
          <p:cNvSpPr/>
          <p:nvPr/>
        </p:nvSpPr>
        <p:spPr>
          <a:xfrm>
            <a:off x="7359294" y="3994803"/>
            <a:ext cx="4043123" cy="1483360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bg1">
                <a:alpha val="20000"/>
              </a:schemeClr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1" name="爱设计-16">
            <a:extLst>
              <a:ext uri="{FF2B5EF4-FFF2-40B4-BE49-F238E27FC236}">
                <a16:creationId xmlns:a16="http://schemas.microsoft.com/office/drawing/2014/main" id="{9A69B0F8-BBBD-7E9C-60D5-9AF5C110F655}"/>
              </a:ext>
            </a:extLst>
          </p:cNvPr>
          <p:cNvSpPr/>
          <p:nvPr/>
        </p:nvSpPr>
        <p:spPr>
          <a:xfrm>
            <a:off x="2940296" y="2094884"/>
            <a:ext cx="1749846" cy="377081"/>
          </a:xfrm>
          <a:custGeom>
            <a:avLst/>
            <a:gdLst>
              <a:gd name="connsiteX0" fmla="*/ 0 w 1749846"/>
              <a:gd name="connsiteY0" fmla="*/ 0 h 377081"/>
              <a:gd name="connsiteX1" fmla="*/ 1107650 w 1749846"/>
              <a:gd name="connsiteY1" fmla="*/ 0 h 377081"/>
              <a:gd name="connsiteX2" fmla="*/ 1722663 w 1749846"/>
              <a:gd name="connsiteY2" fmla="*/ 327000 h 377081"/>
              <a:gd name="connsiteX3" fmla="*/ 1749846 w 1749846"/>
              <a:gd name="connsiteY3" fmla="*/ 377081 h 377081"/>
              <a:gd name="connsiteX4" fmla="*/ 642196 w 1749846"/>
              <a:gd name="connsiteY4" fmla="*/ 377081 h 377081"/>
              <a:gd name="connsiteX5" fmla="*/ 27184 w 1749846"/>
              <a:gd name="connsiteY5" fmla="*/ 50082 h 3770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749846" h="377081">
                <a:moveTo>
                  <a:pt x="0" y="0"/>
                </a:moveTo>
                <a:lnTo>
                  <a:pt x="1107650" y="0"/>
                </a:lnTo>
                <a:cubicBezTo>
                  <a:pt x="1363662" y="0"/>
                  <a:pt x="1589378" y="129711"/>
                  <a:pt x="1722663" y="327000"/>
                </a:cubicBezTo>
                <a:lnTo>
                  <a:pt x="1749846" y="377081"/>
                </a:lnTo>
                <a:lnTo>
                  <a:pt x="642196" y="377081"/>
                </a:lnTo>
                <a:cubicBezTo>
                  <a:pt x="386184" y="377081"/>
                  <a:pt x="160469" y="247370"/>
                  <a:pt x="27184" y="50082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22" name="爱设计-17">
            <a:extLst>
              <a:ext uri="{FF2B5EF4-FFF2-40B4-BE49-F238E27FC236}">
                <a16:creationId xmlns:a16="http://schemas.microsoft.com/office/drawing/2014/main" id="{8D713F15-9617-C5D8-2682-A866AAD96CDF}"/>
              </a:ext>
            </a:extLst>
          </p:cNvPr>
          <p:cNvSpPr/>
          <p:nvPr/>
        </p:nvSpPr>
        <p:spPr>
          <a:xfrm>
            <a:off x="2940296" y="3994036"/>
            <a:ext cx="1749846" cy="377081"/>
          </a:xfrm>
          <a:custGeom>
            <a:avLst/>
            <a:gdLst>
              <a:gd name="connsiteX0" fmla="*/ 0 w 1749846"/>
              <a:gd name="connsiteY0" fmla="*/ 0 h 377081"/>
              <a:gd name="connsiteX1" fmla="*/ 1107650 w 1749846"/>
              <a:gd name="connsiteY1" fmla="*/ 0 h 377081"/>
              <a:gd name="connsiteX2" fmla="*/ 1722663 w 1749846"/>
              <a:gd name="connsiteY2" fmla="*/ 327000 h 377081"/>
              <a:gd name="connsiteX3" fmla="*/ 1749846 w 1749846"/>
              <a:gd name="connsiteY3" fmla="*/ 377081 h 377081"/>
              <a:gd name="connsiteX4" fmla="*/ 642196 w 1749846"/>
              <a:gd name="connsiteY4" fmla="*/ 377081 h 377081"/>
              <a:gd name="connsiteX5" fmla="*/ 27184 w 1749846"/>
              <a:gd name="connsiteY5" fmla="*/ 50082 h 3770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749846" h="377081">
                <a:moveTo>
                  <a:pt x="0" y="0"/>
                </a:moveTo>
                <a:lnTo>
                  <a:pt x="1107650" y="0"/>
                </a:lnTo>
                <a:cubicBezTo>
                  <a:pt x="1363662" y="0"/>
                  <a:pt x="1589378" y="129711"/>
                  <a:pt x="1722663" y="327000"/>
                </a:cubicBezTo>
                <a:lnTo>
                  <a:pt x="1749846" y="377081"/>
                </a:lnTo>
                <a:lnTo>
                  <a:pt x="642196" y="377081"/>
                </a:lnTo>
                <a:cubicBezTo>
                  <a:pt x="386184" y="377081"/>
                  <a:pt x="160469" y="247370"/>
                  <a:pt x="27184" y="50082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23" name="爱设计-18">
            <a:extLst>
              <a:ext uri="{FF2B5EF4-FFF2-40B4-BE49-F238E27FC236}">
                <a16:creationId xmlns:a16="http://schemas.microsoft.com/office/drawing/2014/main" id="{3F13FEA4-9C86-9F21-A08D-4B979F0966DB}"/>
              </a:ext>
            </a:extLst>
          </p:cNvPr>
          <p:cNvSpPr/>
          <p:nvPr/>
        </p:nvSpPr>
        <p:spPr>
          <a:xfrm flipH="1">
            <a:off x="7461496" y="2094884"/>
            <a:ext cx="1749846" cy="377081"/>
          </a:xfrm>
          <a:custGeom>
            <a:avLst/>
            <a:gdLst>
              <a:gd name="connsiteX0" fmla="*/ 0 w 1749846"/>
              <a:gd name="connsiteY0" fmla="*/ 0 h 377081"/>
              <a:gd name="connsiteX1" fmla="*/ 1107650 w 1749846"/>
              <a:gd name="connsiteY1" fmla="*/ 0 h 377081"/>
              <a:gd name="connsiteX2" fmla="*/ 1722663 w 1749846"/>
              <a:gd name="connsiteY2" fmla="*/ 327000 h 377081"/>
              <a:gd name="connsiteX3" fmla="*/ 1749846 w 1749846"/>
              <a:gd name="connsiteY3" fmla="*/ 377081 h 377081"/>
              <a:gd name="connsiteX4" fmla="*/ 642196 w 1749846"/>
              <a:gd name="connsiteY4" fmla="*/ 377081 h 377081"/>
              <a:gd name="connsiteX5" fmla="*/ 27184 w 1749846"/>
              <a:gd name="connsiteY5" fmla="*/ 50082 h 3770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749846" h="377081">
                <a:moveTo>
                  <a:pt x="0" y="0"/>
                </a:moveTo>
                <a:lnTo>
                  <a:pt x="1107650" y="0"/>
                </a:lnTo>
                <a:cubicBezTo>
                  <a:pt x="1363662" y="0"/>
                  <a:pt x="1589378" y="129711"/>
                  <a:pt x="1722663" y="327000"/>
                </a:cubicBezTo>
                <a:lnTo>
                  <a:pt x="1749846" y="377081"/>
                </a:lnTo>
                <a:lnTo>
                  <a:pt x="642196" y="377081"/>
                </a:lnTo>
                <a:cubicBezTo>
                  <a:pt x="386184" y="377081"/>
                  <a:pt x="160469" y="247370"/>
                  <a:pt x="27184" y="5008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24" name="爱设计-19">
            <a:extLst>
              <a:ext uri="{FF2B5EF4-FFF2-40B4-BE49-F238E27FC236}">
                <a16:creationId xmlns:a16="http://schemas.microsoft.com/office/drawing/2014/main" id="{2E8F96E7-5D7C-92E6-88D2-2096CA6916A3}"/>
              </a:ext>
            </a:extLst>
          </p:cNvPr>
          <p:cNvSpPr/>
          <p:nvPr/>
        </p:nvSpPr>
        <p:spPr>
          <a:xfrm flipH="1">
            <a:off x="7461496" y="3994036"/>
            <a:ext cx="1749846" cy="377081"/>
          </a:xfrm>
          <a:custGeom>
            <a:avLst/>
            <a:gdLst>
              <a:gd name="connsiteX0" fmla="*/ 0 w 1749846"/>
              <a:gd name="connsiteY0" fmla="*/ 0 h 377081"/>
              <a:gd name="connsiteX1" fmla="*/ 1107650 w 1749846"/>
              <a:gd name="connsiteY1" fmla="*/ 0 h 377081"/>
              <a:gd name="connsiteX2" fmla="*/ 1722663 w 1749846"/>
              <a:gd name="connsiteY2" fmla="*/ 327000 h 377081"/>
              <a:gd name="connsiteX3" fmla="*/ 1749846 w 1749846"/>
              <a:gd name="connsiteY3" fmla="*/ 377081 h 377081"/>
              <a:gd name="connsiteX4" fmla="*/ 642196 w 1749846"/>
              <a:gd name="connsiteY4" fmla="*/ 377081 h 377081"/>
              <a:gd name="connsiteX5" fmla="*/ 27184 w 1749846"/>
              <a:gd name="connsiteY5" fmla="*/ 50082 h 3770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749846" h="377081">
                <a:moveTo>
                  <a:pt x="0" y="0"/>
                </a:moveTo>
                <a:lnTo>
                  <a:pt x="1107650" y="0"/>
                </a:lnTo>
                <a:cubicBezTo>
                  <a:pt x="1363662" y="0"/>
                  <a:pt x="1589378" y="129711"/>
                  <a:pt x="1722663" y="327000"/>
                </a:cubicBezTo>
                <a:lnTo>
                  <a:pt x="1749846" y="377081"/>
                </a:lnTo>
                <a:lnTo>
                  <a:pt x="642196" y="377081"/>
                </a:lnTo>
                <a:cubicBezTo>
                  <a:pt x="386184" y="377081"/>
                  <a:pt x="160469" y="247370"/>
                  <a:pt x="27184" y="5008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25" name="爱设计-20">
            <a:extLst>
              <a:ext uri="{FF2B5EF4-FFF2-40B4-BE49-F238E27FC236}">
                <a16:creationId xmlns:a16="http://schemas.microsoft.com/office/drawing/2014/main" id="{F1DDEA6B-D80F-22AC-ADBA-4B6A435DE5ED}"/>
              </a:ext>
            </a:extLst>
          </p:cNvPr>
          <p:cNvSpPr txBox="1"/>
          <p:nvPr/>
        </p:nvSpPr>
        <p:spPr>
          <a:xfrm>
            <a:off x="3525120" y="2093474"/>
            <a:ext cx="803099" cy="400110"/>
          </a:xfrm>
          <a:prstGeom prst="rect">
            <a:avLst/>
          </a:prstGeom>
          <a:noFill/>
        </p:spPr>
        <p:txBody>
          <a:bodyPr wrap="square" lIns="0" tIns="45720" rIns="0" bIns="45720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latin typeface="+mj-ea"/>
                <a:ea typeface="+mj-ea"/>
                <a:cs typeface="OPPOSans B" panose="00020600040101010101" pitchFamily="18" charset="-122"/>
                <a:sym typeface="+mn-lt"/>
              </a:rPr>
              <a:t>内容</a:t>
            </a:r>
          </a:p>
        </p:txBody>
      </p:sp>
      <p:sp>
        <p:nvSpPr>
          <p:cNvPr id="326" name="爱设计-21">
            <a:extLst>
              <a:ext uri="{FF2B5EF4-FFF2-40B4-BE49-F238E27FC236}">
                <a16:creationId xmlns:a16="http://schemas.microsoft.com/office/drawing/2014/main" id="{4C78D5ED-97EE-BA9E-A32C-6BB94AE40263}"/>
              </a:ext>
            </a:extLst>
          </p:cNvPr>
          <p:cNvSpPr txBox="1"/>
          <p:nvPr/>
        </p:nvSpPr>
        <p:spPr>
          <a:xfrm>
            <a:off x="3525120" y="3992388"/>
            <a:ext cx="803099" cy="400110"/>
          </a:xfrm>
          <a:prstGeom prst="rect">
            <a:avLst/>
          </a:prstGeom>
          <a:noFill/>
        </p:spPr>
        <p:txBody>
          <a:bodyPr wrap="square" lIns="0" tIns="45720" rIns="0" bIns="45720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latin typeface="+mj-ea"/>
                <a:ea typeface="+mj-ea"/>
                <a:cs typeface="OPPOSans B" panose="00020600040101010101" pitchFamily="18" charset="-122"/>
                <a:sym typeface="+mn-lt"/>
              </a:rPr>
              <a:t>管理</a:t>
            </a:r>
          </a:p>
        </p:txBody>
      </p:sp>
      <p:sp>
        <p:nvSpPr>
          <p:cNvPr id="327" name="爱设计-22">
            <a:extLst>
              <a:ext uri="{FF2B5EF4-FFF2-40B4-BE49-F238E27FC236}">
                <a16:creationId xmlns:a16="http://schemas.microsoft.com/office/drawing/2014/main" id="{A329362B-7A91-FACF-6EB2-F2EAAD105D3A}"/>
              </a:ext>
            </a:extLst>
          </p:cNvPr>
          <p:cNvSpPr txBox="1"/>
          <p:nvPr/>
        </p:nvSpPr>
        <p:spPr>
          <a:xfrm>
            <a:off x="7944569" y="2093474"/>
            <a:ext cx="803099" cy="400110"/>
          </a:xfrm>
          <a:prstGeom prst="rect">
            <a:avLst/>
          </a:prstGeom>
          <a:noFill/>
        </p:spPr>
        <p:txBody>
          <a:bodyPr wrap="square" lIns="0" tIns="45720" rIns="0" bIns="45720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latin typeface="+mj-ea"/>
                <a:ea typeface="+mj-ea"/>
                <a:cs typeface="OPPOSans B" panose="00020600040101010101" pitchFamily="18" charset="-122"/>
                <a:sym typeface="+mn-lt"/>
              </a:rPr>
              <a:t>资产</a:t>
            </a:r>
          </a:p>
        </p:txBody>
      </p:sp>
      <p:sp>
        <p:nvSpPr>
          <p:cNvPr id="328" name="爱设计-23">
            <a:extLst>
              <a:ext uri="{FF2B5EF4-FFF2-40B4-BE49-F238E27FC236}">
                <a16:creationId xmlns:a16="http://schemas.microsoft.com/office/drawing/2014/main" id="{A98E96C9-051D-9B01-2C0C-199D9D36494D}"/>
              </a:ext>
            </a:extLst>
          </p:cNvPr>
          <p:cNvSpPr txBox="1"/>
          <p:nvPr/>
        </p:nvSpPr>
        <p:spPr>
          <a:xfrm>
            <a:off x="7944569" y="3978212"/>
            <a:ext cx="803099" cy="400110"/>
          </a:xfrm>
          <a:prstGeom prst="rect">
            <a:avLst/>
          </a:prstGeom>
          <a:noFill/>
        </p:spPr>
        <p:txBody>
          <a:bodyPr wrap="square" lIns="0" tIns="45720" rIns="0" bIns="45720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latin typeface="+mj-ea"/>
                <a:ea typeface="+mj-ea"/>
                <a:cs typeface="OPPOSans B" panose="00020600040101010101" pitchFamily="18" charset="-122"/>
                <a:sym typeface="+mn-lt"/>
              </a:rPr>
              <a:t>品牌</a:t>
            </a:r>
          </a:p>
        </p:txBody>
      </p:sp>
      <p:sp>
        <p:nvSpPr>
          <p:cNvPr id="329" name="爱设计-24">
            <a:extLst>
              <a:ext uri="{FF2B5EF4-FFF2-40B4-BE49-F238E27FC236}">
                <a16:creationId xmlns:a16="http://schemas.microsoft.com/office/drawing/2014/main" id="{9F3F9BFC-A035-B2B2-1D37-765B107707D3}"/>
              </a:ext>
            </a:extLst>
          </p:cNvPr>
          <p:cNvSpPr txBox="1"/>
          <p:nvPr/>
        </p:nvSpPr>
        <p:spPr>
          <a:xfrm>
            <a:off x="7944569" y="2563527"/>
            <a:ext cx="3004600" cy="779531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0" tIns="45720" rIns="0" bIns="45720" anchor="t" anchorCtr="0">
            <a:noAutofit/>
          </a:bodyPr>
          <a:lstStyle/>
          <a:p>
            <a:pPr>
              <a:lnSpc>
                <a:spcPct val="130000"/>
              </a:lnSpc>
              <a:buSzPct val="25000"/>
            </a:pPr>
            <a:r>
              <a:rPr lang="zh-CN" altLang="en-US" sz="1200" dirty="0">
                <a:solidFill>
                  <a:schemeClr val="bg1"/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基于全社交媒体平台进行全域流量整合营销，借助数据中台</a:t>
            </a:r>
            <a:r>
              <a:rPr lang="en-US" altLang="zh-CN" sz="1200" dirty="0" err="1">
                <a:solidFill>
                  <a:schemeClr val="bg1"/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KolRank</a:t>
            </a:r>
            <a:r>
              <a:rPr lang="zh-CN" altLang="en-US" sz="1200" dirty="0">
                <a:solidFill>
                  <a:schemeClr val="bg1"/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提供标准化产品及</a:t>
            </a:r>
            <a:br>
              <a:rPr lang="en-US" altLang="zh-CN" sz="1200" dirty="0">
                <a:solidFill>
                  <a:schemeClr val="bg1"/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</a:br>
            <a:r>
              <a:rPr lang="zh-CN" altLang="en-US" sz="1200" dirty="0">
                <a:solidFill>
                  <a:schemeClr val="bg1"/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服务</a:t>
            </a:r>
          </a:p>
        </p:txBody>
      </p:sp>
      <p:sp>
        <p:nvSpPr>
          <p:cNvPr id="330" name="爱设计-25">
            <a:extLst>
              <a:ext uri="{FF2B5EF4-FFF2-40B4-BE49-F238E27FC236}">
                <a16:creationId xmlns:a16="http://schemas.microsoft.com/office/drawing/2014/main" id="{6AC64BBB-CB5A-F327-5B84-9C34804593D8}"/>
              </a:ext>
            </a:extLst>
          </p:cNvPr>
          <p:cNvSpPr txBox="1"/>
          <p:nvPr/>
        </p:nvSpPr>
        <p:spPr>
          <a:xfrm>
            <a:off x="7944569" y="4566348"/>
            <a:ext cx="3004600" cy="779531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0" tIns="45720" rIns="0" bIns="45720" anchor="t" anchorCtr="0">
            <a:noAutofit/>
          </a:bodyPr>
          <a:lstStyle/>
          <a:p>
            <a:pPr>
              <a:lnSpc>
                <a:spcPct val="130000"/>
              </a:lnSpc>
              <a:buSzPct val="25000"/>
            </a:pPr>
            <a:r>
              <a:rPr lang="zh-CN" altLang="en-US" sz="1200" dirty="0">
                <a:solidFill>
                  <a:schemeClr val="bg1"/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在不同流量平台开设个人账户，传递品牌声量，对平台用户种草、拉新以建立企业私域流量池</a:t>
            </a:r>
          </a:p>
        </p:txBody>
      </p:sp>
      <p:sp>
        <p:nvSpPr>
          <p:cNvPr id="331" name="爱设计-26">
            <a:extLst>
              <a:ext uri="{FF2B5EF4-FFF2-40B4-BE49-F238E27FC236}">
                <a16:creationId xmlns:a16="http://schemas.microsoft.com/office/drawing/2014/main" id="{74ABEB36-4CC6-5010-9FA1-6A4A5D4D1E7C}"/>
              </a:ext>
            </a:extLst>
          </p:cNvPr>
          <p:cNvSpPr txBox="1"/>
          <p:nvPr/>
        </p:nvSpPr>
        <p:spPr>
          <a:xfrm>
            <a:off x="1334795" y="4566348"/>
            <a:ext cx="3004600" cy="779531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0" tIns="45720" rIns="0" bIns="45720" anchor="t" anchorCtr="0">
            <a:noAutofit/>
          </a:bodyPr>
          <a:lstStyle/>
          <a:p>
            <a:pPr algn="r">
              <a:lnSpc>
                <a:spcPct val="130000"/>
              </a:lnSpc>
              <a:buSzPct val="25000"/>
            </a:pPr>
            <a:r>
              <a:rPr lang="zh-CN" altLang="en-US" sz="1200" dirty="0">
                <a:solidFill>
                  <a:schemeClr val="bg1"/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以优质内容作为营销输出核心，承载品牌</a:t>
            </a:r>
            <a:br>
              <a:rPr lang="en-US" altLang="zh-CN" sz="1200" dirty="0">
                <a:solidFill>
                  <a:schemeClr val="bg1"/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</a:br>
            <a:r>
              <a:rPr lang="zh-CN" altLang="en-US" sz="1200" dirty="0">
                <a:solidFill>
                  <a:schemeClr val="bg1"/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内核，引发用户的情感共鸣和价值观认同</a:t>
            </a:r>
          </a:p>
        </p:txBody>
      </p:sp>
      <p:sp>
        <p:nvSpPr>
          <p:cNvPr id="332" name="爱设计-27">
            <a:extLst>
              <a:ext uri="{FF2B5EF4-FFF2-40B4-BE49-F238E27FC236}">
                <a16:creationId xmlns:a16="http://schemas.microsoft.com/office/drawing/2014/main" id="{17852F91-5024-2FD0-9930-5313023312B6}"/>
              </a:ext>
            </a:extLst>
          </p:cNvPr>
          <p:cNvSpPr txBox="1"/>
          <p:nvPr/>
        </p:nvSpPr>
        <p:spPr>
          <a:xfrm>
            <a:off x="1334795" y="2563527"/>
            <a:ext cx="3004600" cy="779531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0" tIns="45720" rIns="0" bIns="45720" anchor="t" anchorCtr="0">
            <a:noAutofit/>
          </a:bodyPr>
          <a:lstStyle/>
          <a:p>
            <a:pPr algn="r">
              <a:lnSpc>
                <a:spcPct val="130000"/>
              </a:lnSpc>
              <a:buSzPct val="25000"/>
            </a:pPr>
            <a:r>
              <a:rPr lang="zh-CN" altLang="en-US" sz="1200" dirty="0">
                <a:solidFill>
                  <a:schemeClr val="bg1"/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通过海报、文章、视频、音频、直播等形式创造优质内容，经由内容智能中台分发到</a:t>
            </a:r>
            <a:br>
              <a:rPr lang="en-US" altLang="zh-CN" sz="1200" dirty="0">
                <a:solidFill>
                  <a:schemeClr val="bg1"/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</a:br>
            <a:r>
              <a:rPr lang="zh-CN" altLang="en-US" sz="1200" dirty="0">
                <a:solidFill>
                  <a:schemeClr val="bg1"/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各个渠道，触达用户</a:t>
            </a:r>
          </a:p>
        </p:txBody>
      </p:sp>
      <p:sp>
        <p:nvSpPr>
          <p:cNvPr id="333" name="爱设计-28">
            <a:extLst>
              <a:ext uri="{FF2B5EF4-FFF2-40B4-BE49-F238E27FC236}">
                <a16:creationId xmlns:a16="http://schemas.microsoft.com/office/drawing/2014/main" id="{D3C9B77B-4854-FB24-1BCF-1DE5D63F4CF8}"/>
              </a:ext>
            </a:extLst>
          </p:cNvPr>
          <p:cNvSpPr/>
          <p:nvPr/>
        </p:nvSpPr>
        <p:spPr>
          <a:xfrm>
            <a:off x="7415776" y="2014918"/>
            <a:ext cx="1749846" cy="377081"/>
          </a:xfrm>
          <a:custGeom>
            <a:avLst/>
            <a:gdLst>
              <a:gd name="connsiteX0" fmla="*/ 642196 w 1749846"/>
              <a:gd name="connsiteY0" fmla="*/ 0 h 377081"/>
              <a:gd name="connsiteX1" fmla="*/ 1749846 w 1749846"/>
              <a:gd name="connsiteY1" fmla="*/ 0 h 377081"/>
              <a:gd name="connsiteX2" fmla="*/ 1722662 w 1749846"/>
              <a:gd name="connsiteY2" fmla="*/ 50082 h 377081"/>
              <a:gd name="connsiteX3" fmla="*/ 1107650 w 1749846"/>
              <a:gd name="connsiteY3" fmla="*/ 377081 h 377081"/>
              <a:gd name="connsiteX4" fmla="*/ 0 w 1749846"/>
              <a:gd name="connsiteY4" fmla="*/ 377081 h 377081"/>
              <a:gd name="connsiteX5" fmla="*/ 27183 w 1749846"/>
              <a:gd name="connsiteY5" fmla="*/ 327000 h 377081"/>
              <a:gd name="connsiteX6" fmla="*/ 62820 w 1749846"/>
              <a:gd name="connsiteY6" fmla="*/ 280512 h 377081"/>
              <a:gd name="connsiteX7" fmla="*/ 90511 w 1749846"/>
              <a:gd name="connsiteY7" fmla="*/ 246951 h 377081"/>
              <a:gd name="connsiteX8" fmla="*/ 138171 w 1749846"/>
              <a:gd name="connsiteY8" fmla="*/ 198140 h 377081"/>
              <a:gd name="connsiteX9" fmla="*/ 197217 w 1749846"/>
              <a:gd name="connsiteY9" fmla="*/ 149423 h 377081"/>
              <a:gd name="connsiteX10" fmla="*/ 212847 w 1749846"/>
              <a:gd name="connsiteY10" fmla="*/ 136836 h 377081"/>
              <a:gd name="connsiteX11" fmla="*/ 258138 w 1749846"/>
              <a:gd name="connsiteY11" fmla="*/ 108570 h 377081"/>
              <a:gd name="connsiteX12" fmla="*/ 321301 w 1749846"/>
              <a:gd name="connsiteY12" fmla="*/ 74286 h 377081"/>
              <a:gd name="connsiteX13" fmla="*/ 365132 w 1749846"/>
              <a:gd name="connsiteY13" fmla="*/ 53830 h 377081"/>
              <a:gd name="connsiteX14" fmla="*/ 473737 w 1749846"/>
              <a:gd name="connsiteY14" fmla="*/ 20117 h 377081"/>
              <a:gd name="connsiteX15" fmla="*/ 540039 w 1749846"/>
              <a:gd name="connsiteY15" fmla="*/ 7431 h 377081"/>
              <a:gd name="connsiteX16" fmla="*/ 551060 w 1749846"/>
              <a:gd name="connsiteY16" fmla="*/ 5749 h 377081"/>
              <a:gd name="connsiteX0" fmla="*/ 642196 w 1749846"/>
              <a:gd name="connsiteY0" fmla="*/ 0 h 377081"/>
              <a:gd name="connsiteX1" fmla="*/ 1749846 w 1749846"/>
              <a:gd name="connsiteY1" fmla="*/ 0 h 377081"/>
              <a:gd name="connsiteX2" fmla="*/ 1722662 w 1749846"/>
              <a:gd name="connsiteY2" fmla="*/ 50082 h 377081"/>
              <a:gd name="connsiteX3" fmla="*/ 0 w 1749846"/>
              <a:gd name="connsiteY3" fmla="*/ 377081 h 377081"/>
              <a:gd name="connsiteX4" fmla="*/ 27183 w 1749846"/>
              <a:gd name="connsiteY4" fmla="*/ 327000 h 377081"/>
              <a:gd name="connsiteX5" fmla="*/ 62820 w 1749846"/>
              <a:gd name="connsiteY5" fmla="*/ 280512 h 377081"/>
              <a:gd name="connsiteX6" fmla="*/ 90511 w 1749846"/>
              <a:gd name="connsiteY6" fmla="*/ 246951 h 377081"/>
              <a:gd name="connsiteX7" fmla="*/ 138171 w 1749846"/>
              <a:gd name="connsiteY7" fmla="*/ 198140 h 377081"/>
              <a:gd name="connsiteX8" fmla="*/ 197217 w 1749846"/>
              <a:gd name="connsiteY8" fmla="*/ 149423 h 377081"/>
              <a:gd name="connsiteX9" fmla="*/ 212847 w 1749846"/>
              <a:gd name="connsiteY9" fmla="*/ 136836 h 377081"/>
              <a:gd name="connsiteX10" fmla="*/ 258138 w 1749846"/>
              <a:gd name="connsiteY10" fmla="*/ 108570 h 377081"/>
              <a:gd name="connsiteX11" fmla="*/ 321301 w 1749846"/>
              <a:gd name="connsiteY11" fmla="*/ 74286 h 377081"/>
              <a:gd name="connsiteX12" fmla="*/ 365132 w 1749846"/>
              <a:gd name="connsiteY12" fmla="*/ 53830 h 377081"/>
              <a:gd name="connsiteX13" fmla="*/ 473737 w 1749846"/>
              <a:gd name="connsiteY13" fmla="*/ 20117 h 377081"/>
              <a:gd name="connsiteX14" fmla="*/ 540039 w 1749846"/>
              <a:gd name="connsiteY14" fmla="*/ 7431 h 377081"/>
              <a:gd name="connsiteX15" fmla="*/ 551060 w 1749846"/>
              <a:gd name="connsiteY15" fmla="*/ 5749 h 377081"/>
              <a:gd name="connsiteX16" fmla="*/ 642196 w 1749846"/>
              <a:gd name="connsiteY16" fmla="*/ 0 h 377081"/>
              <a:gd name="connsiteX0" fmla="*/ 1722662 w 1814102"/>
              <a:gd name="connsiteY0" fmla="*/ 50082 h 377081"/>
              <a:gd name="connsiteX1" fmla="*/ 0 w 1814102"/>
              <a:gd name="connsiteY1" fmla="*/ 377081 h 377081"/>
              <a:gd name="connsiteX2" fmla="*/ 27183 w 1814102"/>
              <a:gd name="connsiteY2" fmla="*/ 327000 h 377081"/>
              <a:gd name="connsiteX3" fmla="*/ 62820 w 1814102"/>
              <a:gd name="connsiteY3" fmla="*/ 280512 h 377081"/>
              <a:gd name="connsiteX4" fmla="*/ 90511 w 1814102"/>
              <a:gd name="connsiteY4" fmla="*/ 246951 h 377081"/>
              <a:gd name="connsiteX5" fmla="*/ 138171 w 1814102"/>
              <a:gd name="connsiteY5" fmla="*/ 198140 h 377081"/>
              <a:gd name="connsiteX6" fmla="*/ 197217 w 1814102"/>
              <a:gd name="connsiteY6" fmla="*/ 149423 h 377081"/>
              <a:gd name="connsiteX7" fmla="*/ 212847 w 1814102"/>
              <a:gd name="connsiteY7" fmla="*/ 136836 h 377081"/>
              <a:gd name="connsiteX8" fmla="*/ 258138 w 1814102"/>
              <a:gd name="connsiteY8" fmla="*/ 108570 h 377081"/>
              <a:gd name="connsiteX9" fmla="*/ 321301 w 1814102"/>
              <a:gd name="connsiteY9" fmla="*/ 74286 h 377081"/>
              <a:gd name="connsiteX10" fmla="*/ 365132 w 1814102"/>
              <a:gd name="connsiteY10" fmla="*/ 53830 h 377081"/>
              <a:gd name="connsiteX11" fmla="*/ 473737 w 1814102"/>
              <a:gd name="connsiteY11" fmla="*/ 20117 h 377081"/>
              <a:gd name="connsiteX12" fmla="*/ 540039 w 1814102"/>
              <a:gd name="connsiteY12" fmla="*/ 7431 h 377081"/>
              <a:gd name="connsiteX13" fmla="*/ 551060 w 1814102"/>
              <a:gd name="connsiteY13" fmla="*/ 5749 h 377081"/>
              <a:gd name="connsiteX14" fmla="*/ 642196 w 1814102"/>
              <a:gd name="connsiteY14" fmla="*/ 0 h 377081"/>
              <a:gd name="connsiteX15" fmla="*/ 1749846 w 1814102"/>
              <a:gd name="connsiteY15" fmla="*/ 0 h 377081"/>
              <a:gd name="connsiteX16" fmla="*/ 1814102 w 1814102"/>
              <a:gd name="connsiteY16" fmla="*/ 141522 h 377081"/>
              <a:gd name="connsiteX0" fmla="*/ 1722662 w 1749846"/>
              <a:gd name="connsiteY0" fmla="*/ 50082 h 377081"/>
              <a:gd name="connsiteX1" fmla="*/ 0 w 1749846"/>
              <a:gd name="connsiteY1" fmla="*/ 377081 h 377081"/>
              <a:gd name="connsiteX2" fmla="*/ 27183 w 1749846"/>
              <a:gd name="connsiteY2" fmla="*/ 327000 h 377081"/>
              <a:gd name="connsiteX3" fmla="*/ 62820 w 1749846"/>
              <a:gd name="connsiteY3" fmla="*/ 280512 h 377081"/>
              <a:gd name="connsiteX4" fmla="*/ 90511 w 1749846"/>
              <a:gd name="connsiteY4" fmla="*/ 246951 h 377081"/>
              <a:gd name="connsiteX5" fmla="*/ 138171 w 1749846"/>
              <a:gd name="connsiteY5" fmla="*/ 198140 h 377081"/>
              <a:gd name="connsiteX6" fmla="*/ 197217 w 1749846"/>
              <a:gd name="connsiteY6" fmla="*/ 149423 h 377081"/>
              <a:gd name="connsiteX7" fmla="*/ 212847 w 1749846"/>
              <a:gd name="connsiteY7" fmla="*/ 136836 h 377081"/>
              <a:gd name="connsiteX8" fmla="*/ 258138 w 1749846"/>
              <a:gd name="connsiteY8" fmla="*/ 108570 h 377081"/>
              <a:gd name="connsiteX9" fmla="*/ 321301 w 1749846"/>
              <a:gd name="connsiteY9" fmla="*/ 74286 h 377081"/>
              <a:gd name="connsiteX10" fmla="*/ 365132 w 1749846"/>
              <a:gd name="connsiteY10" fmla="*/ 53830 h 377081"/>
              <a:gd name="connsiteX11" fmla="*/ 473737 w 1749846"/>
              <a:gd name="connsiteY11" fmla="*/ 20117 h 377081"/>
              <a:gd name="connsiteX12" fmla="*/ 540039 w 1749846"/>
              <a:gd name="connsiteY12" fmla="*/ 7431 h 377081"/>
              <a:gd name="connsiteX13" fmla="*/ 551060 w 1749846"/>
              <a:gd name="connsiteY13" fmla="*/ 5749 h 377081"/>
              <a:gd name="connsiteX14" fmla="*/ 642196 w 1749846"/>
              <a:gd name="connsiteY14" fmla="*/ 0 h 377081"/>
              <a:gd name="connsiteX15" fmla="*/ 1749846 w 1749846"/>
              <a:gd name="connsiteY15" fmla="*/ 0 h 377081"/>
              <a:gd name="connsiteX0" fmla="*/ 0 w 1749846"/>
              <a:gd name="connsiteY0" fmla="*/ 377081 h 377081"/>
              <a:gd name="connsiteX1" fmla="*/ 27183 w 1749846"/>
              <a:gd name="connsiteY1" fmla="*/ 327000 h 377081"/>
              <a:gd name="connsiteX2" fmla="*/ 62820 w 1749846"/>
              <a:gd name="connsiteY2" fmla="*/ 280512 h 377081"/>
              <a:gd name="connsiteX3" fmla="*/ 90511 w 1749846"/>
              <a:gd name="connsiteY3" fmla="*/ 246951 h 377081"/>
              <a:gd name="connsiteX4" fmla="*/ 138171 w 1749846"/>
              <a:gd name="connsiteY4" fmla="*/ 198140 h 377081"/>
              <a:gd name="connsiteX5" fmla="*/ 197217 w 1749846"/>
              <a:gd name="connsiteY5" fmla="*/ 149423 h 377081"/>
              <a:gd name="connsiteX6" fmla="*/ 212847 w 1749846"/>
              <a:gd name="connsiteY6" fmla="*/ 136836 h 377081"/>
              <a:gd name="connsiteX7" fmla="*/ 258138 w 1749846"/>
              <a:gd name="connsiteY7" fmla="*/ 108570 h 377081"/>
              <a:gd name="connsiteX8" fmla="*/ 321301 w 1749846"/>
              <a:gd name="connsiteY8" fmla="*/ 74286 h 377081"/>
              <a:gd name="connsiteX9" fmla="*/ 365132 w 1749846"/>
              <a:gd name="connsiteY9" fmla="*/ 53830 h 377081"/>
              <a:gd name="connsiteX10" fmla="*/ 473737 w 1749846"/>
              <a:gd name="connsiteY10" fmla="*/ 20117 h 377081"/>
              <a:gd name="connsiteX11" fmla="*/ 540039 w 1749846"/>
              <a:gd name="connsiteY11" fmla="*/ 7431 h 377081"/>
              <a:gd name="connsiteX12" fmla="*/ 551060 w 1749846"/>
              <a:gd name="connsiteY12" fmla="*/ 5749 h 377081"/>
              <a:gd name="connsiteX13" fmla="*/ 642196 w 1749846"/>
              <a:gd name="connsiteY13" fmla="*/ 0 h 377081"/>
              <a:gd name="connsiteX14" fmla="*/ 1749846 w 1749846"/>
              <a:gd name="connsiteY14" fmla="*/ 0 h 3770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749846" h="377081">
                <a:moveTo>
                  <a:pt x="0" y="377081"/>
                </a:moveTo>
                <a:lnTo>
                  <a:pt x="27183" y="327000"/>
                </a:lnTo>
                <a:lnTo>
                  <a:pt x="62820" y="280512"/>
                </a:lnTo>
                <a:lnTo>
                  <a:pt x="90511" y="246951"/>
                </a:lnTo>
                <a:lnTo>
                  <a:pt x="138171" y="198140"/>
                </a:lnTo>
                <a:lnTo>
                  <a:pt x="197217" y="149423"/>
                </a:lnTo>
                <a:lnTo>
                  <a:pt x="212847" y="136836"/>
                </a:lnTo>
                <a:lnTo>
                  <a:pt x="258138" y="108570"/>
                </a:lnTo>
                <a:lnTo>
                  <a:pt x="321301" y="74286"/>
                </a:lnTo>
                <a:lnTo>
                  <a:pt x="365132" y="53830"/>
                </a:lnTo>
                <a:lnTo>
                  <a:pt x="473737" y="20117"/>
                </a:lnTo>
                <a:lnTo>
                  <a:pt x="540039" y="7431"/>
                </a:lnTo>
                <a:lnTo>
                  <a:pt x="551060" y="5749"/>
                </a:lnTo>
                <a:lnTo>
                  <a:pt x="642196" y="0"/>
                </a:lnTo>
                <a:lnTo>
                  <a:pt x="1749846" y="0"/>
                </a:lnTo>
              </a:path>
            </a:pathLst>
          </a:custGeom>
          <a:noFill/>
          <a:ln>
            <a:solidFill>
              <a:schemeClr val="accent1"/>
            </a:solidFill>
            <a:headEnd type="triangle"/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34" name="爱设计-29">
            <a:extLst>
              <a:ext uri="{FF2B5EF4-FFF2-40B4-BE49-F238E27FC236}">
                <a16:creationId xmlns:a16="http://schemas.microsoft.com/office/drawing/2014/main" id="{8A0E6043-6820-F267-B3CC-31C83A170139}"/>
              </a:ext>
            </a:extLst>
          </p:cNvPr>
          <p:cNvSpPr/>
          <p:nvPr/>
        </p:nvSpPr>
        <p:spPr>
          <a:xfrm>
            <a:off x="7415776" y="3921690"/>
            <a:ext cx="1749846" cy="377081"/>
          </a:xfrm>
          <a:custGeom>
            <a:avLst/>
            <a:gdLst>
              <a:gd name="connsiteX0" fmla="*/ 642196 w 1749846"/>
              <a:gd name="connsiteY0" fmla="*/ 0 h 377081"/>
              <a:gd name="connsiteX1" fmla="*/ 1749846 w 1749846"/>
              <a:gd name="connsiteY1" fmla="*/ 0 h 377081"/>
              <a:gd name="connsiteX2" fmla="*/ 1722662 w 1749846"/>
              <a:gd name="connsiteY2" fmla="*/ 50082 h 377081"/>
              <a:gd name="connsiteX3" fmla="*/ 1107650 w 1749846"/>
              <a:gd name="connsiteY3" fmla="*/ 377081 h 377081"/>
              <a:gd name="connsiteX4" fmla="*/ 0 w 1749846"/>
              <a:gd name="connsiteY4" fmla="*/ 377081 h 377081"/>
              <a:gd name="connsiteX5" fmla="*/ 27183 w 1749846"/>
              <a:gd name="connsiteY5" fmla="*/ 327000 h 377081"/>
              <a:gd name="connsiteX6" fmla="*/ 62820 w 1749846"/>
              <a:gd name="connsiteY6" fmla="*/ 280512 h 377081"/>
              <a:gd name="connsiteX7" fmla="*/ 90511 w 1749846"/>
              <a:gd name="connsiteY7" fmla="*/ 246951 h 377081"/>
              <a:gd name="connsiteX8" fmla="*/ 138171 w 1749846"/>
              <a:gd name="connsiteY8" fmla="*/ 198140 h 377081"/>
              <a:gd name="connsiteX9" fmla="*/ 197217 w 1749846"/>
              <a:gd name="connsiteY9" fmla="*/ 149423 h 377081"/>
              <a:gd name="connsiteX10" fmla="*/ 212847 w 1749846"/>
              <a:gd name="connsiteY10" fmla="*/ 136836 h 377081"/>
              <a:gd name="connsiteX11" fmla="*/ 258138 w 1749846"/>
              <a:gd name="connsiteY11" fmla="*/ 108570 h 377081"/>
              <a:gd name="connsiteX12" fmla="*/ 321301 w 1749846"/>
              <a:gd name="connsiteY12" fmla="*/ 74286 h 377081"/>
              <a:gd name="connsiteX13" fmla="*/ 365132 w 1749846"/>
              <a:gd name="connsiteY13" fmla="*/ 53830 h 377081"/>
              <a:gd name="connsiteX14" fmla="*/ 473737 w 1749846"/>
              <a:gd name="connsiteY14" fmla="*/ 20117 h 377081"/>
              <a:gd name="connsiteX15" fmla="*/ 540039 w 1749846"/>
              <a:gd name="connsiteY15" fmla="*/ 7431 h 377081"/>
              <a:gd name="connsiteX16" fmla="*/ 551060 w 1749846"/>
              <a:gd name="connsiteY16" fmla="*/ 5749 h 377081"/>
              <a:gd name="connsiteX0" fmla="*/ 642196 w 1749846"/>
              <a:gd name="connsiteY0" fmla="*/ 0 h 377081"/>
              <a:gd name="connsiteX1" fmla="*/ 1749846 w 1749846"/>
              <a:gd name="connsiteY1" fmla="*/ 0 h 377081"/>
              <a:gd name="connsiteX2" fmla="*/ 1722662 w 1749846"/>
              <a:gd name="connsiteY2" fmla="*/ 50082 h 377081"/>
              <a:gd name="connsiteX3" fmla="*/ 0 w 1749846"/>
              <a:gd name="connsiteY3" fmla="*/ 377081 h 377081"/>
              <a:gd name="connsiteX4" fmla="*/ 27183 w 1749846"/>
              <a:gd name="connsiteY4" fmla="*/ 327000 h 377081"/>
              <a:gd name="connsiteX5" fmla="*/ 62820 w 1749846"/>
              <a:gd name="connsiteY5" fmla="*/ 280512 h 377081"/>
              <a:gd name="connsiteX6" fmla="*/ 90511 w 1749846"/>
              <a:gd name="connsiteY6" fmla="*/ 246951 h 377081"/>
              <a:gd name="connsiteX7" fmla="*/ 138171 w 1749846"/>
              <a:gd name="connsiteY7" fmla="*/ 198140 h 377081"/>
              <a:gd name="connsiteX8" fmla="*/ 197217 w 1749846"/>
              <a:gd name="connsiteY8" fmla="*/ 149423 h 377081"/>
              <a:gd name="connsiteX9" fmla="*/ 212847 w 1749846"/>
              <a:gd name="connsiteY9" fmla="*/ 136836 h 377081"/>
              <a:gd name="connsiteX10" fmla="*/ 258138 w 1749846"/>
              <a:gd name="connsiteY10" fmla="*/ 108570 h 377081"/>
              <a:gd name="connsiteX11" fmla="*/ 321301 w 1749846"/>
              <a:gd name="connsiteY11" fmla="*/ 74286 h 377081"/>
              <a:gd name="connsiteX12" fmla="*/ 365132 w 1749846"/>
              <a:gd name="connsiteY12" fmla="*/ 53830 h 377081"/>
              <a:gd name="connsiteX13" fmla="*/ 473737 w 1749846"/>
              <a:gd name="connsiteY13" fmla="*/ 20117 h 377081"/>
              <a:gd name="connsiteX14" fmla="*/ 540039 w 1749846"/>
              <a:gd name="connsiteY14" fmla="*/ 7431 h 377081"/>
              <a:gd name="connsiteX15" fmla="*/ 551060 w 1749846"/>
              <a:gd name="connsiteY15" fmla="*/ 5749 h 377081"/>
              <a:gd name="connsiteX16" fmla="*/ 642196 w 1749846"/>
              <a:gd name="connsiteY16" fmla="*/ 0 h 377081"/>
              <a:gd name="connsiteX0" fmla="*/ 1722662 w 1814102"/>
              <a:gd name="connsiteY0" fmla="*/ 50082 h 377081"/>
              <a:gd name="connsiteX1" fmla="*/ 0 w 1814102"/>
              <a:gd name="connsiteY1" fmla="*/ 377081 h 377081"/>
              <a:gd name="connsiteX2" fmla="*/ 27183 w 1814102"/>
              <a:gd name="connsiteY2" fmla="*/ 327000 h 377081"/>
              <a:gd name="connsiteX3" fmla="*/ 62820 w 1814102"/>
              <a:gd name="connsiteY3" fmla="*/ 280512 h 377081"/>
              <a:gd name="connsiteX4" fmla="*/ 90511 w 1814102"/>
              <a:gd name="connsiteY4" fmla="*/ 246951 h 377081"/>
              <a:gd name="connsiteX5" fmla="*/ 138171 w 1814102"/>
              <a:gd name="connsiteY5" fmla="*/ 198140 h 377081"/>
              <a:gd name="connsiteX6" fmla="*/ 197217 w 1814102"/>
              <a:gd name="connsiteY6" fmla="*/ 149423 h 377081"/>
              <a:gd name="connsiteX7" fmla="*/ 212847 w 1814102"/>
              <a:gd name="connsiteY7" fmla="*/ 136836 h 377081"/>
              <a:gd name="connsiteX8" fmla="*/ 258138 w 1814102"/>
              <a:gd name="connsiteY8" fmla="*/ 108570 h 377081"/>
              <a:gd name="connsiteX9" fmla="*/ 321301 w 1814102"/>
              <a:gd name="connsiteY9" fmla="*/ 74286 h 377081"/>
              <a:gd name="connsiteX10" fmla="*/ 365132 w 1814102"/>
              <a:gd name="connsiteY10" fmla="*/ 53830 h 377081"/>
              <a:gd name="connsiteX11" fmla="*/ 473737 w 1814102"/>
              <a:gd name="connsiteY11" fmla="*/ 20117 h 377081"/>
              <a:gd name="connsiteX12" fmla="*/ 540039 w 1814102"/>
              <a:gd name="connsiteY12" fmla="*/ 7431 h 377081"/>
              <a:gd name="connsiteX13" fmla="*/ 551060 w 1814102"/>
              <a:gd name="connsiteY13" fmla="*/ 5749 h 377081"/>
              <a:gd name="connsiteX14" fmla="*/ 642196 w 1814102"/>
              <a:gd name="connsiteY14" fmla="*/ 0 h 377081"/>
              <a:gd name="connsiteX15" fmla="*/ 1749846 w 1814102"/>
              <a:gd name="connsiteY15" fmla="*/ 0 h 377081"/>
              <a:gd name="connsiteX16" fmla="*/ 1814102 w 1814102"/>
              <a:gd name="connsiteY16" fmla="*/ 141522 h 377081"/>
              <a:gd name="connsiteX0" fmla="*/ 1722662 w 1749846"/>
              <a:gd name="connsiteY0" fmla="*/ 50082 h 377081"/>
              <a:gd name="connsiteX1" fmla="*/ 0 w 1749846"/>
              <a:gd name="connsiteY1" fmla="*/ 377081 h 377081"/>
              <a:gd name="connsiteX2" fmla="*/ 27183 w 1749846"/>
              <a:gd name="connsiteY2" fmla="*/ 327000 h 377081"/>
              <a:gd name="connsiteX3" fmla="*/ 62820 w 1749846"/>
              <a:gd name="connsiteY3" fmla="*/ 280512 h 377081"/>
              <a:gd name="connsiteX4" fmla="*/ 90511 w 1749846"/>
              <a:gd name="connsiteY4" fmla="*/ 246951 h 377081"/>
              <a:gd name="connsiteX5" fmla="*/ 138171 w 1749846"/>
              <a:gd name="connsiteY5" fmla="*/ 198140 h 377081"/>
              <a:gd name="connsiteX6" fmla="*/ 197217 w 1749846"/>
              <a:gd name="connsiteY6" fmla="*/ 149423 h 377081"/>
              <a:gd name="connsiteX7" fmla="*/ 212847 w 1749846"/>
              <a:gd name="connsiteY7" fmla="*/ 136836 h 377081"/>
              <a:gd name="connsiteX8" fmla="*/ 258138 w 1749846"/>
              <a:gd name="connsiteY8" fmla="*/ 108570 h 377081"/>
              <a:gd name="connsiteX9" fmla="*/ 321301 w 1749846"/>
              <a:gd name="connsiteY9" fmla="*/ 74286 h 377081"/>
              <a:gd name="connsiteX10" fmla="*/ 365132 w 1749846"/>
              <a:gd name="connsiteY10" fmla="*/ 53830 h 377081"/>
              <a:gd name="connsiteX11" fmla="*/ 473737 w 1749846"/>
              <a:gd name="connsiteY11" fmla="*/ 20117 h 377081"/>
              <a:gd name="connsiteX12" fmla="*/ 540039 w 1749846"/>
              <a:gd name="connsiteY12" fmla="*/ 7431 h 377081"/>
              <a:gd name="connsiteX13" fmla="*/ 551060 w 1749846"/>
              <a:gd name="connsiteY13" fmla="*/ 5749 h 377081"/>
              <a:gd name="connsiteX14" fmla="*/ 642196 w 1749846"/>
              <a:gd name="connsiteY14" fmla="*/ 0 h 377081"/>
              <a:gd name="connsiteX15" fmla="*/ 1749846 w 1749846"/>
              <a:gd name="connsiteY15" fmla="*/ 0 h 377081"/>
              <a:gd name="connsiteX0" fmla="*/ 0 w 1749846"/>
              <a:gd name="connsiteY0" fmla="*/ 377081 h 377081"/>
              <a:gd name="connsiteX1" fmla="*/ 27183 w 1749846"/>
              <a:gd name="connsiteY1" fmla="*/ 327000 h 377081"/>
              <a:gd name="connsiteX2" fmla="*/ 62820 w 1749846"/>
              <a:gd name="connsiteY2" fmla="*/ 280512 h 377081"/>
              <a:gd name="connsiteX3" fmla="*/ 90511 w 1749846"/>
              <a:gd name="connsiteY3" fmla="*/ 246951 h 377081"/>
              <a:gd name="connsiteX4" fmla="*/ 138171 w 1749846"/>
              <a:gd name="connsiteY4" fmla="*/ 198140 h 377081"/>
              <a:gd name="connsiteX5" fmla="*/ 197217 w 1749846"/>
              <a:gd name="connsiteY5" fmla="*/ 149423 h 377081"/>
              <a:gd name="connsiteX6" fmla="*/ 212847 w 1749846"/>
              <a:gd name="connsiteY6" fmla="*/ 136836 h 377081"/>
              <a:gd name="connsiteX7" fmla="*/ 258138 w 1749846"/>
              <a:gd name="connsiteY7" fmla="*/ 108570 h 377081"/>
              <a:gd name="connsiteX8" fmla="*/ 321301 w 1749846"/>
              <a:gd name="connsiteY8" fmla="*/ 74286 h 377081"/>
              <a:gd name="connsiteX9" fmla="*/ 365132 w 1749846"/>
              <a:gd name="connsiteY9" fmla="*/ 53830 h 377081"/>
              <a:gd name="connsiteX10" fmla="*/ 473737 w 1749846"/>
              <a:gd name="connsiteY10" fmla="*/ 20117 h 377081"/>
              <a:gd name="connsiteX11" fmla="*/ 540039 w 1749846"/>
              <a:gd name="connsiteY11" fmla="*/ 7431 h 377081"/>
              <a:gd name="connsiteX12" fmla="*/ 551060 w 1749846"/>
              <a:gd name="connsiteY12" fmla="*/ 5749 h 377081"/>
              <a:gd name="connsiteX13" fmla="*/ 642196 w 1749846"/>
              <a:gd name="connsiteY13" fmla="*/ 0 h 377081"/>
              <a:gd name="connsiteX14" fmla="*/ 1749846 w 1749846"/>
              <a:gd name="connsiteY14" fmla="*/ 0 h 3770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749846" h="377081">
                <a:moveTo>
                  <a:pt x="0" y="377081"/>
                </a:moveTo>
                <a:lnTo>
                  <a:pt x="27183" y="327000"/>
                </a:lnTo>
                <a:lnTo>
                  <a:pt x="62820" y="280512"/>
                </a:lnTo>
                <a:lnTo>
                  <a:pt x="90511" y="246951"/>
                </a:lnTo>
                <a:lnTo>
                  <a:pt x="138171" y="198140"/>
                </a:lnTo>
                <a:lnTo>
                  <a:pt x="197217" y="149423"/>
                </a:lnTo>
                <a:lnTo>
                  <a:pt x="212847" y="136836"/>
                </a:lnTo>
                <a:lnTo>
                  <a:pt x="258138" y="108570"/>
                </a:lnTo>
                <a:lnTo>
                  <a:pt x="321301" y="74286"/>
                </a:lnTo>
                <a:lnTo>
                  <a:pt x="365132" y="53830"/>
                </a:lnTo>
                <a:lnTo>
                  <a:pt x="473737" y="20117"/>
                </a:lnTo>
                <a:lnTo>
                  <a:pt x="540039" y="7431"/>
                </a:lnTo>
                <a:lnTo>
                  <a:pt x="551060" y="5749"/>
                </a:lnTo>
                <a:lnTo>
                  <a:pt x="642196" y="0"/>
                </a:lnTo>
                <a:lnTo>
                  <a:pt x="1749846" y="0"/>
                </a:lnTo>
              </a:path>
            </a:pathLst>
          </a:custGeom>
          <a:noFill/>
          <a:ln>
            <a:solidFill>
              <a:schemeClr val="accent1"/>
            </a:solidFill>
            <a:headEnd type="triangle"/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35" name="爱设计-30">
            <a:extLst>
              <a:ext uri="{FF2B5EF4-FFF2-40B4-BE49-F238E27FC236}">
                <a16:creationId xmlns:a16="http://schemas.microsoft.com/office/drawing/2014/main" id="{0C755E74-15EA-5E95-DD1D-5727AEE9771A}"/>
              </a:ext>
            </a:extLst>
          </p:cNvPr>
          <p:cNvSpPr/>
          <p:nvPr/>
        </p:nvSpPr>
        <p:spPr>
          <a:xfrm flipH="1">
            <a:off x="2992065" y="2014918"/>
            <a:ext cx="1749846" cy="377081"/>
          </a:xfrm>
          <a:custGeom>
            <a:avLst/>
            <a:gdLst>
              <a:gd name="connsiteX0" fmla="*/ 642196 w 1749846"/>
              <a:gd name="connsiteY0" fmla="*/ 0 h 377081"/>
              <a:gd name="connsiteX1" fmla="*/ 1749846 w 1749846"/>
              <a:gd name="connsiteY1" fmla="*/ 0 h 377081"/>
              <a:gd name="connsiteX2" fmla="*/ 1722662 w 1749846"/>
              <a:gd name="connsiteY2" fmla="*/ 50082 h 377081"/>
              <a:gd name="connsiteX3" fmla="*/ 1107650 w 1749846"/>
              <a:gd name="connsiteY3" fmla="*/ 377081 h 377081"/>
              <a:gd name="connsiteX4" fmla="*/ 0 w 1749846"/>
              <a:gd name="connsiteY4" fmla="*/ 377081 h 377081"/>
              <a:gd name="connsiteX5" fmla="*/ 27183 w 1749846"/>
              <a:gd name="connsiteY5" fmla="*/ 327000 h 377081"/>
              <a:gd name="connsiteX6" fmla="*/ 62820 w 1749846"/>
              <a:gd name="connsiteY6" fmla="*/ 280512 h 377081"/>
              <a:gd name="connsiteX7" fmla="*/ 90511 w 1749846"/>
              <a:gd name="connsiteY7" fmla="*/ 246951 h 377081"/>
              <a:gd name="connsiteX8" fmla="*/ 138171 w 1749846"/>
              <a:gd name="connsiteY8" fmla="*/ 198140 h 377081"/>
              <a:gd name="connsiteX9" fmla="*/ 197217 w 1749846"/>
              <a:gd name="connsiteY9" fmla="*/ 149423 h 377081"/>
              <a:gd name="connsiteX10" fmla="*/ 212847 w 1749846"/>
              <a:gd name="connsiteY10" fmla="*/ 136836 h 377081"/>
              <a:gd name="connsiteX11" fmla="*/ 258138 w 1749846"/>
              <a:gd name="connsiteY11" fmla="*/ 108570 h 377081"/>
              <a:gd name="connsiteX12" fmla="*/ 321301 w 1749846"/>
              <a:gd name="connsiteY12" fmla="*/ 74286 h 377081"/>
              <a:gd name="connsiteX13" fmla="*/ 365132 w 1749846"/>
              <a:gd name="connsiteY13" fmla="*/ 53830 h 377081"/>
              <a:gd name="connsiteX14" fmla="*/ 473737 w 1749846"/>
              <a:gd name="connsiteY14" fmla="*/ 20117 h 377081"/>
              <a:gd name="connsiteX15" fmla="*/ 540039 w 1749846"/>
              <a:gd name="connsiteY15" fmla="*/ 7431 h 377081"/>
              <a:gd name="connsiteX16" fmla="*/ 551060 w 1749846"/>
              <a:gd name="connsiteY16" fmla="*/ 5749 h 377081"/>
              <a:gd name="connsiteX0" fmla="*/ 642196 w 1749846"/>
              <a:gd name="connsiteY0" fmla="*/ 0 h 377081"/>
              <a:gd name="connsiteX1" fmla="*/ 1749846 w 1749846"/>
              <a:gd name="connsiteY1" fmla="*/ 0 h 377081"/>
              <a:gd name="connsiteX2" fmla="*/ 1722662 w 1749846"/>
              <a:gd name="connsiteY2" fmla="*/ 50082 h 377081"/>
              <a:gd name="connsiteX3" fmla="*/ 0 w 1749846"/>
              <a:gd name="connsiteY3" fmla="*/ 377081 h 377081"/>
              <a:gd name="connsiteX4" fmla="*/ 27183 w 1749846"/>
              <a:gd name="connsiteY4" fmla="*/ 327000 h 377081"/>
              <a:gd name="connsiteX5" fmla="*/ 62820 w 1749846"/>
              <a:gd name="connsiteY5" fmla="*/ 280512 h 377081"/>
              <a:gd name="connsiteX6" fmla="*/ 90511 w 1749846"/>
              <a:gd name="connsiteY6" fmla="*/ 246951 h 377081"/>
              <a:gd name="connsiteX7" fmla="*/ 138171 w 1749846"/>
              <a:gd name="connsiteY7" fmla="*/ 198140 h 377081"/>
              <a:gd name="connsiteX8" fmla="*/ 197217 w 1749846"/>
              <a:gd name="connsiteY8" fmla="*/ 149423 h 377081"/>
              <a:gd name="connsiteX9" fmla="*/ 212847 w 1749846"/>
              <a:gd name="connsiteY9" fmla="*/ 136836 h 377081"/>
              <a:gd name="connsiteX10" fmla="*/ 258138 w 1749846"/>
              <a:gd name="connsiteY10" fmla="*/ 108570 h 377081"/>
              <a:gd name="connsiteX11" fmla="*/ 321301 w 1749846"/>
              <a:gd name="connsiteY11" fmla="*/ 74286 h 377081"/>
              <a:gd name="connsiteX12" fmla="*/ 365132 w 1749846"/>
              <a:gd name="connsiteY12" fmla="*/ 53830 h 377081"/>
              <a:gd name="connsiteX13" fmla="*/ 473737 w 1749846"/>
              <a:gd name="connsiteY13" fmla="*/ 20117 h 377081"/>
              <a:gd name="connsiteX14" fmla="*/ 540039 w 1749846"/>
              <a:gd name="connsiteY14" fmla="*/ 7431 h 377081"/>
              <a:gd name="connsiteX15" fmla="*/ 551060 w 1749846"/>
              <a:gd name="connsiteY15" fmla="*/ 5749 h 377081"/>
              <a:gd name="connsiteX16" fmla="*/ 642196 w 1749846"/>
              <a:gd name="connsiteY16" fmla="*/ 0 h 377081"/>
              <a:gd name="connsiteX0" fmla="*/ 1722662 w 1814102"/>
              <a:gd name="connsiteY0" fmla="*/ 50082 h 377081"/>
              <a:gd name="connsiteX1" fmla="*/ 0 w 1814102"/>
              <a:gd name="connsiteY1" fmla="*/ 377081 h 377081"/>
              <a:gd name="connsiteX2" fmla="*/ 27183 w 1814102"/>
              <a:gd name="connsiteY2" fmla="*/ 327000 h 377081"/>
              <a:gd name="connsiteX3" fmla="*/ 62820 w 1814102"/>
              <a:gd name="connsiteY3" fmla="*/ 280512 h 377081"/>
              <a:gd name="connsiteX4" fmla="*/ 90511 w 1814102"/>
              <a:gd name="connsiteY4" fmla="*/ 246951 h 377081"/>
              <a:gd name="connsiteX5" fmla="*/ 138171 w 1814102"/>
              <a:gd name="connsiteY5" fmla="*/ 198140 h 377081"/>
              <a:gd name="connsiteX6" fmla="*/ 197217 w 1814102"/>
              <a:gd name="connsiteY6" fmla="*/ 149423 h 377081"/>
              <a:gd name="connsiteX7" fmla="*/ 212847 w 1814102"/>
              <a:gd name="connsiteY7" fmla="*/ 136836 h 377081"/>
              <a:gd name="connsiteX8" fmla="*/ 258138 w 1814102"/>
              <a:gd name="connsiteY8" fmla="*/ 108570 h 377081"/>
              <a:gd name="connsiteX9" fmla="*/ 321301 w 1814102"/>
              <a:gd name="connsiteY9" fmla="*/ 74286 h 377081"/>
              <a:gd name="connsiteX10" fmla="*/ 365132 w 1814102"/>
              <a:gd name="connsiteY10" fmla="*/ 53830 h 377081"/>
              <a:gd name="connsiteX11" fmla="*/ 473737 w 1814102"/>
              <a:gd name="connsiteY11" fmla="*/ 20117 h 377081"/>
              <a:gd name="connsiteX12" fmla="*/ 540039 w 1814102"/>
              <a:gd name="connsiteY12" fmla="*/ 7431 h 377081"/>
              <a:gd name="connsiteX13" fmla="*/ 551060 w 1814102"/>
              <a:gd name="connsiteY13" fmla="*/ 5749 h 377081"/>
              <a:gd name="connsiteX14" fmla="*/ 642196 w 1814102"/>
              <a:gd name="connsiteY14" fmla="*/ 0 h 377081"/>
              <a:gd name="connsiteX15" fmla="*/ 1749846 w 1814102"/>
              <a:gd name="connsiteY15" fmla="*/ 0 h 377081"/>
              <a:gd name="connsiteX16" fmla="*/ 1814102 w 1814102"/>
              <a:gd name="connsiteY16" fmla="*/ 141522 h 377081"/>
              <a:gd name="connsiteX0" fmla="*/ 1722662 w 1749846"/>
              <a:gd name="connsiteY0" fmla="*/ 50082 h 377081"/>
              <a:gd name="connsiteX1" fmla="*/ 0 w 1749846"/>
              <a:gd name="connsiteY1" fmla="*/ 377081 h 377081"/>
              <a:gd name="connsiteX2" fmla="*/ 27183 w 1749846"/>
              <a:gd name="connsiteY2" fmla="*/ 327000 h 377081"/>
              <a:gd name="connsiteX3" fmla="*/ 62820 w 1749846"/>
              <a:gd name="connsiteY3" fmla="*/ 280512 h 377081"/>
              <a:gd name="connsiteX4" fmla="*/ 90511 w 1749846"/>
              <a:gd name="connsiteY4" fmla="*/ 246951 h 377081"/>
              <a:gd name="connsiteX5" fmla="*/ 138171 w 1749846"/>
              <a:gd name="connsiteY5" fmla="*/ 198140 h 377081"/>
              <a:gd name="connsiteX6" fmla="*/ 197217 w 1749846"/>
              <a:gd name="connsiteY6" fmla="*/ 149423 h 377081"/>
              <a:gd name="connsiteX7" fmla="*/ 212847 w 1749846"/>
              <a:gd name="connsiteY7" fmla="*/ 136836 h 377081"/>
              <a:gd name="connsiteX8" fmla="*/ 258138 w 1749846"/>
              <a:gd name="connsiteY8" fmla="*/ 108570 h 377081"/>
              <a:gd name="connsiteX9" fmla="*/ 321301 w 1749846"/>
              <a:gd name="connsiteY9" fmla="*/ 74286 h 377081"/>
              <a:gd name="connsiteX10" fmla="*/ 365132 w 1749846"/>
              <a:gd name="connsiteY10" fmla="*/ 53830 h 377081"/>
              <a:gd name="connsiteX11" fmla="*/ 473737 w 1749846"/>
              <a:gd name="connsiteY11" fmla="*/ 20117 h 377081"/>
              <a:gd name="connsiteX12" fmla="*/ 540039 w 1749846"/>
              <a:gd name="connsiteY12" fmla="*/ 7431 h 377081"/>
              <a:gd name="connsiteX13" fmla="*/ 551060 w 1749846"/>
              <a:gd name="connsiteY13" fmla="*/ 5749 h 377081"/>
              <a:gd name="connsiteX14" fmla="*/ 642196 w 1749846"/>
              <a:gd name="connsiteY14" fmla="*/ 0 h 377081"/>
              <a:gd name="connsiteX15" fmla="*/ 1749846 w 1749846"/>
              <a:gd name="connsiteY15" fmla="*/ 0 h 377081"/>
              <a:gd name="connsiteX0" fmla="*/ 0 w 1749846"/>
              <a:gd name="connsiteY0" fmla="*/ 377081 h 377081"/>
              <a:gd name="connsiteX1" fmla="*/ 27183 w 1749846"/>
              <a:gd name="connsiteY1" fmla="*/ 327000 h 377081"/>
              <a:gd name="connsiteX2" fmla="*/ 62820 w 1749846"/>
              <a:gd name="connsiteY2" fmla="*/ 280512 h 377081"/>
              <a:gd name="connsiteX3" fmla="*/ 90511 w 1749846"/>
              <a:gd name="connsiteY3" fmla="*/ 246951 h 377081"/>
              <a:gd name="connsiteX4" fmla="*/ 138171 w 1749846"/>
              <a:gd name="connsiteY4" fmla="*/ 198140 h 377081"/>
              <a:gd name="connsiteX5" fmla="*/ 197217 w 1749846"/>
              <a:gd name="connsiteY5" fmla="*/ 149423 h 377081"/>
              <a:gd name="connsiteX6" fmla="*/ 212847 w 1749846"/>
              <a:gd name="connsiteY6" fmla="*/ 136836 h 377081"/>
              <a:gd name="connsiteX7" fmla="*/ 258138 w 1749846"/>
              <a:gd name="connsiteY7" fmla="*/ 108570 h 377081"/>
              <a:gd name="connsiteX8" fmla="*/ 321301 w 1749846"/>
              <a:gd name="connsiteY8" fmla="*/ 74286 h 377081"/>
              <a:gd name="connsiteX9" fmla="*/ 365132 w 1749846"/>
              <a:gd name="connsiteY9" fmla="*/ 53830 h 377081"/>
              <a:gd name="connsiteX10" fmla="*/ 473737 w 1749846"/>
              <a:gd name="connsiteY10" fmla="*/ 20117 h 377081"/>
              <a:gd name="connsiteX11" fmla="*/ 540039 w 1749846"/>
              <a:gd name="connsiteY11" fmla="*/ 7431 h 377081"/>
              <a:gd name="connsiteX12" fmla="*/ 551060 w 1749846"/>
              <a:gd name="connsiteY12" fmla="*/ 5749 h 377081"/>
              <a:gd name="connsiteX13" fmla="*/ 642196 w 1749846"/>
              <a:gd name="connsiteY13" fmla="*/ 0 h 377081"/>
              <a:gd name="connsiteX14" fmla="*/ 1749846 w 1749846"/>
              <a:gd name="connsiteY14" fmla="*/ 0 h 3770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749846" h="377081">
                <a:moveTo>
                  <a:pt x="0" y="377081"/>
                </a:moveTo>
                <a:lnTo>
                  <a:pt x="27183" y="327000"/>
                </a:lnTo>
                <a:lnTo>
                  <a:pt x="62820" y="280512"/>
                </a:lnTo>
                <a:lnTo>
                  <a:pt x="90511" y="246951"/>
                </a:lnTo>
                <a:lnTo>
                  <a:pt x="138171" y="198140"/>
                </a:lnTo>
                <a:lnTo>
                  <a:pt x="197217" y="149423"/>
                </a:lnTo>
                <a:lnTo>
                  <a:pt x="212847" y="136836"/>
                </a:lnTo>
                <a:lnTo>
                  <a:pt x="258138" y="108570"/>
                </a:lnTo>
                <a:lnTo>
                  <a:pt x="321301" y="74286"/>
                </a:lnTo>
                <a:lnTo>
                  <a:pt x="365132" y="53830"/>
                </a:lnTo>
                <a:lnTo>
                  <a:pt x="473737" y="20117"/>
                </a:lnTo>
                <a:lnTo>
                  <a:pt x="540039" y="7431"/>
                </a:lnTo>
                <a:lnTo>
                  <a:pt x="551060" y="5749"/>
                </a:lnTo>
                <a:lnTo>
                  <a:pt x="642196" y="0"/>
                </a:lnTo>
                <a:lnTo>
                  <a:pt x="1749846" y="0"/>
                </a:lnTo>
              </a:path>
            </a:pathLst>
          </a:custGeom>
          <a:noFill/>
          <a:ln>
            <a:solidFill>
              <a:schemeClr val="accent4"/>
            </a:solidFill>
            <a:headEnd type="triangle"/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36" name="爱设计-31">
            <a:extLst>
              <a:ext uri="{FF2B5EF4-FFF2-40B4-BE49-F238E27FC236}">
                <a16:creationId xmlns:a16="http://schemas.microsoft.com/office/drawing/2014/main" id="{AAE9C6F3-F50E-08AB-FA03-3137D2FFA8B8}"/>
              </a:ext>
            </a:extLst>
          </p:cNvPr>
          <p:cNvSpPr/>
          <p:nvPr/>
        </p:nvSpPr>
        <p:spPr>
          <a:xfrm flipH="1">
            <a:off x="2992065" y="3921690"/>
            <a:ext cx="1749846" cy="377081"/>
          </a:xfrm>
          <a:custGeom>
            <a:avLst/>
            <a:gdLst>
              <a:gd name="connsiteX0" fmla="*/ 642196 w 1749846"/>
              <a:gd name="connsiteY0" fmla="*/ 0 h 377081"/>
              <a:gd name="connsiteX1" fmla="*/ 1749846 w 1749846"/>
              <a:gd name="connsiteY1" fmla="*/ 0 h 377081"/>
              <a:gd name="connsiteX2" fmla="*/ 1722662 w 1749846"/>
              <a:gd name="connsiteY2" fmla="*/ 50082 h 377081"/>
              <a:gd name="connsiteX3" fmla="*/ 1107650 w 1749846"/>
              <a:gd name="connsiteY3" fmla="*/ 377081 h 377081"/>
              <a:gd name="connsiteX4" fmla="*/ 0 w 1749846"/>
              <a:gd name="connsiteY4" fmla="*/ 377081 h 377081"/>
              <a:gd name="connsiteX5" fmla="*/ 27183 w 1749846"/>
              <a:gd name="connsiteY5" fmla="*/ 327000 h 377081"/>
              <a:gd name="connsiteX6" fmla="*/ 62820 w 1749846"/>
              <a:gd name="connsiteY6" fmla="*/ 280512 h 377081"/>
              <a:gd name="connsiteX7" fmla="*/ 90511 w 1749846"/>
              <a:gd name="connsiteY7" fmla="*/ 246951 h 377081"/>
              <a:gd name="connsiteX8" fmla="*/ 138171 w 1749846"/>
              <a:gd name="connsiteY8" fmla="*/ 198140 h 377081"/>
              <a:gd name="connsiteX9" fmla="*/ 197217 w 1749846"/>
              <a:gd name="connsiteY9" fmla="*/ 149423 h 377081"/>
              <a:gd name="connsiteX10" fmla="*/ 212847 w 1749846"/>
              <a:gd name="connsiteY10" fmla="*/ 136836 h 377081"/>
              <a:gd name="connsiteX11" fmla="*/ 258138 w 1749846"/>
              <a:gd name="connsiteY11" fmla="*/ 108570 h 377081"/>
              <a:gd name="connsiteX12" fmla="*/ 321301 w 1749846"/>
              <a:gd name="connsiteY12" fmla="*/ 74286 h 377081"/>
              <a:gd name="connsiteX13" fmla="*/ 365132 w 1749846"/>
              <a:gd name="connsiteY13" fmla="*/ 53830 h 377081"/>
              <a:gd name="connsiteX14" fmla="*/ 473737 w 1749846"/>
              <a:gd name="connsiteY14" fmla="*/ 20117 h 377081"/>
              <a:gd name="connsiteX15" fmla="*/ 540039 w 1749846"/>
              <a:gd name="connsiteY15" fmla="*/ 7431 h 377081"/>
              <a:gd name="connsiteX16" fmla="*/ 551060 w 1749846"/>
              <a:gd name="connsiteY16" fmla="*/ 5749 h 377081"/>
              <a:gd name="connsiteX0" fmla="*/ 642196 w 1749846"/>
              <a:gd name="connsiteY0" fmla="*/ 0 h 377081"/>
              <a:gd name="connsiteX1" fmla="*/ 1749846 w 1749846"/>
              <a:gd name="connsiteY1" fmla="*/ 0 h 377081"/>
              <a:gd name="connsiteX2" fmla="*/ 1722662 w 1749846"/>
              <a:gd name="connsiteY2" fmla="*/ 50082 h 377081"/>
              <a:gd name="connsiteX3" fmla="*/ 0 w 1749846"/>
              <a:gd name="connsiteY3" fmla="*/ 377081 h 377081"/>
              <a:gd name="connsiteX4" fmla="*/ 27183 w 1749846"/>
              <a:gd name="connsiteY4" fmla="*/ 327000 h 377081"/>
              <a:gd name="connsiteX5" fmla="*/ 62820 w 1749846"/>
              <a:gd name="connsiteY5" fmla="*/ 280512 h 377081"/>
              <a:gd name="connsiteX6" fmla="*/ 90511 w 1749846"/>
              <a:gd name="connsiteY6" fmla="*/ 246951 h 377081"/>
              <a:gd name="connsiteX7" fmla="*/ 138171 w 1749846"/>
              <a:gd name="connsiteY7" fmla="*/ 198140 h 377081"/>
              <a:gd name="connsiteX8" fmla="*/ 197217 w 1749846"/>
              <a:gd name="connsiteY8" fmla="*/ 149423 h 377081"/>
              <a:gd name="connsiteX9" fmla="*/ 212847 w 1749846"/>
              <a:gd name="connsiteY9" fmla="*/ 136836 h 377081"/>
              <a:gd name="connsiteX10" fmla="*/ 258138 w 1749846"/>
              <a:gd name="connsiteY10" fmla="*/ 108570 h 377081"/>
              <a:gd name="connsiteX11" fmla="*/ 321301 w 1749846"/>
              <a:gd name="connsiteY11" fmla="*/ 74286 h 377081"/>
              <a:gd name="connsiteX12" fmla="*/ 365132 w 1749846"/>
              <a:gd name="connsiteY12" fmla="*/ 53830 h 377081"/>
              <a:gd name="connsiteX13" fmla="*/ 473737 w 1749846"/>
              <a:gd name="connsiteY13" fmla="*/ 20117 h 377081"/>
              <a:gd name="connsiteX14" fmla="*/ 540039 w 1749846"/>
              <a:gd name="connsiteY14" fmla="*/ 7431 h 377081"/>
              <a:gd name="connsiteX15" fmla="*/ 551060 w 1749846"/>
              <a:gd name="connsiteY15" fmla="*/ 5749 h 377081"/>
              <a:gd name="connsiteX16" fmla="*/ 642196 w 1749846"/>
              <a:gd name="connsiteY16" fmla="*/ 0 h 377081"/>
              <a:gd name="connsiteX0" fmla="*/ 1722662 w 1814102"/>
              <a:gd name="connsiteY0" fmla="*/ 50082 h 377081"/>
              <a:gd name="connsiteX1" fmla="*/ 0 w 1814102"/>
              <a:gd name="connsiteY1" fmla="*/ 377081 h 377081"/>
              <a:gd name="connsiteX2" fmla="*/ 27183 w 1814102"/>
              <a:gd name="connsiteY2" fmla="*/ 327000 h 377081"/>
              <a:gd name="connsiteX3" fmla="*/ 62820 w 1814102"/>
              <a:gd name="connsiteY3" fmla="*/ 280512 h 377081"/>
              <a:gd name="connsiteX4" fmla="*/ 90511 w 1814102"/>
              <a:gd name="connsiteY4" fmla="*/ 246951 h 377081"/>
              <a:gd name="connsiteX5" fmla="*/ 138171 w 1814102"/>
              <a:gd name="connsiteY5" fmla="*/ 198140 h 377081"/>
              <a:gd name="connsiteX6" fmla="*/ 197217 w 1814102"/>
              <a:gd name="connsiteY6" fmla="*/ 149423 h 377081"/>
              <a:gd name="connsiteX7" fmla="*/ 212847 w 1814102"/>
              <a:gd name="connsiteY7" fmla="*/ 136836 h 377081"/>
              <a:gd name="connsiteX8" fmla="*/ 258138 w 1814102"/>
              <a:gd name="connsiteY8" fmla="*/ 108570 h 377081"/>
              <a:gd name="connsiteX9" fmla="*/ 321301 w 1814102"/>
              <a:gd name="connsiteY9" fmla="*/ 74286 h 377081"/>
              <a:gd name="connsiteX10" fmla="*/ 365132 w 1814102"/>
              <a:gd name="connsiteY10" fmla="*/ 53830 h 377081"/>
              <a:gd name="connsiteX11" fmla="*/ 473737 w 1814102"/>
              <a:gd name="connsiteY11" fmla="*/ 20117 h 377081"/>
              <a:gd name="connsiteX12" fmla="*/ 540039 w 1814102"/>
              <a:gd name="connsiteY12" fmla="*/ 7431 h 377081"/>
              <a:gd name="connsiteX13" fmla="*/ 551060 w 1814102"/>
              <a:gd name="connsiteY13" fmla="*/ 5749 h 377081"/>
              <a:gd name="connsiteX14" fmla="*/ 642196 w 1814102"/>
              <a:gd name="connsiteY14" fmla="*/ 0 h 377081"/>
              <a:gd name="connsiteX15" fmla="*/ 1749846 w 1814102"/>
              <a:gd name="connsiteY15" fmla="*/ 0 h 377081"/>
              <a:gd name="connsiteX16" fmla="*/ 1814102 w 1814102"/>
              <a:gd name="connsiteY16" fmla="*/ 141522 h 377081"/>
              <a:gd name="connsiteX0" fmla="*/ 1722662 w 1749846"/>
              <a:gd name="connsiteY0" fmla="*/ 50082 h 377081"/>
              <a:gd name="connsiteX1" fmla="*/ 0 w 1749846"/>
              <a:gd name="connsiteY1" fmla="*/ 377081 h 377081"/>
              <a:gd name="connsiteX2" fmla="*/ 27183 w 1749846"/>
              <a:gd name="connsiteY2" fmla="*/ 327000 h 377081"/>
              <a:gd name="connsiteX3" fmla="*/ 62820 w 1749846"/>
              <a:gd name="connsiteY3" fmla="*/ 280512 h 377081"/>
              <a:gd name="connsiteX4" fmla="*/ 90511 w 1749846"/>
              <a:gd name="connsiteY4" fmla="*/ 246951 h 377081"/>
              <a:gd name="connsiteX5" fmla="*/ 138171 w 1749846"/>
              <a:gd name="connsiteY5" fmla="*/ 198140 h 377081"/>
              <a:gd name="connsiteX6" fmla="*/ 197217 w 1749846"/>
              <a:gd name="connsiteY6" fmla="*/ 149423 h 377081"/>
              <a:gd name="connsiteX7" fmla="*/ 212847 w 1749846"/>
              <a:gd name="connsiteY7" fmla="*/ 136836 h 377081"/>
              <a:gd name="connsiteX8" fmla="*/ 258138 w 1749846"/>
              <a:gd name="connsiteY8" fmla="*/ 108570 h 377081"/>
              <a:gd name="connsiteX9" fmla="*/ 321301 w 1749846"/>
              <a:gd name="connsiteY9" fmla="*/ 74286 h 377081"/>
              <a:gd name="connsiteX10" fmla="*/ 365132 w 1749846"/>
              <a:gd name="connsiteY10" fmla="*/ 53830 h 377081"/>
              <a:gd name="connsiteX11" fmla="*/ 473737 w 1749846"/>
              <a:gd name="connsiteY11" fmla="*/ 20117 h 377081"/>
              <a:gd name="connsiteX12" fmla="*/ 540039 w 1749846"/>
              <a:gd name="connsiteY12" fmla="*/ 7431 h 377081"/>
              <a:gd name="connsiteX13" fmla="*/ 551060 w 1749846"/>
              <a:gd name="connsiteY13" fmla="*/ 5749 h 377081"/>
              <a:gd name="connsiteX14" fmla="*/ 642196 w 1749846"/>
              <a:gd name="connsiteY14" fmla="*/ 0 h 377081"/>
              <a:gd name="connsiteX15" fmla="*/ 1749846 w 1749846"/>
              <a:gd name="connsiteY15" fmla="*/ 0 h 377081"/>
              <a:gd name="connsiteX0" fmla="*/ 0 w 1749846"/>
              <a:gd name="connsiteY0" fmla="*/ 377081 h 377081"/>
              <a:gd name="connsiteX1" fmla="*/ 27183 w 1749846"/>
              <a:gd name="connsiteY1" fmla="*/ 327000 h 377081"/>
              <a:gd name="connsiteX2" fmla="*/ 62820 w 1749846"/>
              <a:gd name="connsiteY2" fmla="*/ 280512 h 377081"/>
              <a:gd name="connsiteX3" fmla="*/ 90511 w 1749846"/>
              <a:gd name="connsiteY3" fmla="*/ 246951 h 377081"/>
              <a:gd name="connsiteX4" fmla="*/ 138171 w 1749846"/>
              <a:gd name="connsiteY4" fmla="*/ 198140 h 377081"/>
              <a:gd name="connsiteX5" fmla="*/ 197217 w 1749846"/>
              <a:gd name="connsiteY5" fmla="*/ 149423 h 377081"/>
              <a:gd name="connsiteX6" fmla="*/ 212847 w 1749846"/>
              <a:gd name="connsiteY6" fmla="*/ 136836 h 377081"/>
              <a:gd name="connsiteX7" fmla="*/ 258138 w 1749846"/>
              <a:gd name="connsiteY7" fmla="*/ 108570 h 377081"/>
              <a:gd name="connsiteX8" fmla="*/ 321301 w 1749846"/>
              <a:gd name="connsiteY8" fmla="*/ 74286 h 377081"/>
              <a:gd name="connsiteX9" fmla="*/ 365132 w 1749846"/>
              <a:gd name="connsiteY9" fmla="*/ 53830 h 377081"/>
              <a:gd name="connsiteX10" fmla="*/ 473737 w 1749846"/>
              <a:gd name="connsiteY10" fmla="*/ 20117 h 377081"/>
              <a:gd name="connsiteX11" fmla="*/ 540039 w 1749846"/>
              <a:gd name="connsiteY11" fmla="*/ 7431 h 377081"/>
              <a:gd name="connsiteX12" fmla="*/ 551060 w 1749846"/>
              <a:gd name="connsiteY12" fmla="*/ 5749 h 377081"/>
              <a:gd name="connsiteX13" fmla="*/ 642196 w 1749846"/>
              <a:gd name="connsiteY13" fmla="*/ 0 h 377081"/>
              <a:gd name="connsiteX14" fmla="*/ 1749846 w 1749846"/>
              <a:gd name="connsiteY14" fmla="*/ 0 h 3770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749846" h="377081">
                <a:moveTo>
                  <a:pt x="0" y="377081"/>
                </a:moveTo>
                <a:lnTo>
                  <a:pt x="27183" y="327000"/>
                </a:lnTo>
                <a:lnTo>
                  <a:pt x="62820" y="280512"/>
                </a:lnTo>
                <a:lnTo>
                  <a:pt x="90511" y="246951"/>
                </a:lnTo>
                <a:lnTo>
                  <a:pt x="138171" y="198140"/>
                </a:lnTo>
                <a:lnTo>
                  <a:pt x="197217" y="149423"/>
                </a:lnTo>
                <a:lnTo>
                  <a:pt x="212847" y="136836"/>
                </a:lnTo>
                <a:lnTo>
                  <a:pt x="258138" y="108570"/>
                </a:lnTo>
                <a:lnTo>
                  <a:pt x="321301" y="74286"/>
                </a:lnTo>
                <a:lnTo>
                  <a:pt x="365132" y="53830"/>
                </a:lnTo>
                <a:lnTo>
                  <a:pt x="473737" y="20117"/>
                </a:lnTo>
                <a:lnTo>
                  <a:pt x="540039" y="7431"/>
                </a:lnTo>
                <a:lnTo>
                  <a:pt x="551060" y="5749"/>
                </a:lnTo>
                <a:lnTo>
                  <a:pt x="642196" y="0"/>
                </a:lnTo>
                <a:lnTo>
                  <a:pt x="1749846" y="0"/>
                </a:lnTo>
              </a:path>
            </a:pathLst>
          </a:custGeom>
          <a:noFill/>
          <a:ln>
            <a:solidFill>
              <a:schemeClr val="accent4"/>
            </a:solidFill>
            <a:headEnd type="triangle"/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9890350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爱设计-1">
            <a:extLst>
              <a:ext uri="{FF2B5EF4-FFF2-40B4-BE49-F238E27FC236}">
                <a16:creationId xmlns:a16="http://schemas.microsoft.com/office/drawing/2014/main" id="{6359EB1B-A1EF-17B3-C4C7-1EAFFB2FA40D}"/>
              </a:ext>
            </a:extLst>
          </p:cNvPr>
          <p:cNvSpPr/>
          <p:nvPr/>
        </p:nvSpPr>
        <p:spPr>
          <a:xfrm>
            <a:off x="731518" y="962660"/>
            <a:ext cx="6680201" cy="210314"/>
          </a:xfrm>
          <a:prstGeom prst="rect">
            <a:avLst/>
          </a:prstGeom>
        </p:spPr>
        <p:txBody>
          <a:bodyPr wrap="none" lIns="0" tIns="0" rIns="0" bIns="0" anchor="t" anchorCtr="0">
            <a:noAutofit/>
          </a:bodyPr>
          <a:lstStyle/>
          <a:p>
            <a:pPr>
              <a:lnSpc>
                <a:spcPct val="150000"/>
              </a:lnSpc>
            </a:pPr>
            <a:r>
              <a:rPr lang="de-DE" altLang="zh-CN" sz="1000" dirty="0">
                <a:solidFill>
                  <a:schemeClr val="bg1"/>
                </a:solidFill>
              </a:rPr>
              <a:t>ISHEJI POWERPOINT DESIGN</a:t>
            </a:r>
          </a:p>
        </p:txBody>
      </p:sp>
      <p:sp>
        <p:nvSpPr>
          <p:cNvPr id="3" name="爱设计-2">
            <a:extLst>
              <a:ext uri="{FF2B5EF4-FFF2-40B4-BE49-F238E27FC236}">
                <a16:creationId xmlns:a16="http://schemas.microsoft.com/office/drawing/2014/main" id="{0114FAEE-6BDC-767B-8C30-D934387EF555}"/>
              </a:ext>
            </a:extLst>
          </p:cNvPr>
          <p:cNvSpPr txBox="1">
            <a:spLocks/>
          </p:cNvSpPr>
          <p:nvPr/>
        </p:nvSpPr>
        <p:spPr>
          <a:xfrm>
            <a:off x="629919" y="518160"/>
            <a:ext cx="1597153" cy="434340"/>
          </a:xfrm>
          <a:prstGeom prst="rect">
            <a:avLst/>
          </a:prstGeom>
        </p:spPr>
        <p:txBody>
          <a:bodyPr vert="horz" wrap="none" lIns="91440" tIns="45720" rIns="91440" bIns="0" rtlCol="0" anchor="b" anchorCtr="0">
            <a:noAutofit/>
          </a:bodyPr>
          <a:lstStyle>
            <a:defPPr>
              <a:defRPr lang="zh-CN"/>
            </a:defPPr>
            <a:lvl1pPr>
              <a:lnSpc>
                <a:spcPct val="110000"/>
              </a:lnSpc>
              <a:spcBef>
                <a:spcPct val="0"/>
              </a:spcBef>
              <a:buNone/>
              <a:defRPr sz="2400">
                <a:ln w="3175">
                  <a:noFill/>
                </a:ln>
                <a:gradFill>
                  <a:gsLst>
                    <a:gs pos="95000">
                      <a:schemeClr val="accent2"/>
                    </a:gs>
                    <a:gs pos="15000">
                      <a:schemeClr val="accent1"/>
                    </a:gs>
                  </a:gsLst>
                  <a:lin ang="0" scaled="0"/>
                </a:gra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defRPr>
            </a:lvl1pPr>
          </a:lstStyle>
          <a:p>
            <a:r>
              <a:rPr lang="zh-CN" altLang="en-US" dirty="0"/>
              <a:t>企业未来展望</a:t>
            </a:r>
          </a:p>
        </p:txBody>
      </p:sp>
      <p:grpSp>
        <p:nvGrpSpPr>
          <p:cNvPr id="9" name="爱设计-3">
            <a:extLst>
              <a:ext uri="{FF2B5EF4-FFF2-40B4-BE49-F238E27FC236}">
                <a16:creationId xmlns:a16="http://schemas.microsoft.com/office/drawing/2014/main" id="{83970EFC-41F6-E007-ACCD-42DB72B9A070}"/>
              </a:ext>
            </a:extLst>
          </p:cNvPr>
          <p:cNvGrpSpPr/>
          <p:nvPr/>
        </p:nvGrpSpPr>
        <p:grpSpPr>
          <a:xfrm>
            <a:off x="186055" y="654408"/>
            <a:ext cx="395796" cy="204842"/>
            <a:chOff x="334963" y="682836"/>
            <a:chExt cx="285940" cy="147986"/>
          </a:xfrm>
        </p:grpSpPr>
        <p:sp>
          <p:nvSpPr>
            <p:cNvPr id="5" name="爱设计-3-1">
              <a:extLst>
                <a:ext uri="{FF2B5EF4-FFF2-40B4-BE49-F238E27FC236}">
                  <a16:creationId xmlns:a16="http://schemas.microsoft.com/office/drawing/2014/main" id="{D9FDC373-1A9B-3DD1-93A3-12A978389A4D}"/>
                </a:ext>
              </a:extLst>
            </p:cNvPr>
            <p:cNvSpPr/>
            <p:nvPr/>
          </p:nvSpPr>
          <p:spPr>
            <a:xfrm>
              <a:off x="334963" y="682836"/>
              <a:ext cx="285940" cy="147986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78000">
                  <a:schemeClr val="accent3"/>
                </a:gs>
                <a:gs pos="34000">
                  <a:schemeClr val="accent4"/>
                </a:gs>
              </a:gsLst>
              <a:lin ang="0" scaled="0"/>
              <a:tileRect/>
            </a:gradFill>
            <a:ln w="3175">
              <a:noFill/>
            </a:ln>
            <a:effectLst>
              <a:outerShdw blurRad="127000" algn="ctr" rotWithShape="0">
                <a:schemeClr val="accent4">
                  <a:lumMod val="50000"/>
                  <a:alpha val="12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" name="爱设计-3-2">
              <a:extLst>
                <a:ext uri="{FF2B5EF4-FFF2-40B4-BE49-F238E27FC236}">
                  <a16:creationId xmlns:a16="http://schemas.microsoft.com/office/drawing/2014/main" id="{B59CEB79-663A-DC96-5544-14AD21204A6C}"/>
                </a:ext>
              </a:extLst>
            </p:cNvPr>
            <p:cNvSpPr/>
            <p:nvPr/>
          </p:nvSpPr>
          <p:spPr>
            <a:xfrm>
              <a:off x="496330" y="708661"/>
              <a:ext cx="96136" cy="96336"/>
            </a:xfrm>
            <a:prstGeom prst="ellipse">
              <a:avLst/>
            </a:prstGeom>
            <a:solidFill>
              <a:schemeClr val="bg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" name="爱设计-3-3">
              <a:extLst>
                <a:ext uri="{FF2B5EF4-FFF2-40B4-BE49-F238E27FC236}">
                  <a16:creationId xmlns:a16="http://schemas.microsoft.com/office/drawing/2014/main" id="{7A6CB188-8511-0FA7-B50B-78DDA3EF6582}"/>
                </a:ext>
              </a:extLst>
            </p:cNvPr>
            <p:cNvSpPr/>
            <p:nvPr/>
          </p:nvSpPr>
          <p:spPr>
            <a:xfrm>
              <a:off x="334963" y="682836"/>
              <a:ext cx="285940" cy="147986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78000">
                  <a:schemeClr val="accent3"/>
                </a:gs>
                <a:gs pos="34000">
                  <a:schemeClr val="accent4"/>
                </a:gs>
              </a:gsLst>
              <a:lin ang="0" scaled="0"/>
              <a:tileRect/>
            </a:gradFill>
            <a:ln w="3175">
              <a:noFill/>
            </a:ln>
            <a:effectLst>
              <a:outerShdw blurRad="127000" algn="ctr" rotWithShape="0">
                <a:srgbClr val="0B1B72">
                  <a:alpha val="12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爱设计-3-4">
              <a:extLst>
                <a:ext uri="{FF2B5EF4-FFF2-40B4-BE49-F238E27FC236}">
                  <a16:creationId xmlns:a16="http://schemas.microsoft.com/office/drawing/2014/main" id="{B2D54A04-74C0-B09C-F156-CF85BFF5D1CA}"/>
                </a:ext>
              </a:extLst>
            </p:cNvPr>
            <p:cNvSpPr/>
            <p:nvPr/>
          </p:nvSpPr>
          <p:spPr>
            <a:xfrm>
              <a:off x="496330" y="708661"/>
              <a:ext cx="96136" cy="96336"/>
            </a:xfrm>
            <a:prstGeom prst="ellipse">
              <a:avLst/>
            </a:prstGeom>
            <a:solidFill>
              <a:schemeClr val="bg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6" name="爱设计-4">
            <a:extLst>
              <a:ext uri="{FF2B5EF4-FFF2-40B4-BE49-F238E27FC236}">
                <a16:creationId xmlns:a16="http://schemas.microsoft.com/office/drawing/2014/main" id="{F2EDDC74-ADA9-AFD5-90D1-9AF53A17202D}"/>
              </a:ext>
            </a:extLst>
          </p:cNvPr>
          <p:cNvGrpSpPr/>
          <p:nvPr/>
        </p:nvGrpSpPr>
        <p:grpSpPr>
          <a:xfrm>
            <a:off x="10656268" y="513894"/>
            <a:ext cx="926132" cy="706206"/>
            <a:chOff x="5481970" y="2962274"/>
            <a:chExt cx="1228391" cy="936689"/>
          </a:xfrm>
        </p:grpSpPr>
        <p:sp>
          <p:nvSpPr>
            <p:cNvPr id="15" name="爱设计-4-1">
              <a:extLst>
                <a:ext uri="{FF2B5EF4-FFF2-40B4-BE49-F238E27FC236}">
                  <a16:creationId xmlns:a16="http://schemas.microsoft.com/office/drawing/2014/main" id="{445ADD92-8048-B4E4-56F6-EE545558BD67}"/>
                </a:ext>
              </a:extLst>
            </p:cNvPr>
            <p:cNvSpPr/>
            <p:nvPr/>
          </p:nvSpPr>
          <p:spPr>
            <a:xfrm>
              <a:off x="5608128" y="3746850"/>
              <a:ext cx="149733" cy="149732"/>
            </a:xfrm>
            <a:custGeom>
              <a:avLst/>
              <a:gdLst>
                <a:gd name="connsiteX0" fmla="*/ 74486 w 149733"/>
                <a:gd name="connsiteY0" fmla="*/ 149732 h 149732"/>
                <a:gd name="connsiteX1" fmla="*/ 1 w 149733"/>
                <a:gd name="connsiteY1" fmla="*/ 74486 h 149732"/>
                <a:gd name="connsiteX2" fmla="*/ 75248 w 149733"/>
                <a:gd name="connsiteY2" fmla="*/ 1 h 149732"/>
                <a:gd name="connsiteX3" fmla="*/ 149733 w 149733"/>
                <a:gd name="connsiteY3" fmla="*/ 74866 h 149732"/>
                <a:gd name="connsiteX4" fmla="*/ 74868 w 149733"/>
                <a:gd name="connsiteY4" fmla="*/ 149733 h 149732"/>
                <a:gd name="connsiteX5" fmla="*/ 74486 w 149733"/>
                <a:gd name="connsiteY5" fmla="*/ 149732 h 149732"/>
                <a:gd name="connsiteX6" fmla="*/ 74486 w 149733"/>
                <a:gd name="connsiteY6" fmla="*/ 25907 h 149732"/>
                <a:gd name="connsiteX7" fmla="*/ 24956 w 149733"/>
                <a:gd name="connsiteY7" fmla="*/ 75247 h 149732"/>
                <a:gd name="connsiteX8" fmla="*/ 74295 w 149733"/>
                <a:gd name="connsiteY8" fmla="*/ 124776 h 149732"/>
                <a:gd name="connsiteX9" fmla="*/ 123825 w 149733"/>
                <a:gd name="connsiteY9" fmla="*/ 75437 h 149732"/>
                <a:gd name="connsiteX10" fmla="*/ 123825 w 149733"/>
                <a:gd name="connsiteY10" fmla="*/ 75247 h 149732"/>
                <a:gd name="connsiteX11" fmla="*/ 74677 w 149733"/>
                <a:gd name="connsiteY11" fmla="*/ 25527 h 149732"/>
                <a:gd name="connsiteX12" fmla="*/ 74486 w 149733"/>
                <a:gd name="connsiteY12" fmla="*/ 25526 h 1497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49733" h="149732">
                  <a:moveTo>
                    <a:pt x="74486" y="149732"/>
                  </a:moveTo>
                  <a:cubicBezTo>
                    <a:pt x="33138" y="149522"/>
                    <a:pt x="-209" y="115833"/>
                    <a:pt x="1" y="74486"/>
                  </a:cubicBezTo>
                  <a:cubicBezTo>
                    <a:pt x="211" y="33138"/>
                    <a:pt x="33900" y="-209"/>
                    <a:pt x="75248" y="1"/>
                  </a:cubicBezTo>
                  <a:cubicBezTo>
                    <a:pt x="116446" y="211"/>
                    <a:pt x="149733" y="33667"/>
                    <a:pt x="149733" y="74866"/>
                  </a:cubicBezTo>
                  <a:cubicBezTo>
                    <a:pt x="149734" y="116213"/>
                    <a:pt x="116215" y="149732"/>
                    <a:pt x="74868" y="149733"/>
                  </a:cubicBezTo>
                  <a:cubicBezTo>
                    <a:pt x="74740" y="149733"/>
                    <a:pt x="74613" y="149733"/>
                    <a:pt x="74486" y="149732"/>
                  </a:cubicBezTo>
                  <a:close/>
                  <a:moveTo>
                    <a:pt x="74486" y="25907"/>
                  </a:moveTo>
                  <a:cubicBezTo>
                    <a:pt x="47184" y="25855"/>
                    <a:pt x="25008" y="47945"/>
                    <a:pt x="24956" y="75247"/>
                  </a:cubicBezTo>
                  <a:cubicBezTo>
                    <a:pt x="24903" y="102549"/>
                    <a:pt x="46993" y="124724"/>
                    <a:pt x="74295" y="124776"/>
                  </a:cubicBezTo>
                  <a:cubicBezTo>
                    <a:pt x="101597" y="124829"/>
                    <a:pt x="123772" y="102739"/>
                    <a:pt x="123825" y="75437"/>
                  </a:cubicBezTo>
                  <a:cubicBezTo>
                    <a:pt x="123825" y="75373"/>
                    <a:pt x="123825" y="75310"/>
                    <a:pt x="123825" y="75247"/>
                  </a:cubicBezTo>
                  <a:cubicBezTo>
                    <a:pt x="123983" y="47945"/>
                    <a:pt x="101979" y="25685"/>
                    <a:pt x="74677" y="25527"/>
                  </a:cubicBezTo>
                  <a:cubicBezTo>
                    <a:pt x="74613" y="25526"/>
                    <a:pt x="74549" y="25526"/>
                    <a:pt x="74486" y="25526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" name="爱设计-4-2">
              <a:extLst>
                <a:ext uri="{FF2B5EF4-FFF2-40B4-BE49-F238E27FC236}">
                  <a16:creationId xmlns:a16="http://schemas.microsoft.com/office/drawing/2014/main" id="{F9327F2E-541E-46A9-26B9-FAA7991BB7A2}"/>
                </a:ext>
              </a:extLst>
            </p:cNvPr>
            <p:cNvSpPr/>
            <p:nvPr/>
          </p:nvSpPr>
          <p:spPr>
            <a:xfrm>
              <a:off x="5913500" y="3750182"/>
              <a:ext cx="119479" cy="144598"/>
            </a:xfrm>
            <a:custGeom>
              <a:avLst/>
              <a:gdLst>
                <a:gd name="connsiteX0" fmla="*/ 93726 w 119479"/>
                <a:gd name="connsiteY0" fmla="*/ 143732 h 144598"/>
                <a:gd name="connsiteX1" fmla="*/ 88106 w 119479"/>
                <a:gd name="connsiteY1" fmla="*/ 140113 h 144598"/>
                <a:gd name="connsiteX2" fmla="*/ 68390 w 119479"/>
                <a:gd name="connsiteY2" fmla="*/ 98870 h 144598"/>
                <a:gd name="connsiteX3" fmla="*/ 62770 w 119479"/>
                <a:gd name="connsiteY3" fmla="*/ 95345 h 144598"/>
                <a:gd name="connsiteX4" fmla="*/ 31814 w 119479"/>
                <a:gd name="connsiteY4" fmla="*/ 95345 h 144598"/>
                <a:gd name="connsiteX5" fmla="*/ 25432 w 119479"/>
                <a:gd name="connsiteY5" fmla="*/ 101536 h 144598"/>
                <a:gd name="connsiteX6" fmla="*/ 25432 w 119479"/>
                <a:gd name="connsiteY6" fmla="*/ 101632 h 144598"/>
                <a:gd name="connsiteX7" fmla="*/ 25432 w 119479"/>
                <a:gd name="connsiteY7" fmla="*/ 137351 h 144598"/>
                <a:gd name="connsiteX8" fmla="*/ 19241 w 119479"/>
                <a:gd name="connsiteY8" fmla="*/ 143732 h 144598"/>
                <a:gd name="connsiteX9" fmla="*/ 19145 w 119479"/>
                <a:gd name="connsiteY9" fmla="*/ 143732 h 144598"/>
                <a:gd name="connsiteX10" fmla="*/ 6286 w 119479"/>
                <a:gd name="connsiteY10" fmla="*/ 143732 h 144598"/>
                <a:gd name="connsiteX11" fmla="*/ 0 w 119479"/>
                <a:gd name="connsiteY11" fmla="*/ 137351 h 144598"/>
                <a:gd name="connsiteX12" fmla="*/ 0 w 119479"/>
                <a:gd name="connsiteY12" fmla="*/ 6287 h 144598"/>
                <a:gd name="connsiteX13" fmla="*/ 6286 w 119479"/>
                <a:gd name="connsiteY13" fmla="*/ 0 h 144598"/>
                <a:gd name="connsiteX14" fmla="*/ 70485 w 119479"/>
                <a:gd name="connsiteY14" fmla="*/ 0 h 144598"/>
                <a:gd name="connsiteX15" fmla="*/ 104394 w 119479"/>
                <a:gd name="connsiteY15" fmla="*/ 13335 h 144598"/>
                <a:gd name="connsiteX16" fmla="*/ 119444 w 119479"/>
                <a:gd name="connsiteY16" fmla="*/ 46006 h 144598"/>
                <a:gd name="connsiteX17" fmla="*/ 96869 w 119479"/>
                <a:gd name="connsiteY17" fmla="*/ 88392 h 144598"/>
                <a:gd name="connsiteX18" fmla="*/ 94583 w 119479"/>
                <a:gd name="connsiteY18" fmla="*/ 96298 h 144598"/>
                <a:gd name="connsiteX19" fmla="*/ 113062 w 119479"/>
                <a:gd name="connsiteY19" fmla="*/ 135065 h 144598"/>
                <a:gd name="connsiteX20" fmla="*/ 110926 w 119479"/>
                <a:gd name="connsiteY20" fmla="*/ 143695 h 144598"/>
                <a:gd name="connsiteX21" fmla="*/ 107347 w 119479"/>
                <a:gd name="connsiteY21" fmla="*/ 144590 h 144598"/>
                <a:gd name="connsiteX22" fmla="*/ 31814 w 119479"/>
                <a:gd name="connsiteY22" fmla="*/ 25813 h 144598"/>
                <a:gd name="connsiteX23" fmla="*/ 25432 w 119479"/>
                <a:gd name="connsiteY23" fmla="*/ 32003 h 144598"/>
                <a:gd name="connsiteX24" fmla="*/ 25432 w 119479"/>
                <a:gd name="connsiteY24" fmla="*/ 32099 h 144598"/>
                <a:gd name="connsiteX25" fmla="*/ 25432 w 119479"/>
                <a:gd name="connsiteY25" fmla="*/ 63246 h 144598"/>
                <a:gd name="connsiteX26" fmla="*/ 31718 w 119479"/>
                <a:gd name="connsiteY26" fmla="*/ 69533 h 144598"/>
                <a:gd name="connsiteX27" fmla="*/ 31813 w 119479"/>
                <a:gd name="connsiteY27" fmla="*/ 69533 h 144598"/>
                <a:gd name="connsiteX28" fmla="*/ 70771 w 119479"/>
                <a:gd name="connsiteY28" fmla="*/ 69533 h 144598"/>
                <a:gd name="connsiteX29" fmla="*/ 93440 w 119479"/>
                <a:gd name="connsiteY29" fmla="*/ 48387 h 144598"/>
                <a:gd name="connsiteX30" fmla="*/ 72404 w 119479"/>
                <a:gd name="connsiteY30" fmla="*/ 25826 h 144598"/>
                <a:gd name="connsiteX31" fmla="*/ 71533 w 119479"/>
                <a:gd name="connsiteY31" fmla="*/ 25813 h 1445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19479" h="144598">
                  <a:moveTo>
                    <a:pt x="93726" y="143732"/>
                  </a:moveTo>
                  <a:cubicBezTo>
                    <a:pt x="91313" y="143704"/>
                    <a:pt x="89130" y="142298"/>
                    <a:pt x="88106" y="140113"/>
                  </a:cubicBezTo>
                  <a:lnTo>
                    <a:pt x="68390" y="98870"/>
                  </a:lnTo>
                  <a:cubicBezTo>
                    <a:pt x="67357" y="96706"/>
                    <a:pt x="65167" y="95333"/>
                    <a:pt x="62770" y="95345"/>
                  </a:cubicBezTo>
                  <a:lnTo>
                    <a:pt x="31814" y="95345"/>
                  </a:lnTo>
                  <a:cubicBezTo>
                    <a:pt x="28342" y="95293"/>
                    <a:pt x="25485" y="98064"/>
                    <a:pt x="25432" y="101536"/>
                  </a:cubicBezTo>
                  <a:cubicBezTo>
                    <a:pt x="25432" y="101568"/>
                    <a:pt x="25432" y="101600"/>
                    <a:pt x="25432" y="101632"/>
                  </a:cubicBezTo>
                  <a:lnTo>
                    <a:pt x="25432" y="137351"/>
                  </a:lnTo>
                  <a:cubicBezTo>
                    <a:pt x="25484" y="140822"/>
                    <a:pt x="22713" y="143679"/>
                    <a:pt x="19241" y="143732"/>
                  </a:cubicBezTo>
                  <a:cubicBezTo>
                    <a:pt x="19209" y="143732"/>
                    <a:pt x="19177" y="143732"/>
                    <a:pt x="19145" y="143732"/>
                  </a:cubicBezTo>
                  <a:lnTo>
                    <a:pt x="6286" y="143732"/>
                  </a:lnTo>
                  <a:cubicBezTo>
                    <a:pt x="2799" y="143680"/>
                    <a:pt x="0" y="140838"/>
                    <a:pt x="0" y="137351"/>
                  </a:cubicBezTo>
                  <a:lnTo>
                    <a:pt x="0" y="6287"/>
                  </a:lnTo>
                  <a:cubicBezTo>
                    <a:pt x="51" y="2836"/>
                    <a:pt x="2836" y="51"/>
                    <a:pt x="6286" y="0"/>
                  </a:cubicBezTo>
                  <a:lnTo>
                    <a:pt x="70485" y="0"/>
                  </a:lnTo>
                  <a:cubicBezTo>
                    <a:pt x="83070" y="-15"/>
                    <a:pt x="95191" y="4751"/>
                    <a:pt x="104394" y="13335"/>
                  </a:cubicBezTo>
                  <a:cubicBezTo>
                    <a:pt x="113565" y="21784"/>
                    <a:pt x="118983" y="33545"/>
                    <a:pt x="119444" y="46006"/>
                  </a:cubicBezTo>
                  <a:cubicBezTo>
                    <a:pt x="120114" y="63172"/>
                    <a:pt x="111488" y="79369"/>
                    <a:pt x="96869" y="88392"/>
                  </a:cubicBezTo>
                  <a:cubicBezTo>
                    <a:pt x="94175" y="90038"/>
                    <a:pt x="93183" y="93468"/>
                    <a:pt x="94583" y="96298"/>
                  </a:cubicBezTo>
                  <a:lnTo>
                    <a:pt x="113062" y="135065"/>
                  </a:lnTo>
                  <a:cubicBezTo>
                    <a:pt x="114855" y="138037"/>
                    <a:pt x="113899" y="141901"/>
                    <a:pt x="110926" y="143695"/>
                  </a:cubicBezTo>
                  <a:cubicBezTo>
                    <a:pt x="109849" y="144344"/>
                    <a:pt x="108603" y="144656"/>
                    <a:pt x="107347" y="144590"/>
                  </a:cubicBezTo>
                  <a:close/>
                  <a:moveTo>
                    <a:pt x="31814" y="25813"/>
                  </a:moveTo>
                  <a:cubicBezTo>
                    <a:pt x="28342" y="25760"/>
                    <a:pt x="25485" y="28532"/>
                    <a:pt x="25432" y="32003"/>
                  </a:cubicBezTo>
                  <a:cubicBezTo>
                    <a:pt x="25432" y="32035"/>
                    <a:pt x="25432" y="32067"/>
                    <a:pt x="25432" y="32099"/>
                  </a:cubicBezTo>
                  <a:lnTo>
                    <a:pt x="25432" y="63246"/>
                  </a:lnTo>
                  <a:cubicBezTo>
                    <a:pt x="25431" y="66718"/>
                    <a:pt x="28246" y="69533"/>
                    <a:pt x="31718" y="69533"/>
                  </a:cubicBezTo>
                  <a:cubicBezTo>
                    <a:pt x="31749" y="69533"/>
                    <a:pt x="31781" y="69533"/>
                    <a:pt x="31813" y="69533"/>
                  </a:cubicBezTo>
                  <a:lnTo>
                    <a:pt x="70771" y="69533"/>
                  </a:lnTo>
                  <a:cubicBezTo>
                    <a:pt x="82756" y="69655"/>
                    <a:pt x="92730" y="60352"/>
                    <a:pt x="93440" y="48387"/>
                  </a:cubicBezTo>
                  <a:cubicBezTo>
                    <a:pt x="93861" y="36348"/>
                    <a:pt x="84443" y="26247"/>
                    <a:pt x="72404" y="25826"/>
                  </a:cubicBezTo>
                  <a:cubicBezTo>
                    <a:pt x="72113" y="25816"/>
                    <a:pt x="71823" y="25811"/>
                    <a:pt x="71533" y="25813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" name="爱设计-4-3">
              <a:extLst>
                <a:ext uri="{FF2B5EF4-FFF2-40B4-BE49-F238E27FC236}">
                  <a16:creationId xmlns:a16="http://schemas.microsoft.com/office/drawing/2014/main" id="{B264AB73-E5B6-B40D-3E38-4954F7A7E98E}"/>
                </a:ext>
              </a:extLst>
            </p:cNvPr>
            <p:cNvSpPr/>
            <p:nvPr/>
          </p:nvSpPr>
          <p:spPr>
            <a:xfrm>
              <a:off x="5481970" y="3750183"/>
              <a:ext cx="133348" cy="143732"/>
            </a:xfrm>
            <a:custGeom>
              <a:avLst/>
              <a:gdLst>
                <a:gd name="connsiteX0" fmla="*/ 59960 w 133348"/>
                <a:gd name="connsiteY0" fmla="*/ 143732 h 143732"/>
                <a:gd name="connsiteX1" fmla="*/ 53673 w 133348"/>
                <a:gd name="connsiteY1" fmla="*/ 137446 h 143732"/>
                <a:gd name="connsiteX2" fmla="*/ 53673 w 133348"/>
                <a:gd name="connsiteY2" fmla="*/ 85820 h 143732"/>
                <a:gd name="connsiteX3" fmla="*/ 51959 w 133348"/>
                <a:gd name="connsiteY3" fmla="*/ 80391 h 143732"/>
                <a:gd name="connsiteX4" fmla="*/ 905 w 133348"/>
                <a:gd name="connsiteY4" fmla="*/ 10001 h 143732"/>
                <a:gd name="connsiteX5" fmla="*/ 3040 w 133348"/>
                <a:gd name="connsiteY5" fmla="*/ 1371 h 143732"/>
                <a:gd name="connsiteX6" fmla="*/ 5953 w 133348"/>
                <a:gd name="connsiteY6" fmla="*/ 476 h 143732"/>
                <a:gd name="connsiteX7" fmla="*/ 18716 w 133348"/>
                <a:gd name="connsiteY7" fmla="*/ 476 h 143732"/>
                <a:gd name="connsiteX8" fmla="*/ 23479 w 133348"/>
                <a:gd name="connsiteY8" fmla="*/ 2667 h 143732"/>
                <a:gd name="connsiteX9" fmla="*/ 61579 w 133348"/>
                <a:gd name="connsiteY9" fmla="*/ 56483 h 143732"/>
                <a:gd name="connsiteX10" fmla="*/ 66722 w 133348"/>
                <a:gd name="connsiteY10" fmla="*/ 59055 h 143732"/>
                <a:gd name="connsiteX11" fmla="*/ 71771 w 133348"/>
                <a:gd name="connsiteY11" fmla="*/ 56483 h 143732"/>
                <a:gd name="connsiteX12" fmla="*/ 109871 w 133348"/>
                <a:gd name="connsiteY12" fmla="*/ 2667 h 143732"/>
                <a:gd name="connsiteX13" fmla="*/ 115014 w 133348"/>
                <a:gd name="connsiteY13" fmla="*/ 0 h 143732"/>
                <a:gd name="connsiteX14" fmla="*/ 127397 w 133348"/>
                <a:gd name="connsiteY14" fmla="*/ 0 h 143732"/>
                <a:gd name="connsiteX15" fmla="*/ 133340 w 133348"/>
                <a:gd name="connsiteY15" fmla="*/ 6612 h 143732"/>
                <a:gd name="connsiteX16" fmla="*/ 132445 w 133348"/>
                <a:gd name="connsiteY16" fmla="*/ 9525 h 143732"/>
                <a:gd name="connsiteX17" fmla="*/ 81200 w 133348"/>
                <a:gd name="connsiteY17" fmla="*/ 80391 h 143732"/>
                <a:gd name="connsiteX18" fmla="*/ 79486 w 133348"/>
                <a:gd name="connsiteY18" fmla="*/ 85820 h 143732"/>
                <a:gd name="connsiteX19" fmla="*/ 79486 w 133348"/>
                <a:gd name="connsiteY19" fmla="*/ 137446 h 143732"/>
                <a:gd name="connsiteX20" fmla="*/ 73199 w 133348"/>
                <a:gd name="connsiteY20" fmla="*/ 143732 h 1437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33348" h="143732">
                  <a:moveTo>
                    <a:pt x="59960" y="143732"/>
                  </a:moveTo>
                  <a:cubicBezTo>
                    <a:pt x="56509" y="143681"/>
                    <a:pt x="53724" y="140896"/>
                    <a:pt x="53673" y="137446"/>
                  </a:cubicBezTo>
                  <a:lnTo>
                    <a:pt x="53673" y="85820"/>
                  </a:lnTo>
                  <a:cubicBezTo>
                    <a:pt x="53708" y="83872"/>
                    <a:pt x="53106" y="81966"/>
                    <a:pt x="51959" y="80391"/>
                  </a:cubicBezTo>
                  <a:lnTo>
                    <a:pt x="905" y="10001"/>
                  </a:lnTo>
                  <a:cubicBezTo>
                    <a:pt x="-889" y="7028"/>
                    <a:pt x="67" y="3164"/>
                    <a:pt x="3040" y="1371"/>
                  </a:cubicBezTo>
                  <a:cubicBezTo>
                    <a:pt x="3923" y="838"/>
                    <a:pt x="4923" y="531"/>
                    <a:pt x="5953" y="476"/>
                  </a:cubicBezTo>
                  <a:lnTo>
                    <a:pt x="18716" y="476"/>
                  </a:lnTo>
                  <a:cubicBezTo>
                    <a:pt x="20547" y="478"/>
                    <a:pt x="22286" y="1278"/>
                    <a:pt x="23479" y="2667"/>
                  </a:cubicBezTo>
                  <a:lnTo>
                    <a:pt x="61579" y="56483"/>
                  </a:lnTo>
                  <a:cubicBezTo>
                    <a:pt x="62788" y="58108"/>
                    <a:pt x="64697" y="59063"/>
                    <a:pt x="66722" y="59055"/>
                  </a:cubicBezTo>
                  <a:cubicBezTo>
                    <a:pt x="68722" y="59063"/>
                    <a:pt x="70602" y="58105"/>
                    <a:pt x="71771" y="56483"/>
                  </a:cubicBezTo>
                  <a:lnTo>
                    <a:pt x="109871" y="2667"/>
                  </a:lnTo>
                  <a:cubicBezTo>
                    <a:pt x="111049" y="994"/>
                    <a:pt x="112968" y="-1"/>
                    <a:pt x="115014" y="0"/>
                  </a:cubicBezTo>
                  <a:lnTo>
                    <a:pt x="127397" y="0"/>
                  </a:lnTo>
                  <a:cubicBezTo>
                    <a:pt x="130864" y="185"/>
                    <a:pt x="133524" y="3145"/>
                    <a:pt x="133340" y="6612"/>
                  </a:cubicBezTo>
                  <a:cubicBezTo>
                    <a:pt x="133285" y="7642"/>
                    <a:pt x="132978" y="8642"/>
                    <a:pt x="132445" y="9525"/>
                  </a:cubicBezTo>
                  <a:lnTo>
                    <a:pt x="81200" y="80391"/>
                  </a:lnTo>
                  <a:cubicBezTo>
                    <a:pt x="80053" y="81966"/>
                    <a:pt x="79451" y="83872"/>
                    <a:pt x="79486" y="85820"/>
                  </a:cubicBezTo>
                  <a:lnTo>
                    <a:pt x="79486" y="137446"/>
                  </a:lnTo>
                  <a:cubicBezTo>
                    <a:pt x="79435" y="140896"/>
                    <a:pt x="76650" y="143681"/>
                    <a:pt x="73199" y="143732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" name="爱设计-4-4">
              <a:extLst>
                <a:ext uri="{FF2B5EF4-FFF2-40B4-BE49-F238E27FC236}">
                  <a16:creationId xmlns:a16="http://schemas.microsoft.com/office/drawing/2014/main" id="{2831C407-0DFA-456C-C2A9-FA0E8AEEFAFB}"/>
                </a:ext>
              </a:extLst>
            </p:cNvPr>
            <p:cNvSpPr/>
            <p:nvPr/>
          </p:nvSpPr>
          <p:spPr>
            <a:xfrm>
              <a:off x="5769006" y="3750182"/>
              <a:ext cx="131730" cy="143732"/>
            </a:xfrm>
            <a:custGeom>
              <a:avLst/>
              <a:gdLst>
                <a:gd name="connsiteX0" fmla="*/ 65913 w 131730"/>
                <a:gd name="connsiteY0" fmla="*/ 143732 h 143732"/>
                <a:gd name="connsiteX1" fmla="*/ 0 w 131730"/>
                <a:gd name="connsiteY1" fmla="*/ 77819 h 143732"/>
                <a:gd name="connsiteX2" fmla="*/ 0 w 131730"/>
                <a:gd name="connsiteY2" fmla="*/ 6287 h 143732"/>
                <a:gd name="connsiteX3" fmla="*/ 6286 w 131730"/>
                <a:gd name="connsiteY3" fmla="*/ 0 h 143732"/>
                <a:gd name="connsiteX4" fmla="*/ 19431 w 131730"/>
                <a:gd name="connsiteY4" fmla="*/ 0 h 143732"/>
                <a:gd name="connsiteX5" fmla="*/ 25717 w 131730"/>
                <a:gd name="connsiteY5" fmla="*/ 6287 h 143732"/>
                <a:gd name="connsiteX6" fmla="*/ 25717 w 131730"/>
                <a:gd name="connsiteY6" fmla="*/ 77343 h 143732"/>
                <a:gd name="connsiteX7" fmla="*/ 63909 w 131730"/>
                <a:gd name="connsiteY7" fmla="*/ 119447 h 143732"/>
                <a:gd name="connsiteX8" fmla="*/ 106013 w 131730"/>
                <a:gd name="connsiteY8" fmla="*/ 81255 h 143732"/>
                <a:gd name="connsiteX9" fmla="*/ 106013 w 131730"/>
                <a:gd name="connsiteY9" fmla="*/ 77343 h 143732"/>
                <a:gd name="connsiteX10" fmla="*/ 106013 w 131730"/>
                <a:gd name="connsiteY10" fmla="*/ 6287 h 143732"/>
                <a:gd name="connsiteX11" fmla="*/ 112300 w 131730"/>
                <a:gd name="connsiteY11" fmla="*/ 0 h 143732"/>
                <a:gd name="connsiteX12" fmla="*/ 125444 w 131730"/>
                <a:gd name="connsiteY12" fmla="*/ 0 h 143732"/>
                <a:gd name="connsiteX13" fmla="*/ 131731 w 131730"/>
                <a:gd name="connsiteY13" fmla="*/ 6287 h 143732"/>
                <a:gd name="connsiteX14" fmla="*/ 131731 w 131730"/>
                <a:gd name="connsiteY14" fmla="*/ 77819 h 143732"/>
                <a:gd name="connsiteX15" fmla="*/ 66008 w 131730"/>
                <a:gd name="connsiteY15" fmla="*/ 143732 h 143732"/>
                <a:gd name="connsiteX16" fmla="*/ 65913 w 131730"/>
                <a:gd name="connsiteY16" fmla="*/ 143732 h 1437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31730" h="143732">
                  <a:moveTo>
                    <a:pt x="65913" y="143732"/>
                  </a:moveTo>
                  <a:cubicBezTo>
                    <a:pt x="29510" y="143732"/>
                    <a:pt x="0" y="114222"/>
                    <a:pt x="0" y="77819"/>
                  </a:cubicBezTo>
                  <a:lnTo>
                    <a:pt x="0" y="6287"/>
                  </a:lnTo>
                  <a:cubicBezTo>
                    <a:pt x="0" y="2815"/>
                    <a:pt x="2815" y="0"/>
                    <a:pt x="6286" y="0"/>
                  </a:cubicBezTo>
                  <a:lnTo>
                    <a:pt x="19431" y="0"/>
                  </a:lnTo>
                  <a:cubicBezTo>
                    <a:pt x="22903" y="0"/>
                    <a:pt x="25717" y="2815"/>
                    <a:pt x="25717" y="6287"/>
                  </a:cubicBezTo>
                  <a:lnTo>
                    <a:pt x="25717" y="77343"/>
                  </a:lnTo>
                  <a:cubicBezTo>
                    <a:pt x="24637" y="99516"/>
                    <a:pt x="41736" y="118367"/>
                    <a:pt x="63909" y="119447"/>
                  </a:cubicBezTo>
                  <a:cubicBezTo>
                    <a:pt x="86082" y="120527"/>
                    <a:pt x="104933" y="103428"/>
                    <a:pt x="106013" y="81255"/>
                  </a:cubicBezTo>
                  <a:cubicBezTo>
                    <a:pt x="106077" y="79952"/>
                    <a:pt x="106077" y="78646"/>
                    <a:pt x="106013" y="77343"/>
                  </a:cubicBezTo>
                  <a:lnTo>
                    <a:pt x="106013" y="6287"/>
                  </a:lnTo>
                  <a:cubicBezTo>
                    <a:pt x="106064" y="2836"/>
                    <a:pt x="108849" y="51"/>
                    <a:pt x="112300" y="0"/>
                  </a:cubicBezTo>
                  <a:lnTo>
                    <a:pt x="125444" y="0"/>
                  </a:lnTo>
                  <a:cubicBezTo>
                    <a:pt x="128916" y="0"/>
                    <a:pt x="131731" y="2815"/>
                    <a:pt x="131731" y="6287"/>
                  </a:cubicBezTo>
                  <a:lnTo>
                    <a:pt x="131731" y="77819"/>
                  </a:lnTo>
                  <a:cubicBezTo>
                    <a:pt x="131783" y="114169"/>
                    <a:pt x="102358" y="143680"/>
                    <a:pt x="66008" y="143732"/>
                  </a:cubicBezTo>
                  <a:cubicBezTo>
                    <a:pt x="65977" y="143732"/>
                    <a:pt x="65945" y="143732"/>
                    <a:pt x="65913" y="143732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" name="爱设计-4-5">
              <a:extLst>
                <a:ext uri="{FF2B5EF4-FFF2-40B4-BE49-F238E27FC236}">
                  <a16:creationId xmlns:a16="http://schemas.microsoft.com/office/drawing/2014/main" id="{6ABF3A88-EBC6-11F0-6EF8-EC5CA3AE369B}"/>
                </a:ext>
              </a:extLst>
            </p:cNvPr>
            <p:cNvSpPr/>
            <p:nvPr/>
          </p:nvSpPr>
          <p:spPr>
            <a:xfrm>
              <a:off x="6121239" y="3748944"/>
              <a:ext cx="116682" cy="145923"/>
            </a:xfrm>
            <a:custGeom>
              <a:avLst/>
              <a:gdLst>
                <a:gd name="connsiteX0" fmla="*/ 6287 w 116682"/>
                <a:gd name="connsiteY0" fmla="*/ 145923 h 145923"/>
                <a:gd name="connsiteX1" fmla="*/ 1 w 116682"/>
                <a:gd name="connsiteY1" fmla="*/ 139829 h 145923"/>
                <a:gd name="connsiteX2" fmla="*/ 1 w 116682"/>
                <a:gd name="connsiteY2" fmla="*/ 139637 h 145923"/>
                <a:gd name="connsiteX3" fmla="*/ 1 w 116682"/>
                <a:gd name="connsiteY3" fmla="*/ 6287 h 145923"/>
                <a:gd name="connsiteX4" fmla="*/ 6287 w 116682"/>
                <a:gd name="connsiteY4" fmla="*/ 0 h 145923"/>
                <a:gd name="connsiteX5" fmla="*/ 20003 w 116682"/>
                <a:gd name="connsiteY5" fmla="*/ 0 h 145923"/>
                <a:gd name="connsiteX6" fmla="*/ 26290 w 116682"/>
                <a:gd name="connsiteY6" fmla="*/ 6287 h 145923"/>
                <a:gd name="connsiteX7" fmla="*/ 26290 w 116682"/>
                <a:gd name="connsiteY7" fmla="*/ 114395 h 145923"/>
                <a:gd name="connsiteX8" fmla="*/ 32576 w 116682"/>
                <a:gd name="connsiteY8" fmla="*/ 120682 h 145923"/>
                <a:gd name="connsiteX9" fmla="*/ 110396 w 116682"/>
                <a:gd name="connsiteY9" fmla="*/ 120682 h 145923"/>
                <a:gd name="connsiteX10" fmla="*/ 116682 w 116682"/>
                <a:gd name="connsiteY10" fmla="*/ 126968 h 145923"/>
                <a:gd name="connsiteX11" fmla="*/ 116682 w 116682"/>
                <a:gd name="connsiteY11" fmla="*/ 139637 h 145923"/>
                <a:gd name="connsiteX12" fmla="*/ 110588 w 116682"/>
                <a:gd name="connsiteY12" fmla="*/ 145923 h 145923"/>
                <a:gd name="connsiteX13" fmla="*/ 110396 w 116682"/>
                <a:gd name="connsiteY13" fmla="*/ 145923 h 1459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16682" h="145923">
                  <a:moveTo>
                    <a:pt x="6287" y="145923"/>
                  </a:moveTo>
                  <a:cubicBezTo>
                    <a:pt x="2868" y="145976"/>
                    <a:pt x="54" y="143248"/>
                    <a:pt x="1" y="139829"/>
                  </a:cubicBezTo>
                  <a:cubicBezTo>
                    <a:pt x="0" y="139765"/>
                    <a:pt x="0" y="139701"/>
                    <a:pt x="1" y="139637"/>
                  </a:cubicBezTo>
                  <a:lnTo>
                    <a:pt x="1" y="6287"/>
                  </a:lnTo>
                  <a:cubicBezTo>
                    <a:pt x="1" y="2815"/>
                    <a:pt x="2815" y="0"/>
                    <a:pt x="6287" y="0"/>
                  </a:cubicBezTo>
                  <a:lnTo>
                    <a:pt x="20003" y="0"/>
                  </a:lnTo>
                  <a:cubicBezTo>
                    <a:pt x="23475" y="0"/>
                    <a:pt x="26290" y="2815"/>
                    <a:pt x="26290" y="6287"/>
                  </a:cubicBezTo>
                  <a:lnTo>
                    <a:pt x="26290" y="114395"/>
                  </a:lnTo>
                  <a:cubicBezTo>
                    <a:pt x="26290" y="117867"/>
                    <a:pt x="29104" y="120682"/>
                    <a:pt x="32576" y="120682"/>
                  </a:cubicBezTo>
                  <a:lnTo>
                    <a:pt x="110396" y="120682"/>
                  </a:lnTo>
                  <a:cubicBezTo>
                    <a:pt x="113868" y="120682"/>
                    <a:pt x="116682" y="123496"/>
                    <a:pt x="116682" y="126968"/>
                  </a:cubicBezTo>
                  <a:lnTo>
                    <a:pt x="116682" y="139637"/>
                  </a:lnTo>
                  <a:cubicBezTo>
                    <a:pt x="116735" y="143055"/>
                    <a:pt x="114007" y="145870"/>
                    <a:pt x="110588" y="145923"/>
                  </a:cubicBezTo>
                  <a:cubicBezTo>
                    <a:pt x="110524" y="145924"/>
                    <a:pt x="110460" y="145924"/>
                    <a:pt x="110396" y="145923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" name="爱设计-4-6">
              <a:extLst>
                <a:ext uri="{FF2B5EF4-FFF2-40B4-BE49-F238E27FC236}">
                  <a16:creationId xmlns:a16="http://schemas.microsoft.com/office/drawing/2014/main" id="{93B33028-1E01-C50B-C897-E9E93394C245}"/>
                </a:ext>
              </a:extLst>
            </p:cNvPr>
            <p:cNvSpPr/>
            <p:nvPr/>
          </p:nvSpPr>
          <p:spPr>
            <a:xfrm>
              <a:off x="6561009" y="3749611"/>
              <a:ext cx="149352" cy="149352"/>
            </a:xfrm>
            <a:custGeom>
              <a:avLst/>
              <a:gdLst>
                <a:gd name="connsiteX0" fmla="*/ 74867 w 149352"/>
                <a:gd name="connsiteY0" fmla="*/ 149352 h 149352"/>
                <a:gd name="connsiteX1" fmla="*/ 0 w 149352"/>
                <a:gd name="connsiteY1" fmla="*/ 74867 h 149352"/>
                <a:gd name="connsiteX2" fmla="*/ 74486 w 149352"/>
                <a:gd name="connsiteY2" fmla="*/ 0 h 149352"/>
                <a:gd name="connsiteX3" fmla="*/ 149352 w 149352"/>
                <a:gd name="connsiteY3" fmla="*/ 74486 h 149352"/>
                <a:gd name="connsiteX4" fmla="*/ 149352 w 149352"/>
                <a:gd name="connsiteY4" fmla="*/ 74676 h 149352"/>
                <a:gd name="connsiteX5" fmla="*/ 74867 w 149352"/>
                <a:gd name="connsiteY5" fmla="*/ 149352 h 149352"/>
                <a:gd name="connsiteX6" fmla="*/ 74867 w 149352"/>
                <a:gd name="connsiteY6" fmla="*/ 25527 h 149352"/>
                <a:gd name="connsiteX7" fmla="*/ 25527 w 149352"/>
                <a:gd name="connsiteY7" fmla="*/ 74676 h 149352"/>
                <a:gd name="connsiteX8" fmla="*/ 74676 w 149352"/>
                <a:gd name="connsiteY8" fmla="*/ 124015 h 149352"/>
                <a:gd name="connsiteX9" fmla="*/ 124015 w 149352"/>
                <a:gd name="connsiteY9" fmla="*/ 74866 h 149352"/>
                <a:gd name="connsiteX10" fmla="*/ 124016 w 149352"/>
                <a:gd name="connsiteY10" fmla="*/ 74771 h 149352"/>
                <a:gd name="connsiteX11" fmla="*/ 74866 w 149352"/>
                <a:gd name="connsiteY11" fmla="*/ 25432 h 1493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49352" h="149352">
                  <a:moveTo>
                    <a:pt x="74867" y="149352"/>
                  </a:moveTo>
                  <a:cubicBezTo>
                    <a:pt x="33624" y="149457"/>
                    <a:pt x="105" y="116109"/>
                    <a:pt x="0" y="74867"/>
                  </a:cubicBezTo>
                  <a:cubicBezTo>
                    <a:pt x="-105" y="33624"/>
                    <a:pt x="33243" y="105"/>
                    <a:pt x="74486" y="0"/>
                  </a:cubicBezTo>
                  <a:cubicBezTo>
                    <a:pt x="115728" y="-105"/>
                    <a:pt x="149247" y="33243"/>
                    <a:pt x="149352" y="74486"/>
                  </a:cubicBezTo>
                  <a:cubicBezTo>
                    <a:pt x="149352" y="74549"/>
                    <a:pt x="149352" y="74612"/>
                    <a:pt x="149352" y="74676"/>
                  </a:cubicBezTo>
                  <a:cubicBezTo>
                    <a:pt x="149300" y="115822"/>
                    <a:pt x="116013" y="149195"/>
                    <a:pt x="74867" y="149352"/>
                  </a:cubicBezTo>
                  <a:close/>
                  <a:moveTo>
                    <a:pt x="74867" y="25527"/>
                  </a:moveTo>
                  <a:cubicBezTo>
                    <a:pt x="47670" y="25474"/>
                    <a:pt x="25580" y="47479"/>
                    <a:pt x="25527" y="74676"/>
                  </a:cubicBezTo>
                  <a:cubicBezTo>
                    <a:pt x="25474" y="101873"/>
                    <a:pt x="47479" y="123963"/>
                    <a:pt x="74676" y="124015"/>
                  </a:cubicBezTo>
                  <a:cubicBezTo>
                    <a:pt x="101873" y="124068"/>
                    <a:pt x="123963" y="102063"/>
                    <a:pt x="124015" y="74866"/>
                  </a:cubicBezTo>
                  <a:cubicBezTo>
                    <a:pt x="124016" y="74835"/>
                    <a:pt x="124016" y="74803"/>
                    <a:pt x="124016" y="74771"/>
                  </a:cubicBezTo>
                  <a:cubicBezTo>
                    <a:pt x="124016" y="47596"/>
                    <a:pt x="102042" y="25537"/>
                    <a:pt x="74866" y="25432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" name="爱设计-4-7">
              <a:extLst>
                <a:ext uri="{FF2B5EF4-FFF2-40B4-BE49-F238E27FC236}">
                  <a16:creationId xmlns:a16="http://schemas.microsoft.com/office/drawing/2014/main" id="{9F268F28-A984-CB11-4F2B-4B0632FBC555}"/>
                </a:ext>
              </a:extLst>
            </p:cNvPr>
            <p:cNvSpPr/>
            <p:nvPr/>
          </p:nvSpPr>
          <p:spPr>
            <a:xfrm>
              <a:off x="6243065" y="3747039"/>
              <a:ext cx="149351" cy="149351"/>
            </a:xfrm>
            <a:custGeom>
              <a:avLst/>
              <a:gdLst>
                <a:gd name="connsiteX0" fmla="*/ 74676 w 149351"/>
                <a:gd name="connsiteY0" fmla="*/ 149352 h 149351"/>
                <a:gd name="connsiteX1" fmla="*/ 0 w 149351"/>
                <a:gd name="connsiteY1" fmla="*/ 74676 h 149351"/>
                <a:gd name="connsiteX2" fmla="*/ 74676 w 149351"/>
                <a:gd name="connsiteY2" fmla="*/ 0 h 149351"/>
                <a:gd name="connsiteX3" fmla="*/ 149352 w 149351"/>
                <a:gd name="connsiteY3" fmla="*/ 74676 h 149351"/>
                <a:gd name="connsiteX4" fmla="*/ 74676 w 149351"/>
                <a:gd name="connsiteY4" fmla="*/ 149352 h 149351"/>
                <a:gd name="connsiteX5" fmla="*/ 74676 w 149351"/>
                <a:gd name="connsiteY5" fmla="*/ 25527 h 149351"/>
                <a:gd name="connsiteX6" fmla="*/ 25910 w 149351"/>
                <a:gd name="connsiteY6" fmla="*/ 75245 h 149351"/>
                <a:gd name="connsiteX7" fmla="*/ 75629 w 149351"/>
                <a:gd name="connsiteY7" fmla="*/ 124011 h 149351"/>
                <a:gd name="connsiteX8" fmla="*/ 124396 w 149351"/>
                <a:gd name="connsiteY8" fmla="*/ 74676 h 149351"/>
                <a:gd name="connsiteX9" fmla="*/ 75251 w 149351"/>
                <a:gd name="connsiteY9" fmla="*/ 25524 h 149351"/>
                <a:gd name="connsiteX10" fmla="*/ 74676 w 149351"/>
                <a:gd name="connsiteY10" fmla="*/ 25527 h 1493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49351" h="149351">
                  <a:moveTo>
                    <a:pt x="74676" y="149352"/>
                  </a:moveTo>
                  <a:cubicBezTo>
                    <a:pt x="33434" y="149352"/>
                    <a:pt x="0" y="115918"/>
                    <a:pt x="0" y="74676"/>
                  </a:cubicBezTo>
                  <a:cubicBezTo>
                    <a:pt x="0" y="33434"/>
                    <a:pt x="33434" y="0"/>
                    <a:pt x="74676" y="0"/>
                  </a:cubicBezTo>
                  <a:cubicBezTo>
                    <a:pt x="115918" y="0"/>
                    <a:pt x="149352" y="33434"/>
                    <a:pt x="149352" y="74676"/>
                  </a:cubicBezTo>
                  <a:cubicBezTo>
                    <a:pt x="149352" y="115918"/>
                    <a:pt x="115918" y="149352"/>
                    <a:pt x="74676" y="149352"/>
                  </a:cubicBezTo>
                  <a:close/>
                  <a:moveTo>
                    <a:pt x="74676" y="25527"/>
                  </a:moveTo>
                  <a:cubicBezTo>
                    <a:pt x="47480" y="25790"/>
                    <a:pt x="25647" y="48050"/>
                    <a:pt x="25910" y="75245"/>
                  </a:cubicBezTo>
                  <a:cubicBezTo>
                    <a:pt x="26173" y="102441"/>
                    <a:pt x="48433" y="124274"/>
                    <a:pt x="75629" y="124011"/>
                  </a:cubicBezTo>
                  <a:cubicBezTo>
                    <a:pt x="102675" y="123749"/>
                    <a:pt x="124447" y="101723"/>
                    <a:pt x="124396" y="74676"/>
                  </a:cubicBezTo>
                  <a:cubicBezTo>
                    <a:pt x="124398" y="47532"/>
                    <a:pt x="102395" y="25525"/>
                    <a:pt x="75251" y="25524"/>
                  </a:cubicBezTo>
                  <a:cubicBezTo>
                    <a:pt x="75059" y="25524"/>
                    <a:pt x="74868" y="25525"/>
                    <a:pt x="74676" y="25527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" name="爱设计-4-8">
              <a:extLst>
                <a:ext uri="{FF2B5EF4-FFF2-40B4-BE49-F238E27FC236}">
                  <a16:creationId xmlns:a16="http://schemas.microsoft.com/office/drawing/2014/main" id="{B347EB07-54CF-ADAD-EAF5-6F252FDFDC0C}"/>
                </a:ext>
              </a:extLst>
            </p:cNvPr>
            <p:cNvSpPr/>
            <p:nvPr/>
          </p:nvSpPr>
          <p:spPr>
            <a:xfrm>
              <a:off x="6402799" y="3745562"/>
              <a:ext cx="151572" cy="149352"/>
            </a:xfrm>
            <a:custGeom>
              <a:avLst/>
              <a:gdLst>
                <a:gd name="connsiteX0" fmla="*/ 145638 w 151572"/>
                <a:gd name="connsiteY0" fmla="*/ 64438 h 149352"/>
                <a:gd name="connsiteX1" fmla="*/ 145066 w 151572"/>
                <a:gd name="connsiteY1" fmla="*/ 64438 h 149352"/>
                <a:gd name="connsiteX2" fmla="*/ 145066 w 151572"/>
                <a:gd name="connsiteY2" fmla="*/ 64438 h 149352"/>
                <a:gd name="connsiteX3" fmla="*/ 87916 w 151572"/>
                <a:gd name="connsiteY3" fmla="*/ 64438 h 149352"/>
                <a:gd name="connsiteX4" fmla="*/ 81630 w 151572"/>
                <a:gd name="connsiteY4" fmla="*/ 70724 h 149352"/>
                <a:gd name="connsiteX5" fmla="*/ 81630 w 151572"/>
                <a:gd name="connsiteY5" fmla="*/ 83583 h 149352"/>
                <a:gd name="connsiteX6" fmla="*/ 87916 w 151572"/>
                <a:gd name="connsiteY6" fmla="*/ 89869 h 149352"/>
                <a:gd name="connsiteX7" fmla="*/ 115443 w 151572"/>
                <a:gd name="connsiteY7" fmla="*/ 89869 h 149352"/>
                <a:gd name="connsiteX8" fmla="*/ 119539 w 151572"/>
                <a:gd name="connsiteY8" fmla="*/ 91584 h 149352"/>
                <a:gd name="connsiteX9" fmla="*/ 120492 w 151572"/>
                <a:gd name="connsiteY9" fmla="*/ 96632 h 149352"/>
                <a:gd name="connsiteX10" fmla="*/ 120492 w 151572"/>
                <a:gd name="connsiteY10" fmla="*/ 96632 h 149352"/>
                <a:gd name="connsiteX11" fmla="*/ 120492 w 151572"/>
                <a:gd name="connsiteY11" fmla="*/ 96632 h 149352"/>
                <a:gd name="connsiteX12" fmla="*/ 103632 w 151572"/>
                <a:gd name="connsiteY12" fmla="*/ 117873 h 149352"/>
                <a:gd name="connsiteX13" fmla="*/ 102870 w 151572"/>
                <a:gd name="connsiteY13" fmla="*/ 117873 h 149352"/>
                <a:gd name="connsiteX14" fmla="*/ 100299 w 151572"/>
                <a:gd name="connsiteY14" fmla="*/ 119206 h 149352"/>
                <a:gd name="connsiteX15" fmla="*/ 100299 w 151572"/>
                <a:gd name="connsiteY15" fmla="*/ 119206 h 149352"/>
                <a:gd name="connsiteX16" fmla="*/ 99156 w 151572"/>
                <a:gd name="connsiteY16" fmla="*/ 119778 h 149352"/>
                <a:gd name="connsiteX17" fmla="*/ 99156 w 151572"/>
                <a:gd name="connsiteY17" fmla="*/ 119778 h 149352"/>
                <a:gd name="connsiteX18" fmla="*/ 98108 w 151572"/>
                <a:gd name="connsiteY18" fmla="*/ 120254 h 149352"/>
                <a:gd name="connsiteX19" fmla="*/ 98108 w 151572"/>
                <a:gd name="connsiteY19" fmla="*/ 120254 h 149352"/>
                <a:gd name="connsiteX20" fmla="*/ 96965 w 151572"/>
                <a:gd name="connsiteY20" fmla="*/ 120254 h 149352"/>
                <a:gd name="connsiteX21" fmla="*/ 96965 w 151572"/>
                <a:gd name="connsiteY21" fmla="*/ 120254 h 149352"/>
                <a:gd name="connsiteX22" fmla="*/ 91345 w 151572"/>
                <a:gd name="connsiteY22" fmla="*/ 122254 h 149352"/>
                <a:gd name="connsiteX23" fmla="*/ 91345 w 151572"/>
                <a:gd name="connsiteY23" fmla="*/ 122254 h 149352"/>
                <a:gd name="connsiteX24" fmla="*/ 90012 w 151572"/>
                <a:gd name="connsiteY24" fmla="*/ 122254 h 149352"/>
                <a:gd name="connsiteX25" fmla="*/ 90012 w 151572"/>
                <a:gd name="connsiteY25" fmla="*/ 122254 h 149352"/>
                <a:gd name="connsiteX26" fmla="*/ 88678 w 151572"/>
                <a:gd name="connsiteY26" fmla="*/ 122254 h 149352"/>
                <a:gd name="connsiteX27" fmla="*/ 88678 w 151572"/>
                <a:gd name="connsiteY27" fmla="*/ 122254 h 149352"/>
                <a:gd name="connsiteX28" fmla="*/ 81344 w 151572"/>
                <a:gd name="connsiteY28" fmla="*/ 123302 h 149352"/>
                <a:gd name="connsiteX29" fmla="*/ 71819 w 151572"/>
                <a:gd name="connsiteY29" fmla="*/ 123302 h 149352"/>
                <a:gd name="connsiteX30" fmla="*/ 70581 w 151572"/>
                <a:gd name="connsiteY30" fmla="*/ 123302 h 149352"/>
                <a:gd name="connsiteX31" fmla="*/ 70581 w 151572"/>
                <a:gd name="connsiteY31" fmla="*/ 123302 h 149352"/>
                <a:gd name="connsiteX32" fmla="*/ 66580 w 151572"/>
                <a:gd name="connsiteY32" fmla="*/ 122540 h 149352"/>
                <a:gd name="connsiteX33" fmla="*/ 66580 w 151572"/>
                <a:gd name="connsiteY33" fmla="*/ 122540 h 149352"/>
                <a:gd name="connsiteX34" fmla="*/ 29259 w 151572"/>
                <a:gd name="connsiteY34" fmla="*/ 63743 h 149352"/>
                <a:gd name="connsiteX35" fmla="*/ 63246 w 151572"/>
                <a:gd name="connsiteY35" fmla="*/ 27290 h 149352"/>
                <a:gd name="connsiteX36" fmla="*/ 63246 w 151572"/>
                <a:gd name="connsiteY36" fmla="*/ 27290 h 149352"/>
                <a:gd name="connsiteX37" fmla="*/ 72009 w 151572"/>
                <a:gd name="connsiteY37" fmla="*/ 25480 h 149352"/>
                <a:gd name="connsiteX38" fmla="*/ 72009 w 151572"/>
                <a:gd name="connsiteY38" fmla="*/ 25480 h 149352"/>
                <a:gd name="connsiteX39" fmla="*/ 75438 w 151572"/>
                <a:gd name="connsiteY39" fmla="*/ 25480 h 149352"/>
                <a:gd name="connsiteX40" fmla="*/ 77534 w 151572"/>
                <a:gd name="connsiteY40" fmla="*/ 25480 h 149352"/>
                <a:gd name="connsiteX41" fmla="*/ 108966 w 151572"/>
                <a:gd name="connsiteY41" fmla="*/ 36815 h 149352"/>
                <a:gd name="connsiteX42" fmla="*/ 109538 w 151572"/>
                <a:gd name="connsiteY42" fmla="*/ 37387 h 149352"/>
                <a:gd name="connsiteX43" fmla="*/ 109538 w 151572"/>
                <a:gd name="connsiteY43" fmla="*/ 37387 h 149352"/>
                <a:gd name="connsiteX44" fmla="*/ 112395 w 151572"/>
                <a:gd name="connsiteY44" fmla="*/ 40054 h 149352"/>
                <a:gd name="connsiteX45" fmla="*/ 120396 w 151572"/>
                <a:gd name="connsiteY45" fmla="*/ 40720 h 149352"/>
                <a:gd name="connsiteX46" fmla="*/ 131064 w 151572"/>
                <a:gd name="connsiteY46" fmla="*/ 33291 h 149352"/>
                <a:gd name="connsiteX47" fmla="*/ 132781 w 151572"/>
                <a:gd name="connsiteY47" fmla="*/ 24705 h 149352"/>
                <a:gd name="connsiteX48" fmla="*/ 132588 w 151572"/>
                <a:gd name="connsiteY48" fmla="*/ 24433 h 149352"/>
                <a:gd name="connsiteX49" fmla="*/ 122016 w 151572"/>
                <a:gd name="connsiteY49" fmla="*/ 14908 h 149352"/>
                <a:gd name="connsiteX50" fmla="*/ 77343 w 151572"/>
                <a:gd name="connsiteY50" fmla="*/ 49 h 149352"/>
                <a:gd name="connsiteX51" fmla="*/ 77343 w 151572"/>
                <a:gd name="connsiteY51" fmla="*/ 49 h 149352"/>
                <a:gd name="connsiteX52" fmla="*/ 49 w 151572"/>
                <a:gd name="connsiteY52" fmla="*/ 72010 h 149352"/>
                <a:gd name="connsiteX53" fmla="*/ 72010 w 151572"/>
                <a:gd name="connsiteY53" fmla="*/ 149305 h 149352"/>
                <a:gd name="connsiteX54" fmla="*/ 77344 w 151572"/>
                <a:gd name="connsiteY54" fmla="*/ 149305 h 149352"/>
                <a:gd name="connsiteX55" fmla="*/ 84487 w 151572"/>
                <a:gd name="connsiteY55" fmla="*/ 149305 h 149352"/>
                <a:gd name="connsiteX56" fmla="*/ 86202 w 151572"/>
                <a:gd name="connsiteY56" fmla="*/ 149305 h 149352"/>
                <a:gd name="connsiteX57" fmla="*/ 87440 w 151572"/>
                <a:gd name="connsiteY57" fmla="*/ 149305 h 149352"/>
                <a:gd name="connsiteX58" fmla="*/ 88583 w 151572"/>
                <a:gd name="connsiteY58" fmla="*/ 149305 h 149352"/>
                <a:gd name="connsiteX59" fmla="*/ 89631 w 151572"/>
                <a:gd name="connsiteY59" fmla="*/ 149305 h 149352"/>
                <a:gd name="connsiteX60" fmla="*/ 91536 w 151572"/>
                <a:gd name="connsiteY60" fmla="*/ 149305 h 149352"/>
                <a:gd name="connsiteX61" fmla="*/ 92583 w 151572"/>
                <a:gd name="connsiteY61" fmla="*/ 149305 h 149352"/>
                <a:gd name="connsiteX62" fmla="*/ 93726 w 151572"/>
                <a:gd name="connsiteY62" fmla="*/ 149305 h 149352"/>
                <a:gd name="connsiteX63" fmla="*/ 94679 w 151572"/>
                <a:gd name="connsiteY63" fmla="*/ 149305 h 149352"/>
                <a:gd name="connsiteX64" fmla="*/ 96679 w 151572"/>
                <a:gd name="connsiteY64" fmla="*/ 149305 h 149352"/>
                <a:gd name="connsiteX65" fmla="*/ 97536 w 151572"/>
                <a:gd name="connsiteY65" fmla="*/ 149305 h 149352"/>
                <a:gd name="connsiteX66" fmla="*/ 98775 w 151572"/>
                <a:gd name="connsiteY66" fmla="*/ 149305 h 149352"/>
                <a:gd name="connsiteX67" fmla="*/ 99632 w 151572"/>
                <a:gd name="connsiteY67" fmla="*/ 149305 h 149352"/>
                <a:gd name="connsiteX68" fmla="*/ 101727 w 151572"/>
                <a:gd name="connsiteY68" fmla="*/ 148543 h 149352"/>
                <a:gd name="connsiteX69" fmla="*/ 102489 w 151572"/>
                <a:gd name="connsiteY69" fmla="*/ 148543 h 149352"/>
                <a:gd name="connsiteX70" fmla="*/ 103728 w 151572"/>
                <a:gd name="connsiteY70" fmla="*/ 148543 h 149352"/>
                <a:gd name="connsiteX71" fmla="*/ 103728 w 151572"/>
                <a:gd name="connsiteY71" fmla="*/ 148543 h 149352"/>
                <a:gd name="connsiteX72" fmla="*/ 106299 w 151572"/>
                <a:gd name="connsiteY72" fmla="*/ 147591 h 149352"/>
                <a:gd name="connsiteX73" fmla="*/ 106966 w 151572"/>
                <a:gd name="connsiteY73" fmla="*/ 147591 h 149352"/>
                <a:gd name="connsiteX74" fmla="*/ 110967 w 151572"/>
                <a:gd name="connsiteY74" fmla="*/ 145686 h 149352"/>
                <a:gd name="connsiteX75" fmla="*/ 111538 w 151572"/>
                <a:gd name="connsiteY75" fmla="*/ 145686 h 149352"/>
                <a:gd name="connsiteX76" fmla="*/ 114015 w 151572"/>
                <a:gd name="connsiteY76" fmla="*/ 144257 h 149352"/>
                <a:gd name="connsiteX77" fmla="*/ 114015 w 151572"/>
                <a:gd name="connsiteY77" fmla="*/ 144257 h 149352"/>
                <a:gd name="connsiteX78" fmla="*/ 115253 w 151572"/>
                <a:gd name="connsiteY78" fmla="*/ 143495 h 149352"/>
                <a:gd name="connsiteX79" fmla="*/ 115729 w 151572"/>
                <a:gd name="connsiteY79" fmla="*/ 143495 h 149352"/>
                <a:gd name="connsiteX80" fmla="*/ 118110 w 151572"/>
                <a:gd name="connsiteY80" fmla="*/ 141971 h 149352"/>
                <a:gd name="connsiteX81" fmla="*/ 118110 w 151572"/>
                <a:gd name="connsiteY81" fmla="*/ 141971 h 149352"/>
                <a:gd name="connsiteX82" fmla="*/ 119349 w 151572"/>
                <a:gd name="connsiteY82" fmla="*/ 141114 h 149352"/>
                <a:gd name="connsiteX83" fmla="*/ 119349 w 151572"/>
                <a:gd name="connsiteY83" fmla="*/ 141114 h 149352"/>
                <a:gd name="connsiteX84" fmla="*/ 121730 w 151572"/>
                <a:gd name="connsiteY84" fmla="*/ 139399 h 149352"/>
                <a:gd name="connsiteX85" fmla="*/ 121730 w 151572"/>
                <a:gd name="connsiteY85" fmla="*/ 139399 h 149352"/>
                <a:gd name="connsiteX86" fmla="*/ 122968 w 151572"/>
                <a:gd name="connsiteY86" fmla="*/ 138352 h 149352"/>
                <a:gd name="connsiteX87" fmla="*/ 122968 w 151572"/>
                <a:gd name="connsiteY87" fmla="*/ 138352 h 149352"/>
                <a:gd name="connsiteX88" fmla="*/ 125349 w 151572"/>
                <a:gd name="connsiteY88" fmla="*/ 136351 h 149352"/>
                <a:gd name="connsiteX89" fmla="*/ 125349 w 151572"/>
                <a:gd name="connsiteY89" fmla="*/ 136351 h 149352"/>
                <a:gd name="connsiteX90" fmla="*/ 150400 w 151572"/>
                <a:gd name="connsiteY90" fmla="*/ 80630 h 149352"/>
                <a:gd name="connsiteX91" fmla="*/ 150400 w 151572"/>
                <a:gd name="connsiteY91" fmla="*/ 74248 h 149352"/>
                <a:gd name="connsiteX92" fmla="*/ 149006 w 151572"/>
                <a:gd name="connsiteY92" fmla="*/ 65604 h 149352"/>
                <a:gd name="connsiteX93" fmla="*/ 145638 w 151572"/>
                <a:gd name="connsiteY93" fmla="*/ 64438 h 1493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</a:cxnLst>
              <a:rect l="l" t="t" r="r" b="b"/>
              <a:pathLst>
                <a:path w="151572" h="149352">
                  <a:moveTo>
                    <a:pt x="145638" y="64438"/>
                  </a:moveTo>
                  <a:lnTo>
                    <a:pt x="145066" y="64438"/>
                  </a:lnTo>
                  <a:lnTo>
                    <a:pt x="145066" y="64438"/>
                  </a:lnTo>
                  <a:lnTo>
                    <a:pt x="87916" y="64438"/>
                  </a:lnTo>
                  <a:cubicBezTo>
                    <a:pt x="84444" y="64438"/>
                    <a:pt x="81630" y="67252"/>
                    <a:pt x="81630" y="70724"/>
                  </a:cubicBezTo>
                  <a:lnTo>
                    <a:pt x="81630" y="83583"/>
                  </a:lnTo>
                  <a:cubicBezTo>
                    <a:pt x="81630" y="87055"/>
                    <a:pt x="84444" y="89869"/>
                    <a:pt x="87916" y="89869"/>
                  </a:cubicBezTo>
                  <a:lnTo>
                    <a:pt x="115443" y="89869"/>
                  </a:lnTo>
                  <a:cubicBezTo>
                    <a:pt x="116988" y="89843"/>
                    <a:pt x="118474" y="90465"/>
                    <a:pt x="119539" y="91584"/>
                  </a:cubicBezTo>
                  <a:cubicBezTo>
                    <a:pt x="120734" y="92976"/>
                    <a:pt x="121097" y="94900"/>
                    <a:pt x="120492" y="96632"/>
                  </a:cubicBezTo>
                  <a:lnTo>
                    <a:pt x="120492" y="96632"/>
                  </a:lnTo>
                  <a:lnTo>
                    <a:pt x="120492" y="96632"/>
                  </a:lnTo>
                  <a:cubicBezTo>
                    <a:pt x="116693" y="104984"/>
                    <a:pt x="110905" y="112278"/>
                    <a:pt x="103632" y="117873"/>
                  </a:cubicBezTo>
                  <a:lnTo>
                    <a:pt x="102870" y="117873"/>
                  </a:lnTo>
                  <a:lnTo>
                    <a:pt x="100299" y="119206"/>
                  </a:lnTo>
                  <a:lnTo>
                    <a:pt x="100299" y="119206"/>
                  </a:lnTo>
                  <a:lnTo>
                    <a:pt x="99156" y="119778"/>
                  </a:lnTo>
                  <a:lnTo>
                    <a:pt x="99156" y="119778"/>
                  </a:lnTo>
                  <a:lnTo>
                    <a:pt x="98108" y="120254"/>
                  </a:lnTo>
                  <a:lnTo>
                    <a:pt x="98108" y="120254"/>
                  </a:lnTo>
                  <a:lnTo>
                    <a:pt x="96965" y="120254"/>
                  </a:lnTo>
                  <a:lnTo>
                    <a:pt x="96965" y="120254"/>
                  </a:lnTo>
                  <a:lnTo>
                    <a:pt x="91345" y="122254"/>
                  </a:lnTo>
                  <a:lnTo>
                    <a:pt x="91345" y="122254"/>
                  </a:lnTo>
                  <a:lnTo>
                    <a:pt x="90012" y="122254"/>
                  </a:lnTo>
                  <a:lnTo>
                    <a:pt x="90012" y="122254"/>
                  </a:lnTo>
                  <a:lnTo>
                    <a:pt x="88678" y="122254"/>
                  </a:lnTo>
                  <a:lnTo>
                    <a:pt x="88678" y="122254"/>
                  </a:lnTo>
                  <a:cubicBezTo>
                    <a:pt x="86262" y="122783"/>
                    <a:pt x="83811" y="123133"/>
                    <a:pt x="81344" y="123302"/>
                  </a:cubicBezTo>
                  <a:lnTo>
                    <a:pt x="71819" y="123302"/>
                  </a:lnTo>
                  <a:lnTo>
                    <a:pt x="70581" y="123302"/>
                  </a:lnTo>
                  <a:lnTo>
                    <a:pt x="70581" y="123302"/>
                  </a:lnTo>
                  <a:lnTo>
                    <a:pt x="66580" y="122540"/>
                  </a:lnTo>
                  <a:lnTo>
                    <a:pt x="66580" y="122540"/>
                  </a:lnTo>
                  <a:cubicBezTo>
                    <a:pt x="40038" y="116609"/>
                    <a:pt x="23329" y="90285"/>
                    <a:pt x="29259" y="63743"/>
                  </a:cubicBezTo>
                  <a:cubicBezTo>
                    <a:pt x="33149" y="46333"/>
                    <a:pt x="46151" y="32388"/>
                    <a:pt x="63246" y="27290"/>
                  </a:cubicBezTo>
                  <a:lnTo>
                    <a:pt x="63246" y="27290"/>
                  </a:lnTo>
                  <a:cubicBezTo>
                    <a:pt x="66102" y="26405"/>
                    <a:pt x="69037" y="25799"/>
                    <a:pt x="72009" y="25480"/>
                  </a:cubicBezTo>
                  <a:lnTo>
                    <a:pt x="72009" y="25480"/>
                  </a:lnTo>
                  <a:lnTo>
                    <a:pt x="75438" y="25480"/>
                  </a:lnTo>
                  <a:lnTo>
                    <a:pt x="77534" y="25480"/>
                  </a:lnTo>
                  <a:cubicBezTo>
                    <a:pt x="89018" y="25448"/>
                    <a:pt x="100146" y="29461"/>
                    <a:pt x="108966" y="36815"/>
                  </a:cubicBezTo>
                  <a:lnTo>
                    <a:pt x="109538" y="37387"/>
                  </a:lnTo>
                  <a:lnTo>
                    <a:pt x="109538" y="37387"/>
                  </a:lnTo>
                  <a:lnTo>
                    <a:pt x="112395" y="40054"/>
                  </a:lnTo>
                  <a:cubicBezTo>
                    <a:pt x="114519" y="42249"/>
                    <a:pt x="117939" y="42534"/>
                    <a:pt x="120396" y="40720"/>
                  </a:cubicBezTo>
                  <a:lnTo>
                    <a:pt x="131064" y="33291"/>
                  </a:lnTo>
                  <a:cubicBezTo>
                    <a:pt x="133909" y="31394"/>
                    <a:pt x="134678" y="27550"/>
                    <a:pt x="132781" y="24705"/>
                  </a:cubicBezTo>
                  <a:cubicBezTo>
                    <a:pt x="132719" y="24612"/>
                    <a:pt x="132655" y="24522"/>
                    <a:pt x="132588" y="24433"/>
                  </a:cubicBezTo>
                  <a:cubicBezTo>
                    <a:pt x="129363" y="20941"/>
                    <a:pt x="125824" y="17753"/>
                    <a:pt x="122016" y="14908"/>
                  </a:cubicBezTo>
                  <a:cubicBezTo>
                    <a:pt x="109110" y="5280"/>
                    <a:pt x="93445" y="69"/>
                    <a:pt x="77343" y="49"/>
                  </a:cubicBezTo>
                  <a:lnTo>
                    <a:pt x="77343" y="49"/>
                  </a:lnTo>
                  <a:cubicBezTo>
                    <a:pt x="36127" y="-1424"/>
                    <a:pt x="1521" y="30794"/>
                    <a:pt x="49" y="72010"/>
                  </a:cubicBezTo>
                  <a:cubicBezTo>
                    <a:pt x="-1424" y="113226"/>
                    <a:pt x="30794" y="147833"/>
                    <a:pt x="72010" y="149305"/>
                  </a:cubicBezTo>
                  <a:cubicBezTo>
                    <a:pt x="73788" y="149369"/>
                    <a:pt x="75566" y="149369"/>
                    <a:pt x="77344" y="149305"/>
                  </a:cubicBezTo>
                  <a:lnTo>
                    <a:pt x="84487" y="149305"/>
                  </a:lnTo>
                  <a:lnTo>
                    <a:pt x="86202" y="149305"/>
                  </a:lnTo>
                  <a:lnTo>
                    <a:pt x="87440" y="149305"/>
                  </a:lnTo>
                  <a:lnTo>
                    <a:pt x="88583" y="149305"/>
                  </a:lnTo>
                  <a:lnTo>
                    <a:pt x="89631" y="149305"/>
                  </a:lnTo>
                  <a:lnTo>
                    <a:pt x="91536" y="149305"/>
                  </a:lnTo>
                  <a:lnTo>
                    <a:pt x="92583" y="149305"/>
                  </a:lnTo>
                  <a:lnTo>
                    <a:pt x="93726" y="149305"/>
                  </a:lnTo>
                  <a:lnTo>
                    <a:pt x="94679" y="149305"/>
                  </a:lnTo>
                  <a:lnTo>
                    <a:pt x="96679" y="149305"/>
                  </a:lnTo>
                  <a:lnTo>
                    <a:pt x="97536" y="149305"/>
                  </a:lnTo>
                  <a:lnTo>
                    <a:pt x="98775" y="149305"/>
                  </a:lnTo>
                  <a:lnTo>
                    <a:pt x="99632" y="149305"/>
                  </a:lnTo>
                  <a:lnTo>
                    <a:pt x="101727" y="148543"/>
                  </a:lnTo>
                  <a:lnTo>
                    <a:pt x="102489" y="148543"/>
                  </a:lnTo>
                  <a:lnTo>
                    <a:pt x="103728" y="148543"/>
                  </a:lnTo>
                  <a:lnTo>
                    <a:pt x="103728" y="148543"/>
                  </a:lnTo>
                  <a:lnTo>
                    <a:pt x="106299" y="147591"/>
                  </a:lnTo>
                  <a:lnTo>
                    <a:pt x="106966" y="147591"/>
                  </a:lnTo>
                  <a:lnTo>
                    <a:pt x="110967" y="145686"/>
                  </a:lnTo>
                  <a:lnTo>
                    <a:pt x="111538" y="145686"/>
                  </a:lnTo>
                  <a:lnTo>
                    <a:pt x="114015" y="144257"/>
                  </a:lnTo>
                  <a:lnTo>
                    <a:pt x="114015" y="144257"/>
                  </a:lnTo>
                  <a:lnTo>
                    <a:pt x="115253" y="143495"/>
                  </a:lnTo>
                  <a:lnTo>
                    <a:pt x="115729" y="143495"/>
                  </a:lnTo>
                  <a:lnTo>
                    <a:pt x="118110" y="141971"/>
                  </a:lnTo>
                  <a:lnTo>
                    <a:pt x="118110" y="141971"/>
                  </a:lnTo>
                  <a:lnTo>
                    <a:pt x="119349" y="141114"/>
                  </a:lnTo>
                  <a:lnTo>
                    <a:pt x="119349" y="141114"/>
                  </a:lnTo>
                  <a:cubicBezTo>
                    <a:pt x="120185" y="140604"/>
                    <a:pt x="120981" y="140031"/>
                    <a:pt x="121730" y="139399"/>
                  </a:cubicBezTo>
                  <a:lnTo>
                    <a:pt x="121730" y="139399"/>
                  </a:lnTo>
                  <a:lnTo>
                    <a:pt x="122968" y="138352"/>
                  </a:lnTo>
                  <a:lnTo>
                    <a:pt x="122968" y="138352"/>
                  </a:lnTo>
                  <a:lnTo>
                    <a:pt x="125349" y="136351"/>
                  </a:lnTo>
                  <a:lnTo>
                    <a:pt x="125349" y="136351"/>
                  </a:lnTo>
                  <a:cubicBezTo>
                    <a:pt x="141417" y="122313"/>
                    <a:pt x="150564" y="101966"/>
                    <a:pt x="150400" y="80630"/>
                  </a:cubicBezTo>
                  <a:lnTo>
                    <a:pt x="150400" y="74248"/>
                  </a:lnTo>
                  <a:cubicBezTo>
                    <a:pt x="152402" y="71476"/>
                    <a:pt x="151778" y="67606"/>
                    <a:pt x="149006" y="65604"/>
                  </a:cubicBezTo>
                  <a:cubicBezTo>
                    <a:pt x="148022" y="64894"/>
                    <a:pt x="146850" y="64488"/>
                    <a:pt x="145638" y="6443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" name="爱设计-4-9">
              <a:extLst>
                <a:ext uri="{FF2B5EF4-FFF2-40B4-BE49-F238E27FC236}">
                  <a16:creationId xmlns:a16="http://schemas.microsoft.com/office/drawing/2014/main" id="{4EB66C33-849F-DDF0-247D-2F9BE978EDF1}"/>
                </a:ext>
              </a:extLst>
            </p:cNvPr>
            <p:cNvSpPr/>
            <p:nvPr/>
          </p:nvSpPr>
          <p:spPr>
            <a:xfrm>
              <a:off x="5776912" y="2962274"/>
              <a:ext cx="638175" cy="638175"/>
            </a:xfrm>
            <a:custGeom>
              <a:avLst/>
              <a:gdLst>
                <a:gd name="connsiteX0" fmla="*/ 319183 w 638175"/>
                <a:gd name="connsiteY0" fmla="*/ 0 h 638175"/>
                <a:gd name="connsiteX1" fmla="*/ 0 w 638175"/>
                <a:gd name="connsiteY1" fmla="*/ 318992 h 638175"/>
                <a:gd name="connsiteX2" fmla="*/ 318992 w 638175"/>
                <a:gd name="connsiteY2" fmla="*/ 638175 h 638175"/>
                <a:gd name="connsiteX3" fmla="*/ 638175 w 638175"/>
                <a:gd name="connsiteY3" fmla="*/ 319183 h 638175"/>
                <a:gd name="connsiteX4" fmla="*/ 638175 w 638175"/>
                <a:gd name="connsiteY4" fmla="*/ 319088 h 638175"/>
                <a:gd name="connsiteX5" fmla="*/ 319183 w 638175"/>
                <a:gd name="connsiteY5" fmla="*/ 0 h 638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38175" h="638175">
                  <a:moveTo>
                    <a:pt x="319183" y="0"/>
                  </a:moveTo>
                  <a:cubicBezTo>
                    <a:pt x="142956" y="-53"/>
                    <a:pt x="53" y="142765"/>
                    <a:pt x="0" y="318992"/>
                  </a:cubicBezTo>
                  <a:cubicBezTo>
                    <a:pt x="-53" y="495219"/>
                    <a:pt x="142765" y="638122"/>
                    <a:pt x="318992" y="638175"/>
                  </a:cubicBezTo>
                  <a:cubicBezTo>
                    <a:pt x="495219" y="638228"/>
                    <a:pt x="638122" y="495410"/>
                    <a:pt x="638175" y="319183"/>
                  </a:cubicBezTo>
                  <a:cubicBezTo>
                    <a:pt x="638175" y="319151"/>
                    <a:pt x="638175" y="319119"/>
                    <a:pt x="638175" y="319088"/>
                  </a:cubicBezTo>
                  <a:cubicBezTo>
                    <a:pt x="638175" y="142898"/>
                    <a:pt x="495373" y="53"/>
                    <a:pt x="319183" y="0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" name="爱设计-4-10">
              <a:extLst>
                <a:ext uri="{FF2B5EF4-FFF2-40B4-BE49-F238E27FC236}">
                  <a16:creationId xmlns:a16="http://schemas.microsoft.com/office/drawing/2014/main" id="{158D4AFA-E63E-79D5-7E65-124C007C4551}"/>
                </a:ext>
              </a:extLst>
            </p:cNvPr>
            <p:cNvSpPr/>
            <p:nvPr/>
          </p:nvSpPr>
          <p:spPr>
            <a:xfrm>
              <a:off x="5911902" y="3105911"/>
              <a:ext cx="332972" cy="336232"/>
            </a:xfrm>
            <a:custGeom>
              <a:avLst/>
              <a:gdLst>
                <a:gd name="connsiteX0" fmla="*/ 180477 w 332972"/>
                <a:gd name="connsiteY0" fmla="*/ 0 h 336232"/>
                <a:gd name="connsiteX1" fmla="*/ 131709 w 332972"/>
                <a:gd name="connsiteY1" fmla="*/ 0 h 336232"/>
                <a:gd name="connsiteX2" fmla="*/ 59986 w 332972"/>
                <a:gd name="connsiteY2" fmla="*/ 53626 h 336232"/>
                <a:gd name="connsiteX3" fmla="*/ 2836 w 332972"/>
                <a:gd name="connsiteY3" fmla="*/ 246888 h 336232"/>
                <a:gd name="connsiteX4" fmla="*/ 50119 w 332972"/>
                <a:gd name="connsiteY4" fmla="*/ 333415 h 336232"/>
                <a:gd name="connsiteX5" fmla="*/ 69511 w 332972"/>
                <a:gd name="connsiteY5" fmla="*/ 336233 h 336232"/>
                <a:gd name="connsiteX6" fmla="*/ 93514 w 332972"/>
                <a:gd name="connsiteY6" fmla="*/ 315373 h 336232"/>
                <a:gd name="connsiteX7" fmla="*/ 77417 w 332972"/>
                <a:gd name="connsiteY7" fmla="*/ 298323 h 336232"/>
                <a:gd name="connsiteX8" fmla="*/ 42270 w 332972"/>
                <a:gd name="connsiteY8" fmla="*/ 269748 h 336232"/>
                <a:gd name="connsiteX9" fmla="*/ 97007 w 332972"/>
                <a:gd name="connsiteY9" fmla="*/ 200721 h 336232"/>
                <a:gd name="connsiteX10" fmla="*/ 103801 w 332972"/>
                <a:gd name="connsiteY10" fmla="*/ 200311 h 336232"/>
                <a:gd name="connsiteX11" fmla="*/ 160951 w 332972"/>
                <a:gd name="connsiteY11" fmla="*/ 200311 h 336232"/>
                <a:gd name="connsiteX12" fmla="*/ 202956 w 332972"/>
                <a:gd name="connsiteY12" fmla="*/ 242125 h 336232"/>
                <a:gd name="connsiteX13" fmla="*/ 202956 w 332972"/>
                <a:gd name="connsiteY13" fmla="*/ 242316 h 336232"/>
                <a:gd name="connsiteX14" fmla="*/ 202956 w 332972"/>
                <a:gd name="connsiteY14" fmla="*/ 260509 h 336232"/>
                <a:gd name="connsiteX15" fmla="*/ 202956 w 332972"/>
                <a:gd name="connsiteY15" fmla="*/ 260509 h 336232"/>
                <a:gd name="connsiteX16" fmla="*/ 202956 w 332972"/>
                <a:gd name="connsiteY16" fmla="*/ 292608 h 336232"/>
                <a:gd name="connsiteX17" fmla="*/ 246008 w 332972"/>
                <a:gd name="connsiteY17" fmla="*/ 336232 h 336232"/>
                <a:gd name="connsiteX18" fmla="*/ 246010 w 332972"/>
                <a:gd name="connsiteY18" fmla="*/ 336232 h 336232"/>
                <a:gd name="connsiteX19" fmla="*/ 289824 w 332972"/>
                <a:gd name="connsiteY19" fmla="*/ 336233 h 336232"/>
                <a:gd name="connsiteX20" fmla="*/ 332973 w 332972"/>
                <a:gd name="connsiteY20" fmla="*/ 292989 h 336232"/>
                <a:gd name="connsiteX21" fmla="*/ 332973 w 332972"/>
                <a:gd name="connsiteY21" fmla="*/ 153829 h 336232"/>
                <a:gd name="connsiteX22" fmla="*/ 180477 w 332972"/>
                <a:gd name="connsiteY22" fmla="*/ 0 h 336232"/>
                <a:gd name="connsiteX23" fmla="*/ 128185 w 332972"/>
                <a:gd name="connsiteY23" fmla="*/ 151638 h 336232"/>
                <a:gd name="connsiteX24" fmla="*/ 106188 w 332972"/>
                <a:gd name="connsiteY24" fmla="*/ 129062 h 336232"/>
                <a:gd name="connsiteX25" fmla="*/ 128763 w 332972"/>
                <a:gd name="connsiteY25" fmla="*/ 107065 h 336232"/>
                <a:gd name="connsiteX26" fmla="*/ 150761 w 332972"/>
                <a:gd name="connsiteY26" fmla="*/ 129640 h 336232"/>
                <a:gd name="connsiteX27" fmla="*/ 150759 w 332972"/>
                <a:gd name="connsiteY27" fmla="*/ 129730 h 336232"/>
                <a:gd name="connsiteX28" fmla="*/ 128185 w 332972"/>
                <a:gd name="connsiteY28" fmla="*/ 151638 h 3362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332972" h="336232">
                  <a:moveTo>
                    <a:pt x="180477" y="0"/>
                  </a:moveTo>
                  <a:lnTo>
                    <a:pt x="131709" y="0"/>
                  </a:lnTo>
                  <a:cubicBezTo>
                    <a:pt x="98557" y="-2"/>
                    <a:pt x="69362" y="21827"/>
                    <a:pt x="59986" y="53626"/>
                  </a:cubicBezTo>
                  <a:lnTo>
                    <a:pt x="2836" y="246888"/>
                  </a:lnTo>
                  <a:cubicBezTo>
                    <a:pt x="-8001" y="283839"/>
                    <a:pt x="13169" y="322578"/>
                    <a:pt x="50119" y="333415"/>
                  </a:cubicBezTo>
                  <a:cubicBezTo>
                    <a:pt x="56418" y="335262"/>
                    <a:pt x="62947" y="336211"/>
                    <a:pt x="69511" y="336233"/>
                  </a:cubicBezTo>
                  <a:cubicBezTo>
                    <a:pt x="88561" y="336233"/>
                    <a:pt x="93514" y="325946"/>
                    <a:pt x="93514" y="315373"/>
                  </a:cubicBezTo>
                  <a:cubicBezTo>
                    <a:pt x="93728" y="306238"/>
                    <a:pt x="86549" y="298634"/>
                    <a:pt x="77417" y="298323"/>
                  </a:cubicBezTo>
                  <a:cubicBezTo>
                    <a:pt x="60110" y="299212"/>
                    <a:pt x="44932" y="286872"/>
                    <a:pt x="42270" y="269748"/>
                  </a:cubicBezTo>
                  <a:cubicBezTo>
                    <a:pt x="38324" y="235571"/>
                    <a:pt x="62831" y="204667"/>
                    <a:pt x="97007" y="200721"/>
                  </a:cubicBezTo>
                  <a:cubicBezTo>
                    <a:pt x="99263" y="200460"/>
                    <a:pt x="101531" y="200324"/>
                    <a:pt x="103801" y="200311"/>
                  </a:cubicBezTo>
                  <a:lnTo>
                    <a:pt x="160951" y="200311"/>
                  </a:lnTo>
                  <a:cubicBezTo>
                    <a:pt x="184097" y="200258"/>
                    <a:pt x="202904" y="218979"/>
                    <a:pt x="202956" y="242125"/>
                  </a:cubicBezTo>
                  <a:cubicBezTo>
                    <a:pt x="202957" y="242189"/>
                    <a:pt x="202957" y="242252"/>
                    <a:pt x="202956" y="242316"/>
                  </a:cubicBezTo>
                  <a:lnTo>
                    <a:pt x="202956" y="260509"/>
                  </a:lnTo>
                  <a:lnTo>
                    <a:pt x="202956" y="260509"/>
                  </a:lnTo>
                  <a:lnTo>
                    <a:pt x="202956" y="292608"/>
                  </a:lnTo>
                  <a:cubicBezTo>
                    <a:pt x="202798" y="316543"/>
                    <a:pt x="222073" y="336074"/>
                    <a:pt x="246008" y="336232"/>
                  </a:cubicBezTo>
                  <a:cubicBezTo>
                    <a:pt x="246008" y="336232"/>
                    <a:pt x="246009" y="336232"/>
                    <a:pt x="246010" y="336232"/>
                  </a:cubicBezTo>
                  <a:lnTo>
                    <a:pt x="289824" y="336233"/>
                  </a:lnTo>
                  <a:cubicBezTo>
                    <a:pt x="313648" y="336128"/>
                    <a:pt x="332921" y="316813"/>
                    <a:pt x="332973" y="292989"/>
                  </a:cubicBezTo>
                  <a:lnTo>
                    <a:pt x="332973" y="153829"/>
                  </a:lnTo>
                  <a:cubicBezTo>
                    <a:pt x="248645" y="152840"/>
                    <a:pt x="180732" y="84333"/>
                    <a:pt x="180477" y="0"/>
                  </a:cubicBezTo>
                  <a:close/>
                  <a:moveTo>
                    <a:pt x="128185" y="151638"/>
                  </a:moveTo>
                  <a:cubicBezTo>
                    <a:pt x="115877" y="151478"/>
                    <a:pt x="106028" y="141371"/>
                    <a:pt x="106188" y="129062"/>
                  </a:cubicBezTo>
                  <a:cubicBezTo>
                    <a:pt x="106347" y="116754"/>
                    <a:pt x="116455" y="106905"/>
                    <a:pt x="128763" y="107065"/>
                  </a:cubicBezTo>
                  <a:cubicBezTo>
                    <a:pt x="141072" y="107224"/>
                    <a:pt x="150920" y="117332"/>
                    <a:pt x="150761" y="129640"/>
                  </a:cubicBezTo>
                  <a:cubicBezTo>
                    <a:pt x="150760" y="129670"/>
                    <a:pt x="150760" y="129700"/>
                    <a:pt x="150759" y="129730"/>
                  </a:cubicBezTo>
                  <a:cubicBezTo>
                    <a:pt x="150551" y="142003"/>
                    <a:pt x="140459" y="151797"/>
                    <a:pt x="128185" y="15163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" name="爱设计-4-11">
              <a:extLst>
                <a:ext uri="{FF2B5EF4-FFF2-40B4-BE49-F238E27FC236}">
                  <a16:creationId xmlns:a16="http://schemas.microsoft.com/office/drawing/2014/main" id="{877852CF-7862-A7C4-5BE6-0749B2E92232}"/>
                </a:ext>
              </a:extLst>
            </p:cNvPr>
            <p:cNvSpPr/>
            <p:nvPr/>
          </p:nvSpPr>
          <p:spPr>
            <a:xfrm>
              <a:off x="6123526" y="3105911"/>
              <a:ext cx="121539" cy="121348"/>
            </a:xfrm>
            <a:custGeom>
              <a:avLst/>
              <a:gdLst>
                <a:gd name="connsiteX0" fmla="*/ 121539 w 121539"/>
                <a:gd name="connsiteY0" fmla="*/ 121349 h 121348"/>
                <a:gd name="connsiteX1" fmla="*/ 0 w 121539"/>
                <a:gd name="connsiteY1" fmla="*/ 0 h 121348"/>
                <a:gd name="connsiteX2" fmla="*/ 66008 w 121539"/>
                <a:gd name="connsiteY2" fmla="*/ 0 h 121348"/>
                <a:gd name="connsiteX3" fmla="*/ 121539 w 121539"/>
                <a:gd name="connsiteY3" fmla="*/ 55340 h 121348"/>
                <a:gd name="connsiteX4" fmla="*/ 121539 w 121539"/>
                <a:gd name="connsiteY4" fmla="*/ 55436 h 1213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1539" h="121348">
                  <a:moveTo>
                    <a:pt x="121539" y="121349"/>
                  </a:moveTo>
                  <a:cubicBezTo>
                    <a:pt x="54726" y="120781"/>
                    <a:pt x="672" y="66813"/>
                    <a:pt x="0" y="0"/>
                  </a:cubicBezTo>
                  <a:lnTo>
                    <a:pt x="66008" y="0"/>
                  </a:lnTo>
                  <a:cubicBezTo>
                    <a:pt x="96624" y="-53"/>
                    <a:pt x="121486" y="24724"/>
                    <a:pt x="121539" y="55340"/>
                  </a:cubicBezTo>
                  <a:cubicBezTo>
                    <a:pt x="121539" y="55372"/>
                    <a:pt x="121539" y="55404"/>
                    <a:pt x="121539" y="55436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79" name="爱设计-5">
            <a:extLst>
              <a:ext uri="{FF2B5EF4-FFF2-40B4-BE49-F238E27FC236}">
                <a16:creationId xmlns:a16="http://schemas.microsoft.com/office/drawing/2014/main" id="{39FF3CC4-63ED-AC71-9615-EFBA052F8E24}"/>
              </a:ext>
            </a:extLst>
          </p:cNvPr>
          <p:cNvGrpSpPr/>
          <p:nvPr/>
        </p:nvGrpSpPr>
        <p:grpSpPr>
          <a:xfrm>
            <a:off x="-221292" y="6167845"/>
            <a:ext cx="953130" cy="953127"/>
            <a:chOff x="7691275" y="4449247"/>
            <a:chExt cx="953130" cy="953127"/>
          </a:xfrm>
        </p:grpSpPr>
        <p:sp>
          <p:nvSpPr>
            <p:cNvPr id="180" name="爱设计-5-1">
              <a:extLst>
                <a:ext uri="{FF2B5EF4-FFF2-40B4-BE49-F238E27FC236}">
                  <a16:creationId xmlns:a16="http://schemas.microsoft.com/office/drawing/2014/main" id="{6503E2ED-7144-9E58-C6BC-470646B3AA2E}"/>
                </a:ext>
              </a:extLst>
            </p:cNvPr>
            <p:cNvSpPr/>
            <p:nvPr/>
          </p:nvSpPr>
          <p:spPr>
            <a:xfrm>
              <a:off x="7691275" y="4449247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1" name="爱设计-5-2">
              <a:extLst>
                <a:ext uri="{FF2B5EF4-FFF2-40B4-BE49-F238E27FC236}">
                  <a16:creationId xmlns:a16="http://schemas.microsoft.com/office/drawing/2014/main" id="{4D2B196D-1023-E41A-402D-7B254B24F6B9}"/>
                </a:ext>
              </a:extLst>
            </p:cNvPr>
            <p:cNvSpPr/>
            <p:nvPr/>
          </p:nvSpPr>
          <p:spPr>
            <a:xfrm>
              <a:off x="7793527" y="4449247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2" name="爱设计-5-3">
              <a:extLst>
                <a:ext uri="{FF2B5EF4-FFF2-40B4-BE49-F238E27FC236}">
                  <a16:creationId xmlns:a16="http://schemas.microsoft.com/office/drawing/2014/main" id="{94B1F196-8C77-20DA-01F9-40F5259874EE}"/>
                </a:ext>
              </a:extLst>
            </p:cNvPr>
            <p:cNvSpPr/>
            <p:nvPr/>
          </p:nvSpPr>
          <p:spPr>
            <a:xfrm>
              <a:off x="7895778" y="4449247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3" name="爱设计-5-4">
              <a:extLst>
                <a:ext uri="{FF2B5EF4-FFF2-40B4-BE49-F238E27FC236}">
                  <a16:creationId xmlns:a16="http://schemas.microsoft.com/office/drawing/2014/main" id="{A2282764-97E2-2223-97AF-7B7D9FAB5B75}"/>
                </a:ext>
              </a:extLst>
            </p:cNvPr>
            <p:cNvSpPr/>
            <p:nvPr/>
          </p:nvSpPr>
          <p:spPr>
            <a:xfrm>
              <a:off x="7998030" y="4449247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4" name="爱设计-5-5">
              <a:extLst>
                <a:ext uri="{FF2B5EF4-FFF2-40B4-BE49-F238E27FC236}">
                  <a16:creationId xmlns:a16="http://schemas.microsoft.com/office/drawing/2014/main" id="{E22ADCEE-BE44-7476-8567-E4D57EB43A1C}"/>
                </a:ext>
              </a:extLst>
            </p:cNvPr>
            <p:cNvSpPr/>
            <p:nvPr/>
          </p:nvSpPr>
          <p:spPr>
            <a:xfrm>
              <a:off x="8100281" y="4449247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5" name="爱设计-5-6">
              <a:extLst>
                <a:ext uri="{FF2B5EF4-FFF2-40B4-BE49-F238E27FC236}">
                  <a16:creationId xmlns:a16="http://schemas.microsoft.com/office/drawing/2014/main" id="{A28B600F-E6C2-F388-D38D-39ED58246D63}"/>
                </a:ext>
              </a:extLst>
            </p:cNvPr>
            <p:cNvSpPr/>
            <p:nvPr/>
          </p:nvSpPr>
          <p:spPr>
            <a:xfrm>
              <a:off x="8202533" y="4449247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6" name="爱设计-5-7">
              <a:extLst>
                <a:ext uri="{FF2B5EF4-FFF2-40B4-BE49-F238E27FC236}">
                  <a16:creationId xmlns:a16="http://schemas.microsoft.com/office/drawing/2014/main" id="{EDF6C122-9931-5AF5-E1B9-8C1A880B3143}"/>
                </a:ext>
              </a:extLst>
            </p:cNvPr>
            <p:cNvSpPr/>
            <p:nvPr/>
          </p:nvSpPr>
          <p:spPr>
            <a:xfrm>
              <a:off x="8304785" y="4449247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7" name="爱设计-5-8">
              <a:extLst>
                <a:ext uri="{FF2B5EF4-FFF2-40B4-BE49-F238E27FC236}">
                  <a16:creationId xmlns:a16="http://schemas.microsoft.com/office/drawing/2014/main" id="{AEF12305-8E1C-4556-CC22-752AE05DE8D4}"/>
                </a:ext>
              </a:extLst>
            </p:cNvPr>
            <p:cNvSpPr/>
            <p:nvPr/>
          </p:nvSpPr>
          <p:spPr>
            <a:xfrm>
              <a:off x="8407036" y="4449247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8" name="爱设计-5-9">
              <a:extLst>
                <a:ext uri="{FF2B5EF4-FFF2-40B4-BE49-F238E27FC236}">
                  <a16:creationId xmlns:a16="http://schemas.microsoft.com/office/drawing/2014/main" id="{A8682A15-00DA-645F-0D1A-275DA63600B9}"/>
                </a:ext>
              </a:extLst>
            </p:cNvPr>
            <p:cNvSpPr/>
            <p:nvPr/>
          </p:nvSpPr>
          <p:spPr>
            <a:xfrm>
              <a:off x="8509288" y="4449247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9" name="爱设计-5-10">
              <a:extLst>
                <a:ext uri="{FF2B5EF4-FFF2-40B4-BE49-F238E27FC236}">
                  <a16:creationId xmlns:a16="http://schemas.microsoft.com/office/drawing/2014/main" id="{07328C9F-B722-6EE7-8806-C4258F2D243A}"/>
                </a:ext>
              </a:extLst>
            </p:cNvPr>
            <p:cNvSpPr/>
            <p:nvPr/>
          </p:nvSpPr>
          <p:spPr>
            <a:xfrm>
              <a:off x="8611540" y="4449247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0" name="爱设计-5-11">
              <a:extLst>
                <a:ext uri="{FF2B5EF4-FFF2-40B4-BE49-F238E27FC236}">
                  <a16:creationId xmlns:a16="http://schemas.microsoft.com/office/drawing/2014/main" id="{8C590505-8A0E-B3EE-597B-5A9B39F272F0}"/>
                </a:ext>
              </a:extLst>
            </p:cNvPr>
            <p:cNvSpPr/>
            <p:nvPr/>
          </p:nvSpPr>
          <p:spPr>
            <a:xfrm>
              <a:off x="7691275" y="455149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1" name="爱设计-5-12">
              <a:extLst>
                <a:ext uri="{FF2B5EF4-FFF2-40B4-BE49-F238E27FC236}">
                  <a16:creationId xmlns:a16="http://schemas.microsoft.com/office/drawing/2014/main" id="{3DD0970A-6B6B-072B-41EA-B6186B64AA47}"/>
                </a:ext>
              </a:extLst>
            </p:cNvPr>
            <p:cNvSpPr/>
            <p:nvPr/>
          </p:nvSpPr>
          <p:spPr>
            <a:xfrm>
              <a:off x="7793527" y="455149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2" name="爱设计-5-13">
              <a:extLst>
                <a:ext uri="{FF2B5EF4-FFF2-40B4-BE49-F238E27FC236}">
                  <a16:creationId xmlns:a16="http://schemas.microsoft.com/office/drawing/2014/main" id="{85119806-EC11-83D2-7B4A-E6000EEE7B1B}"/>
                </a:ext>
              </a:extLst>
            </p:cNvPr>
            <p:cNvSpPr/>
            <p:nvPr/>
          </p:nvSpPr>
          <p:spPr>
            <a:xfrm>
              <a:off x="7895778" y="455149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3" name="爱设计-5-14">
              <a:extLst>
                <a:ext uri="{FF2B5EF4-FFF2-40B4-BE49-F238E27FC236}">
                  <a16:creationId xmlns:a16="http://schemas.microsoft.com/office/drawing/2014/main" id="{0C216D05-85C1-5D05-ECC3-5621FD2148BF}"/>
                </a:ext>
              </a:extLst>
            </p:cNvPr>
            <p:cNvSpPr/>
            <p:nvPr/>
          </p:nvSpPr>
          <p:spPr>
            <a:xfrm>
              <a:off x="7998030" y="455149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4" name="爱设计-5-15">
              <a:extLst>
                <a:ext uri="{FF2B5EF4-FFF2-40B4-BE49-F238E27FC236}">
                  <a16:creationId xmlns:a16="http://schemas.microsoft.com/office/drawing/2014/main" id="{C3106058-3012-2B5B-F5C9-74A1C7CFBE97}"/>
                </a:ext>
              </a:extLst>
            </p:cNvPr>
            <p:cNvSpPr/>
            <p:nvPr/>
          </p:nvSpPr>
          <p:spPr>
            <a:xfrm>
              <a:off x="8100281" y="455149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5" name="爱设计-5-16">
              <a:extLst>
                <a:ext uri="{FF2B5EF4-FFF2-40B4-BE49-F238E27FC236}">
                  <a16:creationId xmlns:a16="http://schemas.microsoft.com/office/drawing/2014/main" id="{2F4FBC4C-96BD-6BBB-21C8-80668433E453}"/>
                </a:ext>
              </a:extLst>
            </p:cNvPr>
            <p:cNvSpPr/>
            <p:nvPr/>
          </p:nvSpPr>
          <p:spPr>
            <a:xfrm>
              <a:off x="8202533" y="455149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6" name="爱设计-5-17">
              <a:extLst>
                <a:ext uri="{FF2B5EF4-FFF2-40B4-BE49-F238E27FC236}">
                  <a16:creationId xmlns:a16="http://schemas.microsoft.com/office/drawing/2014/main" id="{D7767746-474F-E727-FF0E-1653843F910D}"/>
                </a:ext>
              </a:extLst>
            </p:cNvPr>
            <p:cNvSpPr/>
            <p:nvPr/>
          </p:nvSpPr>
          <p:spPr>
            <a:xfrm>
              <a:off x="8304785" y="455149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7" name="爱设计-5-18">
              <a:extLst>
                <a:ext uri="{FF2B5EF4-FFF2-40B4-BE49-F238E27FC236}">
                  <a16:creationId xmlns:a16="http://schemas.microsoft.com/office/drawing/2014/main" id="{7CF6AEDD-9C97-829A-9D6F-8FE8532BF0F0}"/>
                </a:ext>
              </a:extLst>
            </p:cNvPr>
            <p:cNvSpPr/>
            <p:nvPr/>
          </p:nvSpPr>
          <p:spPr>
            <a:xfrm>
              <a:off x="8407036" y="455149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8" name="爱设计-5-19">
              <a:extLst>
                <a:ext uri="{FF2B5EF4-FFF2-40B4-BE49-F238E27FC236}">
                  <a16:creationId xmlns:a16="http://schemas.microsoft.com/office/drawing/2014/main" id="{58557872-7EBB-1F02-1179-4836C90354C6}"/>
                </a:ext>
              </a:extLst>
            </p:cNvPr>
            <p:cNvSpPr/>
            <p:nvPr/>
          </p:nvSpPr>
          <p:spPr>
            <a:xfrm>
              <a:off x="8509288" y="455149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9" name="爱设计-5-20">
              <a:extLst>
                <a:ext uri="{FF2B5EF4-FFF2-40B4-BE49-F238E27FC236}">
                  <a16:creationId xmlns:a16="http://schemas.microsoft.com/office/drawing/2014/main" id="{0E27CDC0-7E3C-2F43-7521-FF2544FF6D38}"/>
                </a:ext>
              </a:extLst>
            </p:cNvPr>
            <p:cNvSpPr/>
            <p:nvPr/>
          </p:nvSpPr>
          <p:spPr>
            <a:xfrm>
              <a:off x="8611540" y="455149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0" name="爱设计-5-21">
              <a:extLst>
                <a:ext uri="{FF2B5EF4-FFF2-40B4-BE49-F238E27FC236}">
                  <a16:creationId xmlns:a16="http://schemas.microsoft.com/office/drawing/2014/main" id="{020B453A-2BA5-56E9-544F-CCBE10AD0BBA}"/>
                </a:ext>
              </a:extLst>
            </p:cNvPr>
            <p:cNvSpPr/>
            <p:nvPr/>
          </p:nvSpPr>
          <p:spPr>
            <a:xfrm>
              <a:off x="7691275" y="465374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1" name="爱设计-5-22">
              <a:extLst>
                <a:ext uri="{FF2B5EF4-FFF2-40B4-BE49-F238E27FC236}">
                  <a16:creationId xmlns:a16="http://schemas.microsoft.com/office/drawing/2014/main" id="{34EE984E-7659-A078-EEEF-16D007E99EA9}"/>
                </a:ext>
              </a:extLst>
            </p:cNvPr>
            <p:cNvSpPr/>
            <p:nvPr/>
          </p:nvSpPr>
          <p:spPr>
            <a:xfrm>
              <a:off x="7793527" y="465374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2" name="爱设计-5-23">
              <a:extLst>
                <a:ext uri="{FF2B5EF4-FFF2-40B4-BE49-F238E27FC236}">
                  <a16:creationId xmlns:a16="http://schemas.microsoft.com/office/drawing/2014/main" id="{3EA69F7D-2587-7AC8-F69A-3C44304B1155}"/>
                </a:ext>
              </a:extLst>
            </p:cNvPr>
            <p:cNvSpPr/>
            <p:nvPr/>
          </p:nvSpPr>
          <p:spPr>
            <a:xfrm>
              <a:off x="7895778" y="465374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3" name="爱设计-5-24">
              <a:extLst>
                <a:ext uri="{FF2B5EF4-FFF2-40B4-BE49-F238E27FC236}">
                  <a16:creationId xmlns:a16="http://schemas.microsoft.com/office/drawing/2014/main" id="{81EB5A6B-09B1-0B89-4244-203804A20166}"/>
                </a:ext>
              </a:extLst>
            </p:cNvPr>
            <p:cNvSpPr/>
            <p:nvPr/>
          </p:nvSpPr>
          <p:spPr>
            <a:xfrm>
              <a:off x="7998030" y="465374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4" name="爱设计-5-25">
              <a:extLst>
                <a:ext uri="{FF2B5EF4-FFF2-40B4-BE49-F238E27FC236}">
                  <a16:creationId xmlns:a16="http://schemas.microsoft.com/office/drawing/2014/main" id="{E8A82CA3-3E7A-7BC2-B1AC-D11315B98267}"/>
                </a:ext>
              </a:extLst>
            </p:cNvPr>
            <p:cNvSpPr/>
            <p:nvPr/>
          </p:nvSpPr>
          <p:spPr>
            <a:xfrm>
              <a:off x="8100281" y="465374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5" name="爱设计-5-26">
              <a:extLst>
                <a:ext uri="{FF2B5EF4-FFF2-40B4-BE49-F238E27FC236}">
                  <a16:creationId xmlns:a16="http://schemas.microsoft.com/office/drawing/2014/main" id="{A9751FD0-4F80-A536-E707-DA67574DD115}"/>
                </a:ext>
              </a:extLst>
            </p:cNvPr>
            <p:cNvSpPr/>
            <p:nvPr/>
          </p:nvSpPr>
          <p:spPr>
            <a:xfrm>
              <a:off x="8202533" y="465374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6" name="爱设计-5-27">
              <a:extLst>
                <a:ext uri="{FF2B5EF4-FFF2-40B4-BE49-F238E27FC236}">
                  <a16:creationId xmlns:a16="http://schemas.microsoft.com/office/drawing/2014/main" id="{E11FC5E5-6640-0E03-6C1F-848B0174AA2A}"/>
                </a:ext>
              </a:extLst>
            </p:cNvPr>
            <p:cNvSpPr/>
            <p:nvPr/>
          </p:nvSpPr>
          <p:spPr>
            <a:xfrm>
              <a:off x="8304785" y="465374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7" name="爱设计-5-28">
              <a:extLst>
                <a:ext uri="{FF2B5EF4-FFF2-40B4-BE49-F238E27FC236}">
                  <a16:creationId xmlns:a16="http://schemas.microsoft.com/office/drawing/2014/main" id="{80F7581C-43B0-E886-C268-7861B087C834}"/>
                </a:ext>
              </a:extLst>
            </p:cNvPr>
            <p:cNvSpPr/>
            <p:nvPr/>
          </p:nvSpPr>
          <p:spPr>
            <a:xfrm>
              <a:off x="8407036" y="465374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8" name="爱设计-5-29">
              <a:extLst>
                <a:ext uri="{FF2B5EF4-FFF2-40B4-BE49-F238E27FC236}">
                  <a16:creationId xmlns:a16="http://schemas.microsoft.com/office/drawing/2014/main" id="{3B0CB405-F571-6A84-E718-81F86B92A7E0}"/>
                </a:ext>
              </a:extLst>
            </p:cNvPr>
            <p:cNvSpPr/>
            <p:nvPr/>
          </p:nvSpPr>
          <p:spPr>
            <a:xfrm>
              <a:off x="8509288" y="465374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9" name="爱设计-5-30">
              <a:extLst>
                <a:ext uri="{FF2B5EF4-FFF2-40B4-BE49-F238E27FC236}">
                  <a16:creationId xmlns:a16="http://schemas.microsoft.com/office/drawing/2014/main" id="{71A76FA0-85ED-885B-7771-6DA12C6E19B7}"/>
                </a:ext>
              </a:extLst>
            </p:cNvPr>
            <p:cNvSpPr/>
            <p:nvPr/>
          </p:nvSpPr>
          <p:spPr>
            <a:xfrm>
              <a:off x="8611540" y="465374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0" name="爱设计-5-31">
              <a:extLst>
                <a:ext uri="{FF2B5EF4-FFF2-40B4-BE49-F238E27FC236}">
                  <a16:creationId xmlns:a16="http://schemas.microsoft.com/office/drawing/2014/main" id="{99620297-49E7-071B-EE8A-129E9A63E0CC}"/>
                </a:ext>
              </a:extLst>
            </p:cNvPr>
            <p:cNvSpPr/>
            <p:nvPr/>
          </p:nvSpPr>
          <p:spPr>
            <a:xfrm>
              <a:off x="7691275" y="4756001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1" name="爱设计-5-32">
              <a:extLst>
                <a:ext uri="{FF2B5EF4-FFF2-40B4-BE49-F238E27FC236}">
                  <a16:creationId xmlns:a16="http://schemas.microsoft.com/office/drawing/2014/main" id="{44669619-EA63-97A4-ABE4-C139EB93CA40}"/>
                </a:ext>
              </a:extLst>
            </p:cNvPr>
            <p:cNvSpPr/>
            <p:nvPr/>
          </p:nvSpPr>
          <p:spPr>
            <a:xfrm>
              <a:off x="7793527" y="4756001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2" name="爱设计-5-33">
              <a:extLst>
                <a:ext uri="{FF2B5EF4-FFF2-40B4-BE49-F238E27FC236}">
                  <a16:creationId xmlns:a16="http://schemas.microsoft.com/office/drawing/2014/main" id="{38E3D841-F014-E6D7-2869-9D9D2AD2E704}"/>
                </a:ext>
              </a:extLst>
            </p:cNvPr>
            <p:cNvSpPr/>
            <p:nvPr/>
          </p:nvSpPr>
          <p:spPr>
            <a:xfrm>
              <a:off x="7895778" y="4756001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3" name="爱设计-5-34">
              <a:extLst>
                <a:ext uri="{FF2B5EF4-FFF2-40B4-BE49-F238E27FC236}">
                  <a16:creationId xmlns:a16="http://schemas.microsoft.com/office/drawing/2014/main" id="{D4CC1C2F-1712-78BE-3738-8D5477EE5AA0}"/>
                </a:ext>
              </a:extLst>
            </p:cNvPr>
            <p:cNvSpPr/>
            <p:nvPr/>
          </p:nvSpPr>
          <p:spPr>
            <a:xfrm>
              <a:off x="7998030" y="4756001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4" name="爱设计-5-35">
              <a:extLst>
                <a:ext uri="{FF2B5EF4-FFF2-40B4-BE49-F238E27FC236}">
                  <a16:creationId xmlns:a16="http://schemas.microsoft.com/office/drawing/2014/main" id="{3061F9E7-BAA2-E7F0-A91D-5BBC8E6DC0E8}"/>
                </a:ext>
              </a:extLst>
            </p:cNvPr>
            <p:cNvSpPr/>
            <p:nvPr/>
          </p:nvSpPr>
          <p:spPr>
            <a:xfrm>
              <a:off x="8100281" y="4756001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5" name="爱设计-5-36">
              <a:extLst>
                <a:ext uri="{FF2B5EF4-FFF2-40B4-BE49-F238E27FC236}">
                  <a16:creationId xmlns:a16="http://schemas.microsoft.com/office/drawing/2014/main" id="{AEDC21CF-FC24-0427-6E7E-4FCD2B3275BD}"/>
                </a:ext>
              </a:extLst>
            </p:cNvPr>
            <p:cNvSpPr/>
            <p:nvPr/>
          </p:nvSpPr>
          <p:spPr>
            <a:xfrm>
              <a:off x="8202533" y="4756001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6" name="爱设计-5-37">
              <a:extLst>
                <a:ext uri="{FF2B5EF4-FFF2-40B4-BE49-F238E27FC236}">
                  <a16:creationId xmlns:a16="http://schemas.microsoft.com/office/drawing/2014/main" id="{D6A4C740-3D24-A05E-C20B-525E9B3A2522}"/>
                </a:ext>
              </a:extLst>
            </p:cNvPr>
            <p:cNvSpPr/>
            <p:nvPr/>
          </p:nvSpPr>
          <p:spPr>
            <a:xfrm>
              <a:off x="8304785" y="4756001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7" name="爱设计-5-38">
              <a:extLst>
                <a:ext uri="{FF2B5EF4-FFF2-40B4-BE49-F238E27FC236}">
                  <a16:creationId xmlns:a16="http://schemas.microsoft.com/office/drawing/2014/main" id="{77A365AE-10D5-6A30-D6E2-A3828A81ED59}"/>
                </a:ext>
              </a:extLst>
            </p:cNvPr>
            <p:cNvSpPr/>
            <p:nvPr/>
          </p:nvSpPr>
          <p:spPr>
            <a:xfrm>
              <a:off x="8407036" y="4756001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8" name="爱设计-5-39">
              <a:extLst>
                <a:ext uri="{FF2B5EF4-FFF2-40B4-BE49-F238E27FC236}">
                  <a16:creationId xmlns:a16="http://schemas.microsoft.com/office/drawing/2014/main" id="{6479915B-EBE0-5BC4-212C-8A05103AD2F3}"/>
                </a:ext>
              </a:extLst>
            </p:cNvPr>
            <p:cNvSpPr/>
            <p:nvPr/>
          </p:nvSpPr>
          <p:spPr>
            <a:xfrm>
              <a:off x="8509288" y="4756001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9" name="爱设计-5-40">
              <a:extLst>
                <a:ext uri="{FF2B5EF4-FFF2-40B4-BE49-F238E27FC236}">
                  <a16:creationId xmlns:a16="http://schemas.microsoft.com/office/drawing/2014/main" id="{78497A1C-E1E5-6C89-D4D0-FF34FC10CB40}"/>
                </a:ext>
              </a:extLst>
            </p:cNvPr>
            <p:cNvSpPr/>
            <p:nvPr/>
          </p:nvSpPr>
          <p:spPr>
            <a:xfrm>
              <a:off x="8611540" y="4756001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0" name="爱设计-5-41">
              <a:extLst>
                <a:ext uri="{FF2B5EF4-FFF2-40B4-BE49-F238E27FC236}">
                  <a16:creationId xmlns:a16="http://schemas.microsoft.com/office/drawing/2014/main" id="{066869BC-DD9F-B4DD-C610-E26DD920744B}"/>
                </a:ext>
              </a:extLst>
            </p:cNvPr>
            <p:cNvSpPr/>
            <p:nvPr/>
          </p:nvSpPr>
          <p:spPr>
            <a:xfrm>
              <a:off x="7691275" y="4858252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1" name="爱设计-5-42">
              <a:extLst>
                <a:ext uri="{FF2B5EF4-FFF2-40B4-BE49-F238E27FC236}">
                  <a16:creationId xmlns:a16="http://schemas.microsoft.com/office/drawing/2014/main" id="{6C06855B-BABA-9D17-1C35-5EBD7B41982F}"/>
                </a:ext>
              </a:extLst>
            </p:cNvPr>
            <p:cNvSpPr/>
            <p:nvPr/>
          </p:nvSpPr>
          <p:spPr>
            <a:xfrm>
              <a:off x="7793527" y="4858252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2" name="爱设计-5-43">
              <a:extLst>
                <a:ext uri="{FF2B5EF4-FFF2-40B4-BE49-F238E27FC236}">
                  <a16:creationId xmlns:a16="http://schemas.microsoft.com/office/drawing/2014/main" id="{51344596-7192-3A68-3D9F-D4E04C436BF6}"/>
                </a:ext>
              </a:extLst>
            </p:cNvPr>
            <p:cNvSpPr/>
            <p:nvPr/>
          </p:nvSpPr>
          <p:spPr>
            <a:xfrm>
              <a:off x="7895778" y="4858252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3" name="爱设计-5-44">
              <a:extLst>
                <a:ext uri="{FF2B5EF4-FFF2-40B4-BE49-F238E27FC236}">
                  <a16:creationId xmlns:a16="http://schemas.microsoft.com/office/drawing/2014/main" id="{15D70443-8263-FA37-6AF3-704C02E8D001}"/>
                </a:ext>
              </a:extLst>
            </p:cNvPr>
            <p:cNvSpPr/>
            <p:nvPr/>
          </p:nvSpPr>
          <p:spPr>
            <a:xfrm>
              <a:off x="7998030" y="4858252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4" name="爱设计-5-45">
              <a:extLst>
                <a:ext uri="{FF2B5EF4-FFF2-40B4-BE49-F238E27FC236}">
                  <a16:creationId xmlns:a16="http://schemas.microsoft.com/office/drawing/2014/main" id="{BB5D81A1-8F10-B0E1-E3AE-103C4551F727}"/>
                </a:ext>
              </a:extLst>
            </p:cNvPr>
            <p:cNvSpPr/>
            <p:nvPr/>
          </p:nvSpPr>
          <p:spPr>
            <a:xfrm>
              <a:off x="8100281" y="4858252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5" name="爱设计-5-46">
              <a:extLst>
                <a:ext uri="{FF2B5EF4-FFF2-40B4-BE49-F238E27FC236}">
                  <a16:creationId xmlns:a16="http://schemas.microsoft.com/office/drawing/2014/main" id="{CE2EEC86-CF54-73B5-2E08-990321B04864}"/>
                </a:ext>
              </a:extLst>
            </p:cNvPr>
            <p:cNvSpPr/>
            <p:nvPr/>
          </p:nvSpPr>
          <p:spPr>
            <a:xfrm>
              <a:off x="8202533" y="4858252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6" name="爱设计-5-47">
              <a:extLst>
                <a:ext uri="{FF2B5EF4-FFF2-40B4-BE49-F238E27FC236}">
                  <a16:creationId xmlns:a16="http://schemas.microsoft.com/office/drawing/2014/main" id="{AC03D875-553D-8430-FBA4-6D3863378EE3}"/>
                </a:ext>
              </a:extLst>
            </p:cNvPr>
            <p:cNvSpPr/>
            <p:nvPr/>
          </p:nvSpPr>
          <p:spPr>
            <a:xfrm>
              <a:off x="8304785" y="4858252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7" name="爱设计-5-48">
              <a:extLst>
                <a:ext uri="{FF2B5EF4-FFF2-40B4-BE49-F238E27FC236}">
                  <a16:creationId xmlns:a16="http://schemas.microsoft.com/office/drawing/2014/main" id="{F14B6D88-3F1E-4BEB-2F7C-1576B41FF2F1}"/>
                </a:ext>
              </a:extLst>
            </p:cNvPr>
            <p:cNvSpPr/>
            <p:nvPr/>
          </p:nvSpPr>
          <p:spPr>
            <a:xfrm>
              <a:off x="8407036" y="4858252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8" name="爱设计-5-49">
              <a:extLst>
                <a:ext uri="{FF2B5EF4-FFF2-40B4-BE49-F238E27FC236}">
                  <a16:creationId xmlns:a16="http://schemas.microsoft.com/office/drawing/2014/main" id="{809DEC99-8535-EC9C-0090-084DC21DB5D3}"/>
                </a:ext>
              </a:extLst>
            </p:cNvPr>
            <p:cNvSpPr/>
            <p:nvPr/>
          </p:nvSpPr>
          <p:spPr>
            <a:xfrm>
              <a:off x="8509288" y="4858252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9" name="爱设计-5-50">
              <a:extLst>
                <a:ext uri="{FF2B5EF4-FFF2-40B4-BE49-F238E27FC236}">
                  <a16:creationId xmlns:a16="http://schemas.microsoft.com/office/drawing/2014/main" id="{A276A082-F0B0-D3A0-E782-4E263DB58308}"/>
                </a:ext>
              </a:extLst>
            </p:cNvPr>
            <p:cNvSpPr/>
            <p:nvPr/>
          </p:nvSpPr>
          <p:spPr>
            <a:xfrm>
              <a:off x="8611540" y="4858252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0" name="爱设计-5-51">
              <a:extLst>
                <a:ext uri="{FF2B5EF4-FFF2-40B4-BE49-F238E27FC236}">
                  <a16:creationId xmlns:a16="http://schemas.microsoft.com/office/drawing/2014/main" id="{A4772C42-D2B7-A293-D128-DC9F0BC8B5DB}"/>
                </a:ext>
              </a:extLst>
            </p:cNvPr>
            <p:cNvSpPr/>
            <p:nvPr/>
          </p:nvSpPr>
          <p:spPr>
            <a:xfrm>
              <a:off x="7691275" y="4960503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1" name="爱设计-5-52">
              <a:extLst>
                <a:ext uri="{FF2B5EF4-FFF2-40B4-BE49-F238E27FC236}">
                  <a16:creationId xmlns:a16="http://schemas.microsoft.com/office/drawing/2014/main" id="{8868EDD3-416A-A54C-6E74-3AB16214D994}"/>
                </a:ext>
              </a:extLst>
            </p:cNvPr>
            <p:cNvSpPr/>
            <p:nvPr/>
          </p:nvSpPr>
          <p:spPr>
            <a:xfrm>
              <a:off x="7793527" y="4960503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2" name="爱设计-5-53">
              <a:extLst>
                <a:ext uri="{FF2B5EF4-FFF2-40B4-BE49-F238E27FC236}">
                  <a16:creationId xmlns:a16="http://schemas.microsoft.com/office/drawing/2014/main" id="{31328D83-1B49-7F25-F27E-B7D7575270D9}"/>
                </a:ext>
              </a:extLst>
            </p:cNvPr>
            <p:cNvSpPr/>
            <p:nvPr/>
          </p:nvSpPr>
          <p:spPr>
            <a:xfrm>
              <a:off x="7895778" y="4960503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3" name="爱设计-5-54">
              <a:extLst>
                <a:ext uri="{FF2B5EF4-FFF2-40B4-BE49-F238E27FC236}">
                  <a16:creationId xmlns:a16="http://schemas.microsoft.com/office/drawing/2014/main" id="{5264486F-6D61-A7F8-CD3C-AB82D1128112}"/>
                </a:ext>
              </a:extLst>
            </p:cNvPr>
            <p:cNvSpPr/>
            <p:nvPr/>
          </p:nvSpPr>
          <p:spPr>
            <a:xfrm>
              <a:off x="7998030" y="4960503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4" name="爱设计-5-55">
              <a:extLst>
                <a:ext uri="{FF2B5EF4-FFF2-40B4-BE49-F238E27FC236}">
                  <a16:creationId xmlns:a16="http://schemas.microsoft.com/office/drawing/2014/main" id="{228B0197-32BB-25E6-7725-39498FF375E7}"/>
                </a:ext>
              </a:extLst>
            </p:cNvPr>
            <p:cNvSpPr/>
            <p:nvPr/>
          </p:nvSpPr>
          <p:spPr>
            <a:xfrm>
              <a:off x="8100281" y="4960503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5" name="爱设计-5-56">
              <a:extLst>
                <a:ext uri="{FF2B5EF4-FFF2-40B4-BE49-F238E27FC236}">
                  <a16:creationId xmlns:a16="http://schemas.microsoft.com/office/drawing/2014/main" id="{EA09FCB8-9926-A5FA-E442-5C50F7F8447C}"/>
                </a:ext>
              </a:extLst>
            </p:cNvPr>
            <p:cNvSpPr/>
            <p:nvPr/>
          </p:nvSpPr>
          <p:spPr>
            <a:xfrm>
              <a:off x="8202533" y="4960503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6" name="爱设计-5-57">
              <a:extLst>
                <a:ext uri="{FF2B5EF4-FFF2-40B4-BE49-F238E27FC236}">
                  <a16:creationId xmlns:a16="http://schemas.microsoft.com/office/drawing/2014/main" id="{455D307A-2168-0B01-4025-CAFD6676A498}"/>
                </a:ext>
              </a:extLst>
            </p:cNvPr>
            <p:cNvSpPr/>
            <p:nvPr/>
          </p:nvSpPr>
          <p:spPr>
            <a:xfrm>
              <a:off x="8304785" y="4960503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7" name="爱设计-5-58">
              <a:extLst>
                <a:ext uri="{FF2B5EF4-FFF2-40B4-BE49-F238E27FC236}">
                  <a16:creationId xmlns:a16="http://schemas.microsoft.com/office/drawing/2014/main" id="{67A935F2-B55B-F86F-A09C-B229351A151F}"/>
                </a:ext>
              </a:extLst>
            </p:cNvPr>
            <p:cNvSpPr/>
            <p:nvPr/>
          </p:nvSpPr>
          <p:spPr>
            <a:xfrm>
              <a:off x="8407036" y="4960503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8" name="爱设计-5-59">
              <a:extLst>
                <a:ext uri="{FF2B5EF4-FFF2-40B4-BE49-F238E27FC236}">
                  <a16:creationId xmlns:a16="http://schemas.microsoft.com/office/drawing/2014/main" id="{DA1600D5-0E86-DE45-C080-A0FD5F93F3E1}"/>
                </a:ext>
              </a:extLst>
            </p:cNvPr>
            <p:cNvSpPr/>
            <p:nvPr/>
          </p:nvSpPr>
          <p:spPr>
            <a:xfrm>
              <a:off x="8509288" y="4960503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9" name="爱设计-5-60">
              <a:extLst>
                <a:ext uri="{FF2B5EF4-FFF2-40B4-BE49-F238E27FC236}">
                  <a16:creationId xmlns:a16="http://schemas.microsoft.com/office/drawing/2014/main" id="{064DC53E-D924-3C44-72CC-EE5051D549D8}"/>
                </a:ext>
              </a:extLst>
            </p:cNvPr>
            <p:cNvSpPr/>
            <p:nvPr/>
          </p:nvSpPr>
          <p:spPr>
            <a:xfrm>
              <a:off x="8611540" y="4960503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0" name="爱设计-5-61">
              <a:extLst>
                <a:ext uri="{FF2B5EF4-FFF2-40B4-BE49-F238E27FC236}">
                  <a16:creationId xmlns:a16="http://schemas.microsoft.com/office/drawing/2014/main" id="{2E66220F-B40B-756F-879F-D19D0AE57F2C}"/>
                </a:ext>
              </a:extLst>
            </p:cNvPr>
            <p:cNvSpPr/>
            <p:nvPr/>
          </p:nvSpPr>
          <p:spPr>
            <a:xfrm>
              <a:off x="7691275" y="5062755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1" name="爱设计-5-62">
              <a:extLst>
                <a:ext uri="{FF2B5EF4-FFF2-40B4-BE49-F238E27FC236}">
                  <a16:creationId xmlns:a16="http://schemas.microsoft.com/office/drawing/2014/main" id="{34A6A735-66C4-E1D2-DBD7-366A585DCA71}"/>
                </a:ext>
              </a:extLst>
            </p:cNvPr>
            <p:cNvSpPr/>
            <p:nvPr/>
          </p:nvSpPr>
          <p:spPr>
            <a:xfrm>
              <a:off x="7793527" y="5062755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2" name="爱设计-5-63">
              <a:extLst>
                <a:ext uri="{FF2B5EF4-FFF2-40B4-BE49-F238E27FC236}">
                  <a16:creationId xmlns:a16="http://schemas.microsoft.com/office/drawing/2014/main" id="{7E8BF2BD-9C64-A124-697C-A3EE4D8D7D77}"/>
                </a:ext>
              </a:extLst>
            </p:cNvPr>
            <p:cNvSpPr/>
            <p:nvPr/>
          </p:nvSpPr>
          <p:spPr>
            <a:xfrm>
              <a:off x="7895778" y="5062755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3" name="爱设计-5-64">
              <a:extLst>
                <a:ext uri="{FF2B5EF4-FFF2-40B4-BE49-F238E27FC236}">
                  <a16:creationId xmlns:a16="http://schemas.microsoft.com/office/drawing/2014/main" id="{2FC7B8B9-F51A-84F6-2110-42A044601F93}"/>
                </a:ext>
              </a:extLst>
            </p:cNvPr>
            <p:cNvSpPr/>
            <p:nvPr/>
          </p:nvSpPr>
          <p:spPr>
            <a:xfrm>
              <a:off x="7998030" y="5062755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4" name="爱设计-5-65">
              <a:extLst>
                <a:ext uri="{FF2B5EF4-FFF2-40B4-BE49-F238E27FC236}">
                  <a16:creationId xmlns:a16="http://schemas.microsoft.com/office/drawing/2014/main" id="{A020861B-3DB6-EA40-269A-D191A43441C8}"/>
                </a:ext>
              </a:extLst>
            </p:cNvPr>
            <p:cNvSpPr/>
            <p:nvPr/>
          </p:nvSpPr>
          <p:spPr>
            <a:xfrm>
              <a:off x="8100281" y="5062755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5" name="爱设计-5-66">
              <a:extLst>
                <a:ext uri="{FF2B5EF4-FFF2-40B4-BE49-F238E27FC236}">
                  <a16:creationId xmlns:a16="http://schemas.microsoft.com/office/drawing/2014/main" id="{C44918D9-C488-2521-1DA6-464063C8AE39}"/>
                </a:ext>
              </a:extLst>
            </p:cNvPr>
            <p:cNvSpPr/>
            <p:nvPr/>
          </p:nvSpPr>
          <p:spPr>
            <a:xfrm>
              <a:off x="8202533" y="5062755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6" name="爱设计-5-67">
              <a:extLst>
                <a:ext uri="{FF2B5EF4-FFF2-40B4-BE49-F238E27FC236}">
                  <a16:creationId xmlns:a16="http://schemas.microsoft.com/office/drawing/2014/main" id="{B7071248-28ED-BB7D-9F4E-75D3D5D8DD16}"/>
                </a:ext>
              </a:extLst>
            </p:cNvPr>
            <p:cNvSpPr/>
            <p:nvPr/>
          </p:nvSpPr>
          <p:spPr>
            <a:xfrm>
              <a:off x="8304785" y="5062755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7" name="爱设计-5-68">
              <a:extLst>
                <a:ext uri="{FF2B5EF4-FFF2-40B4-BE49-F238E27FC236}">
                  <a16:creationId xmlns:a16="http://schemas.microsoft.com/office/drawing/2014/main" id="{3346B823-05F0-ABA2-246A-D699C3BC81D0}"/>
                </a:ext>
              </a:extLst>
            </p:cNvPr>
            <p:cNvSpPr/>
            <p:nvPr/>
          </p:nvSpPr>
          <p:spPr>
            <a:xfrm>
              <a:off x="8407036" y="5062755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8" name="爱设计-5-69">
              <a:extLst>
                <a:ext uri="{FF2B5EF4-FFF2-40B4-BE49-F238E27FC236}">
                  <a16:creationId xmlns:a16="http://schemas.microsoft.com/office/drawing/2014/main" id="{E3ED8C8E-5050-F6E4-53DC-0999C33070BF}"/>
                </a:ext>
              </a:extLst>
            </p:cNvPr>
            <p:cNvSpPr/>
            <p:nvPr/>
          </p:nvSpPr>
          <p:spPr>
            <a:xfrm>
              <a:off x="8509288" y="5062755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9" name="爱设计-5-70">
              <a:extLst>
                <a:ext uri="{FF2B5EF4-FFF2-40B4-BE49-F238E27FC236}">
                  <a16:creationId xmlns:a16="http://schemas.microsoft.com/office/drawing/2014/main" id="{8517B3F6-E58A-8339-27BB-AA2C8FF76EDA}"/>
                </a:ext>
              </a:extLst>
            </p:cNvPr>
            <p:cNvSpPr/>
            <p:nvPr/>
          </p:nvSpPr>
          <p:spPr>
            <a:xfrm>
              <a:off x="8611540" y="5062755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0" name="爱设计-5-71">
              <a:extLst>
                <a:ext uri="{FF2B5EF4-FFF2-40B4-BE49-F238E27FC236}">
                  <a16:creationId xmlns:a16="http://schemas.microsoft.com/office/drawing/2014/main" id="{184A00F3-8301-7AB9-16E7-3436C56E383A}"/>
                </a:ext>
              </a:extLst>
            </p:cNvPr>
            <p:cNvSpPr/>
            <p:nvPr/>
          </p:nvSpPr>
          <p:spPr>
            <a:xfrm>
              <a:off x="7691275" y="5165005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1" name="爱设计-5-72">
              <a:extLst>
                <a:ext uri="{FF2B5EF4-FFF2-40B4-BE49-F238E27FC236}">
                  <a16:creationId xmlns:a16="http://schemas.microsoft.com/office/drawing/2014/main" id="{BDD20510-D4E5-0B71-1ECE-2EADA5436758}"/>
                </a:ext>
              </a:extLst>
            </p:cNvPr>
            <p:cNvSpPr/>
            <p:nvPr/>
          </p:nvSpPr>
          <p:spPr>
            <a:xfrm>
              <a:off x="7793527" y="5165005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2" name="爱设计-5-73">
              <a:extLst>
                <a:ext uri="{FF2B5EF4-FFF2-40B4-BE49-F238E27FC236}">
                  <a16:creationId xmlns:a16="http://schemas.microsoft.com/office/drawing/2014/main" id="{17F6785F-F4E8-4B5D-8464-E1FD89D0FC75}"/>
                </a:ext>
              </a:extLst>
            </p:cNvPr>
            <p:cNvSpPr/>
            <p:nvPr/>
          </p:nvSpPr>
          <p:spPr>
            <a:xfrm>
              <a:off x="7895778" y="5165005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3" name="爱设计-5-74">
              <a:extLst>
                <a:ext uri="{FF2B5EF4-FFF2-40B4-BE49-F238E27FC236}">
                  <a16:creationId xmlns:a16="http://schemas.microsoft.com/office/drawing/2014/main" id="{9EBADB46-4348-5B50-8B23-B89628C2EF6A}"/>
                </a:ext>
              </a:extLst>
            </p:cNvPr>
            <p:cNvSpPr/>
            <p:nvPr/>
          </p:nvSpPr>
          <p:spPr>
            <a:xfrm>
              <a:off x="7998030" y="5165005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4" name="爱设计-5-75">
              <a:extLst>
                <a:ext uri="{FF2B5EF4-FFF2-40B4-BE49-F238E27FC236}">
                  <a16:creationId xmlns:a16="http://schemas.microsoft.com/office/drawing/2014/main" id="{C3842B22-ECCB-951E-A04A-864FB47E846A}"/>
                </a:ext>
              </a:extLst>
            </p:cNvPr>
            <p:cNvSpPr/>
            <p:nvPr/>
          </p:nvSpPr>
          <p:spPr>
            <a:xfrm>
              <a:off x="8100281" y="5165005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5" name="爱设计-5-76">
              <a:extLst>
                <a:ext uri="{FF2B5EF4-FFF2-40B4-BE49-F238E27FC236}">
                  <a16:creationId xmlns:a16="http://schemas.microsoft.com/office/drawing/2014/main" id="{053817D0-4033-FFBC-79D4-F962EE6F6509}"/>
                </a:ext>
              </a:extLst>
            </p:cNvPr>
            <p:cNvSpPr/>
            <p:nvPr/>
          </p:nvSpPr>
          <p:spPr>
            <a:xfrm>
              <a:off x="8202533" y="5165005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6" name="爱设计-5-77">
              <a:extLst>
                <a:ext uri="{FF2B5EF4-FFF2-40B4-BE49-F238E27FC236}">
                  <a16:creationId xmlns:a16="http://schemas.microsoft.com/office/drawing/2014/main" id="{5C680A03-7B67-3734-3851-76E970A7B314}"/>
                </a:ext>
              </a:extLst>
            </p:cNvPr>
            <p:cNvSpPr/>
            <p:nvPr/>
          </p:nvSpPr>
          <p:spPr>
            <a:xfrm>
              <a:off x="8304785" y="5165005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7" name="爱设计-5-78">
              <a:extLst>
                <a:ext uri="{FF2B5EF4-FFF2-40B4-BE49-F238E27FC236}">
                  <a16:creationId xmlns:a16="http://schemas.microsoft.com/office/drawing/2014/main" id="{1FBDC487-01B9-C50C-9CDF-0A0013FF21B3}"/>
                </a:ext>
              </a:extLst>
            </p:cNvPr>
            <p:cNvSpPr/>
            <p:nvPr/>
          </p:nvSpPr>
          <p:spPr>
            <a:xfrm>
              <a:off x="8407036" y="5165005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8" name="爱设计-5-79">
              <a:extLst>
                <a:ext uri="{FF2B5EF4-FFF2-40B4-BE49-F238E27FC236}">
                  <a16:creationId xmlns:a16="http://schemas.microsoft.com/office/drawing/2014/main" id="{C770E833-01B7-002C-0A6F-847063ABC804}"/>
                </a:ext>
              </a:extLst>
            </p:cNvPr>
            <p:cNvSpPr/>
            <p:nvPr/>
          </p:nvSpPr>
          <p:spPr>
            <a:xfrm>
              <a:off x="8509288" y="5165005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9" name="爱设计-5-80">
              <a:extLst>
                <a:ext uri="{FF2B5EF4-FFF2-40B4-BE49-F238E27FC236}">
                  <a16:creationId xmlns:a16="http://schemas.microsoft.com/office/drawing/2014/main" id="{9AB4E6B9-0EF1-07EA-B7E8-507766A41FC6}"/>
                </a:ext>
              </a:extLst>
            </p:cNvPr>
            <p:cNvSpPr/>
            <p:nvPr/>
          </p:nvSpPr>
          <p:spPr>
            <a:xfrm>
              <a:off x="8611540" y="5165005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0" name="爱设计-5-81">
              <a:extLst>
                <a:ext uri="{FF2B5EF4-FFF2-40B4-BE49-F238E27FC236}">
                  <a16:creationId xmlns:a16="http://schemas.microsoft.com/office/drawing/2014/main" id="{F02281D5-141C-353B-EC65-27AB50B34079}"/>
                </a:ext>
              </a:extLst>
            </p:cNvPr>
            <p:cNvSpPr/>
            <p:nvPr/>
          </p:nvSpPr>
          <p:spPr>
            <a:xfrm>
              <a:off x="7691275" y="5267257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1" name="爱设计-5-82">
              <a:extLst>
                <a:ext uri="{FF2B5EF4-FFF2-40B4-BE49-F238E27FC236}">
                  <a16:creationId xmlns:a16="http://schemas.microsoft.com/office/drawing/2014/main" id="{2B57A152-3B47-4BCC-9F75-7749B0A55876}"/>
                </a:ext>
              </a:extLst>
            </p:cNvPr>
            <p:cNvSpPr/>
            <p:nvPr/>
          </p:nvSpPr>
          <p:spPr>
            <a:xfrm>
              <a:off x="7793527" y="5267257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2" name="爱设计-5-83">
              <a:extLst>
                <a:ext uri="{FF2B5EF4-FFF2-40B4-BE49-F238E27FC236}">
                  <a16:creationId xmlns:a16="http://schemas.microsoft.com/office/drawing/2014/main" id="{1F8A6BFE-DE7B-1242-CD59-A9103B23E8D5}"/>
                </a:ext>
              </a:extLst>
            </p:cNvPr>
            <p:cNvSpPr/>
            <p:nvPr/>
          </p:nvSpPr>
          <p:spPr>
            <a:xfrm>
              <a:off x="7895778" y="5267257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3" name="爱设计-5-84">
              <a:extLst>
                <a:ext uri="{FF2B5EF4-FFF2-40B4-BE49-F238E27FC236}">
                  <a16:creationId xmlns:a16="http://schemas.microsoft.com/office/drawing/2014/main" id="{BF3D4F89-91B8-BB8E-43B5-8B421E71D0AB}"/>
                </a:ext>
              </a:extLst>
            </p:cNvPr>
            <p:cNvSpPr/>
            <p:nvPr/>
          </p:nvSpPr>
          <p:spPr>
            <a:xfrm>
              <a:off x="7998030" y="5267257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4" name="爱设计-5-85">
              <a:extLst>
                <a:ext uri="{FF2B5EF4-FFF2-40B4-BE49-F238E27FC236}">
                  <a16:creationId xmlns:a16="http://schemas.microsoft.com/office/drawing/2014/main" id="{3303A8AE-81F2-5B92-9D81-0994D6D574B6}"/>
                </a:ext>
              </a:extLst>
            </p:cNvPr>
            <p:cNvSpPr/>
            <p:nvPr/>
          </p:nvSpPr>
          <p:spPr>
            <a:xfrm>
              <a:off x="8100281" y="5267257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5" name="爱设计-5-86">
              <a:extLst>
                <a:ext uri="{FF2B5EF4-FFF2-40B4-BE49-F238E27FC236}">
                  <a16:creationId xmlns:a16="http://schemas.microsoft.com/office/drawing/2014/main" id="{A657213B-5CA6-BE19-161B-3DF886902353}"/>
                </a:ext>
              </a:extLst>
            </p:cNvPr>
            <p:cNvSpPr/>
            <p:nvPr/>
          </p:nvSpPr>
          <p:spPr>
            <a:xfrm>
              <a:off x="8202533" y="5267257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6" name="爱设计-5-87">
              <a:extLst>
                <a:ext uri="{FF2B5EF4-FFF2-40B4-BE49-F238E27FC236}">
                  <a16:creationId xmlns:a16="http://schemas.microsoft.com/office/drawing/2014/main" id="{A743ED83-C31D-D3C0-926E-9885DD85E9B9}"/>
                </a:ext>
              </a:extLst>
            </p:cNvPr>
            <p:cNvSpPr/>
            <p:nvPr/>
          </p:nvSpPr>
          <p:spPr>
            <a:xfrm>
              <a:off x="8304785" y="5267257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7" name="爱设计-5-88">
              <a:extLst>
                <a:ext uri="{FF2B5EF4-FFF2-40B4-BE49-F238E27FC236}">
                  <a16:creationId xmlns:a16="http://schemas.microsoft.com/office/drawing/2014/main" id="{39D5CA84-2637-D205-89B8-B89E3CA12210}"/>
                </a:ext>
              </a:extLst>
            </p:cNvPr>
            <p:cNvSpPr/>
            <p:nvPr/>
          </p:nvSpPr>
          <p:spPr>
            <a:xfrm>
              <a:off x="8407036" y="5267257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8" name="爱设计-5-89">
              <a:extLst>
                <a:ext uri="{FF2B5EF4-FFF2-40B4-BE49-F238E27FC236}">
                  <a16:creationId xmlns:a16="http://schemas.microsoft.com/office/drawing/2014/main" id="{D1E662C3-CCF7-38CF-F5A1-BF0935511505}"/>
                </a:ext>
              </a:extLst>
            </p:cNvPr>
            <p:cNvSpPr/>
            <p:nvPr/>
          </p:nvSpPr>
          <p:spPr>
            <a:xfrm>
              <a:off x="8509288" y="5267257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9" name="爱设计-5-90">
              <a:extLst>
                <a:ext uri="{FF2B5EF4-FFF2-40B4-BE49-F238E27FC236}">
                  <a16:creationId xmlns:a16="http://schemas.microsoft.com/office/drawing/2014/main" id="{B9E12316-E91B-1165-0598-BF07E9EEA4F1}"/>
                </a:ext>
              </a:extLst>
            </p:cNvPr>
            <p:cNvSpPr/>
            <p:nvPr/>
          </p:nvSpPr>
          <p:spPr>
            <a:xfrm>
              <a:off x="8611540" y="5267257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0" name="爱设计-5-91">
              <a:extLst>
                <a:ext uri="{FF2B5EF4-FFF2-40B4-BE49-F238E27FC236}">
                  <a16:creationId xmlns:a16="http://schemas.microsoft.com/office/drawing/2014/main" id="{94E76FB2-1D16-7E64-84F7-83F8E0907DE2}"/>
                </a:ext>
              </a:extLst>
            </p:cNvPr>
            <p:cNvSpPr/>
            <p:nvPr/>
          </p:nvSpPr>
          <p:spPr>
            <a:xfrm>
              <a:off x="7691275" y="536950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1" name="爱设计-5-92">
              <a:extLst>
                <a:ext uri="{FF2B5EF4-FFF2-40B4-BE49-F238E27FC236}">
                  <a16:creationId xmlns:a16="http://schemas.microsoft.com/office/drawing/2014/main" id="{DEFB53C0-C8C8-7A03-A148-01342E42AF71}"/>
                </a:ext>
              </a:extLst>
            </p:cNvPr>
            <p:cNvSpPr/>
            <p:nvPr/>
          </p:nvSpPr>
          <p:spPr>
            <a:xfrm>
              <a:off x="7793527" y="536950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2" name="爱设计-5-93">
              <a:extLst>
                <a:ext uri="{FF2B5EF4-FFF2-40B4-BE49-F238E27FC236}">
                  <a16:creationId xmlns:a16="http://schemas.microsoft.com/office/drawing/2014/main" id="{D4999BB2-DD2C-F967-F963-339E6354C79D}"/>
                </a:ext>
              </a:extLst>
            </p:cNvPr>
            <p:cNvSpPr/>
            <p:nvPr/>
          </p:nvSpPr>
          <p:spPr>
            <a:xfrm>
              <a:off x="7895778" y="536950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3" name="爱设计-5-94">
              <a:extLst>
                <a:ext uri="{FF2B5EF4-FFF2-40B4-BE49-F238E27FC236}">
                  <a16:creationId xmlns:a16="http://schemas.microsoft.com/office/drawing/2014/main" id="{734E0A39-D4B9-C154-E2CE-5C5B05045B31}"/>
                </a:ext>
              </a:extLst>
            </p:cNvPr>
            <p:cNvSpPr/>
            <p:nvPr/>
          </p:nvSpPr>
          <p:spPr>
            <a:xfrm>
              <a:off x="7998030" y="536950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4" name="爱设计-5-95">
              <a:extLst>
                <a:ext uri="{FF2B5EF4-FFF2-40B4-BE49-F238E27FC236}">
                  <a16:creationId xmlns:a16="http://schemas.microsoft.com/office/drawing/2014/main" id="{DEC61E24-3459-F3C7-2812-857140113D63}"/>
                </a:ext>
              </a:extLst>
            </p:cNvPr>
            <p:cNvSpPr/>
            <p:nvPr/>
          </p:nvSpPr>
          <p:spPr>
            <a:xfrm>
              <a:off x="8100281" y="536950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5" name="爱设计-5-96">
              <a:extLst>
                <a:ext uri="{FF2B5EF4-FFF2-40B4-BE49-F238E27FC236}">
                  <a16:creationId xmlns:a16="http://schemas.microsoft.com/office/drawing/2014/main" id="{EE787E10-BDE7-AAFC-17A3-F10E12DFCF28}"/>
                </a:ext>
              </a:extLst>
            </p:cNvPr>
            <p:cNvSpPr/>
            <p:nvPr/>
          </p:nvSpPr>
          <p:spPr>
            <a:xfrm>
              <a:off x="8202533" y="536950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6" name="爱设计-5-97">
              <a:extLst>
                <a:ext uri="{FF2B5EF4-FFF2-40B4-BE49-F238E27FC236}">
                  <a16:creationId xmlns:a16="http://schemas.microsoft.com/office/drawing/2014/main" id="{EF00EF78-A9FE-1AB9-4CA0-A4148F6991D3}"/>
                </a:ext>
              </a:extLst>
            </p:cNvPr>
            <p:cNvSpPr/>
            <p:nvPr/>
          </p:nvSpPr>
          <p:spPr>
            <a:xfrm>
              <a:off x="8304785" y="536950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7" name="爱设计-5-98">
              <a:extLst>
                <a:ext uri="{FF2B5EF4-FFF2-40B4-BE49-F238E27FC236}">
                  <a16:creationId xmlns:a16="http://schemas.microsoft.com/office/drawing/2014/main" id="{F6FB7E1B-3BC5-11AD-9733-49950548939E}"/>
                </a:ext>
              </a:extLst>
            </p:cNvPr>
            <p:cNvSpPr/>
            <p:nvPr/>
          </p:nvSpPr>
          <p:spPr>
            <a:xfrm>
              <a:off x="8407036" y="536950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8" name="爱设计-5-99">
              <a:extLst>
                <a:ext uri="{FF2B5EF4-FFF2-40B4-BE49-F238E27FC236}">
                  <a16:creationId xmlns:a16="http://schemas.microsoft.com/office/drawing/2014/main" id="{79AC2B81-282D-01A0-82B1-161274300317}"/>
                </a:ext>
              </a:extLst>
            </p:cNvPr>
            <p:cNvSpPr/>
            <p:nvPr/>
          </p:nvSpPr>
          <p:spPr>
            <a:xfrm>
              <a:off x="8509288" y="536950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9" name="爱设计-5-100">
              <a:extLst>
                <a:ext uri="{FF2B5EF4-FFF2-40B4-BE49-F238E27FC236}">
                  <a16:creationId xmlns:a16="http://schemas.microsoft.com/office/drawing/2014/main" id="{566C73D8-A867-6496-1929-D4E1E86588D6}"/>
                </a:ext>
              </a:extLst>
            </p:cNvPr>
            <p:cNvSpPr/>
            <p:nvPr/>
          </p:nvSpPr>
          <p:spPr>
            <a:xfrm>
              <a:off x="8611540" y="536950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80" name="爱设计-6">
            <a:extLst>
              <a:ext uri="{FF2B5EF4-FFF2-40B4-BE49-F238E27FC236}">
                <a16:creationId xmlns:a16="http://schemas.microsoft.com/office/drawing/2014/main" id="{977B1D4E-D8F9-33E4-AD6C-9A26911C69A1}"/>
              </a:ext>
            </a:extLst>
          </p:cNvPr>
          <p:cNvGrpSpPr/>
          <p:nvPr/>
        </p:nvGrpSpPr>
        <p:grpSpPr>
          <a:xfrm>
            <a:off x="10783546" y="6121259"/>
            <a:ext cx="798854" cy="271869"/>
            <a:chOff x="15568076" y="4386430"/>
            <a:chExt cx="798854" cy="271869"/>
          </a:xfrm>
        </p:grpSpPr>
        <p:sp>
          <p:nvSpPr>
            <p:cNvPr id="281" name="爱设计-6-1">
              <a:extLst>
                <a:ext uri="{FF2B5EF4-FFF2-40B4-BE49-F238E27FC236}">
                  <a16:creationId xmlns:a16="http://schemas.microsoft.com/office/drawing/2014/main" id="{318FFD53-5302-B897-F8E1-2FC2E7D7B46F}"/>
                </a:ext>
              </a:extLst>
            </p:cNvPr>
            <p:cNvSpPr/>
            <p:nvPr/>
          </p:nvSpPr>
          <p:spPr>
            <a:xfrm rot="10800000" flipH="1">
              <a:off x="16147759" y="4443942"/>
              <a:ext cx="219171" cy="13831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706" y="0"/>
                  </a:moveTo>
                  <a:lnTo>
                    <a:pt x="12163" y="4029"/>
                  </a:lnTo>
                  <a:lnTo>
                    <a:pt x="14549" y="7809"/>
                  </a:lnTo>
                  <a:lnTo>
                    <a:pt x="0" y="7809"/>
                  </a:lnTo>
                  <a:lnTo>
                    <a:pt x="0" y="13500"/>
                  </a:lnTo>
                  <a:lnTo>
                    <a:pt x="14732" y="13500"/>
                  </a:lnTo>
                  <a:lnTo>
                    <a:pt x="12163" y="17571"/>
                  </a:lnTo>
                  <a:lnTo>
                    <a:pt x="14706" y="21600"/>
                  </a:lnTo>
                  <a:lnTo>
                    <a:pt x="18979" y="14829"/>
                  </a:lnTo>
                  <a:lnTo>
                    <a:pt x="19057" y="14954"/>
                  </a:lnTo>
                  <a:lnTo>
                    <a:pt x="21600" y="10925"/>
                  </a:lnTo>
                  <a:lnTo>
                    <a:pt x="21521" y="10800"/>
                  </a:lnTo>
                  <a:lnTo>
                    <a:pt x="21600" y="10675"/>
                  </a:lnTo>
                  <a:lnTo>
                    <a:pt x="19057" y="6646"/>
                  </a:lnTo>
                  <a:lnTo>
                    <a:pt x="18979" y="6771"/>
                  </a:lnTo>
                  <a:lnTo>
                    <a:pt x="14706" y="0"/>
                  </a:lnTo>
                  <a:close/>
                </a:path>
              </a:pathLst>
            </a:custGeom>
            <a:solidFill>
              <a:schemeClr val="accent1"/>
            </a:solidFill>
            <a:ln w="12700">
              <a:miter lim="400000"/>
            </a:ln>
          </p:spPr>
          <p:txBody>
            <a:bodyPr lIns="50800" tIns="50800" rIns="50800" bIns="50800" anchor="ctr"/>
            <a:lstStyle/>
            <a:p>
              <a:pPr defTabSz="825500">
                <a:defRPr sz="3200">
                  <a:solidFill>
                    <a:srgbClr val="00FF94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282" name="爱设计-6-2">
              <a:extLst>
                <a:ext uri="{FF2B5EF4-FFF2-40B4-BE49-F238E27FC236}">
                  <a16:creationId xmlns:a16="http://schemas.microsoft.com/office/drawing/2014/main" id="{44DF3BAC-1733-5FE5-611A-E6BF690EAB41}"/>
                </a:ext>
              </a:extLst>
            </p:cNvPr>
            <p:cNvSpPr txBox="1"/>
            <p:nvPr/>
          </p:nvSpPr>
          <p:spPr>
            <a:xfrm>
              <a:off x="15568076" y="4386430"/>
              <a:ext cx="583493" cy="271869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50800" tIns="50800" rIns="50800" bIns="50800">
              <a:spAutoFit/>
            </a:bodyPr>
            <a:lstStyle>
              <a:lvl1pPr algn="l">
                <a:lnSpc>
                  <a:spcPct val="80000"/>
                </a:lnSpc>
                <a:defRPr sz="5000">
                  <a:solidFill>
                    <a:srgbClr val="FFFFFF"/>
                  </a:solidFill>
                  <a:latin typeface="Avenir Black"/>
                  <a:ea typeface="Avenir Black"/>
                  <a:cs typeface="Avenir Black"/>
                  <a:sym typeface="Avenir Black"/>
                </a:defRPr>
              </a:lvl1pPr>
            </a:lstStyle>
            <a:p>
              <a:pPr>
                <a:lnSpc>
                  <a:spcPct val="100000"/>
                </a:lnSpc>
              </a:pPr>
              <a:r>
                <a:rPr lang="en-US" sz="1100" dirty="0">
                  <a:latin typeface="+mj-ea"/>
                  <a:ea typeface="+mj-ea"/>
                </a:rPr>
                <a:t>ISHEJI</a:t>
              </a:r>
              <a:endParaRPr sz="1100" dirty="0">
                <a:latin typeface="+mj-ea"/>
                <a:ea typeface="+mj-ea"/>
              </a:endParaRPr>
            </a:p>
          </p:txBody>
        </p:sp>
      </p:grpSp>
      <p:grpSp>
        <p:nvGrpSpPr>
          <p:cNvPr id="311" name="爱设计-7">
            <a:extLst>
              <a:ext uri="{FF2B5EF4-FFF2-40B4-BE49-F238E27FC236}">
                <a16:creationId xmlns:a16="http://schemas.microsoft.com/office/drawing/2014/main" id="{7FF22D59-BF31-1F8C-0769-5D9C7C42CAF8}"/>
              </a:ext>
            </a:extLst>
          </p:cNvPr>
          <p:cNvGrpSpPr/>
          <p:nvPr/>
        </p:nvGrpSpPr>
        <p:grpSpPr>
          <a:xfrm flipH="1">
            <a:off x="2071690" y="2618874"/>
            <a:ext cx="7173137" cy="10651898"/>
            <a:chOff x="2823347" y="462509"/>
            <a:chExt cx="7932019" cy="11778816"/>
          </a:xfrm>
        </p:grpSpPr>
        <p:sp>
          <p:nvSpPr>
            <p:cNvPr id="312" name="爱设计-7-1">
              <a:extLst>
                <a:ext uri="{FF2B5EF4-FFF2-40B4-BE49-F238E27FC236}">
                  <a16:creationId xmlns:a16="http://schemas.microsoft.com/office/drawing/2014/main" id="{2FA9EEF6-83CF-2E45-3561-3DB203D287B8}"/>
                </a:ext>
              </a:extLst>
            </p:cNvPr>
            <p:cNvSpPr/>
            <p:nvPr/>
          </p:nvSpPr>
          <p:spPr>
            <a:xfrm>
              <a:off x="2823347" y="1160464"/>
              <a:ext cx="6963914" cy="6963913"/>
            </a:xfrm>
            <a:prstGeom prst="ellipse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2">
                    <a:lumMod val="90000"/>
                    <a:lumOff val="10000"/>
                  </a:schemeClr>
                </a:gs>
              </a:gsLst>
              <a:path path="circle">
                <a:fillToRect l="37721" t="-19636" r="62278" b="119636"/>
              </a:path>
            </a:gradFill>
            <a:ln w="12700">
              <a:miter lim="400000"/>
            </a:ln>
            <a:effectLst>
              <a:outerShdw blurRad="1270000" dir="5400000" rotWithShape="0">
                <a:schemeClr val="accent1"/>
              </a:outerShdw>
            </a:effectLst>
          </p:spPr>
          <p:txBody>
            <a:bodyPr lIns="50800" tIns="50800" rIns="50800" bIns="50800" anchor="ctr"/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pic>
          <p:nvPicPr>
            <p:cNvPr id="313" name="爱设计-7-2">
              <a:extLst>
                <a:ext uri="{FF2B5EF4-FFF2-40B4-BE49-F238E27FC236}">
                  <a16:creationId xmlns:a16="http://schemas.microsoft.com/office/drawing/2014/main" id="{FCBD1EFA-55F4-FD36-3FE1-2BB2B607EFD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517674" y="462509"/>
              <a:ext cx="7237692" cy="11778816"/>
            </a:xfrm>
            <a:prstGeom prst="rect">
              <a:avLst/>
            </a:prstGeom>
            <a:effectLst>
              <a:outerShdw blurRad="317500" sx="102000" sy="102000" algn="ctr" rotWithShape="0">
                <a:schemeClr val="accent1">
                  <a:alpha val="15000"/>
                </a:schemeClr>
              </a:outerShdw>
            </a:effectLst>
          </p:spPr>
        </p:pic>
      </p:grpSp>
      <p:grpSp>
        <p:nvGrpSpPr>
          <p:cNvPr id="11" name="爱设计-8">
            <a:extLst>
              <a:ext uri="{FF2B5EF4-FFF2-40B4-BE49-F238E27FC236}">
                <a16:creationId xmlns:a16="http://schemas.microsoft.com/office/drawing/2014/main" id="{32796586-8604-22AE-4311-9ACE3FE42F79}"/>
              </a:ext>
            </a:extLst>
          </p:cNvPr>
          <p:cNvGrpSpPr/>
          <p:nvPr/>
        </p:nvGrpSpPr>
        <p:grpSpPr>
          <a:xfrm>
            <a:off x="2219562" y="1865664"/>
            <a:ext cx="7752875" cy="569087"/>
            <a:chOff x="2271122" y="1865664"/>
            <a:chExt cx="7752875" cy="569087"/>
          </a:xfrm>
        </p:grpSpPr>
        <p:grpSp>
          <p:nvGrpSpPr>
            <p:cNvPr id="318" name="组合 317">
              <a:extLst>
                <a:ext uri="{FF2B5EF4-FFF2-40B4-BE49-F238E27FC236}">
                  <a16:creationId xmlns:a16="http://schemas.microsoft.com/office/drawing/2014/main" id="{DD90001F-31E9-8C1E-26B4-88C73E48C654}"/>
                </a:ext>
              </a:extLst>
            </p:cNvPr>
            <p:cNvGrpSpPr/>
            <p:nvPr/>
          </p:nvGrpSpPr>
          <p:grpSpPr>
            <a:xfrm>
              <a:off x="2271122" y="1865664"/>
              <a:ext cx="3073187" cy="569087"/>
              <a:chOff x="1584960" y="4697924"/>
              <a:chExt cx="3073187" cy="569087"/>
            </a:xfrm>
          </p:grpSpPr>
          <p:sp>
            <p:nvSpPr>
              <p:cNvPr id="319" name="爱设计-8-1">
                <a:extLst>
                  <a:ext uri="{FF2B5EF4-FFF2-40B4-BE49-F238E27FC236}">
                    <a16:creationId xmlns:a16="http://schemas.microsoft.com/office/drawing/2014/main" id="{6EB0C7BC-D45D-6D9B-4D17-AD69F2407C29}"/>
                  </a:ext>
                </a:extLst>
              </p:cNvPr>
              <p:cNvSpPr txBox="1"/>
              <p:nvPr/>
            </p:nvSpPr>
            <p:spPr>
              <a:xfrm flipH="1">
                <a:off x="1584960" y="4762514"/>
                <a:ext cx="2541706" cy="504497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noAutofit/>
              </a:bodyPr>
              <a:lstStyle>
                <a:defPPr>
                  <a:defRPr lang="zh-CN"/>
                </a:defPPr>
                <a:lvl1pPr>
                  <a:lnSpc>
                    <a:spcPct val="120000"/>
                  </a:lnSpc>
                  <a:spcAft>
                    <a:spcPts val="1200"/>
                  </a:spcAft>
                  <a:defRPr sz="1400">
                    <a:effectLst>
                      <a:outerShdw blurRad="63500" dist="38100" dir="2700000" algn="tl" rotWithShape="0">
                        <a:schemeClr val="tx1">
                          <a:lumMod val="50000"/>
                          <a:lumOff val="50000"/>
                          <a:alpha val="20000"/>
                        </a:schemeClr>
                      </a:outerShdw>
                    </a:effectLst>
                    <a:latin typeface="+mn-ea"/>
                  </a:defRPr>
                </a:lvl1pPr>
              </a:lstStyle>
              <a:p>
                <a:pPr algn="just"/>
                <a:r>
                  <a:rPr lang="zh-CN" altLang="en-US" dirty="0">
                    <a:solidFill>
                      <a:schemeClr val="bg1"/>
                    </a:solidFill>
                    <a:effectLst/>
                  </a:rPr>
                  <a:t>基于全社交媒体平台进行全域流量整合营销，借助数据中台</a:t>
                </a:r>
                <a:r>
                  <a:rPr lang="en-US" altLang="zh-CN" dirty="0" err="1">
                    <a:solidFill>
                      <a:schemeClr val="bg1"/>
                    </a:solidFill>
                    <a:effectLst/>
                  </a:rPr>
                  <a:t>KolRank</a:t>
                </a:r>
                <a:r>
                  <a:rPr lang="zh-CN" altLang="en-US" dirty="0">
                    <a:solidFill>
                      <a:schemeClr val="bg1"/>
                    </a:solidFill>
                    <a:effectLst/>
                  </a:rPr>
                  <a:t>提供标准化产品及服务</a:t>
                </a:r>
              </a:p>
            </p:txBody>
          </p:sp>
          <p:sp>
            <p:nvSpPr>
              <p:cNvPr id="320" name="爱设计-8-2">
                <a:extLst>
                  <a:ext uri="{FF2B5EF4-FFF2-40B4-BE49-F238E27FC236}">
                    <a16:creationId xmlns:a16="http://schemas.microsoft.com/office/drawing/2014/main" id="{E8F02A50-1698-682B-DD95-36835E43BC9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58209" y="5075143"/>
                <a:ext cx="395921" cy="64464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chemeClr val="accent4"/>
                  </a:gs>
                  <a:gs pos="100000">
                    <a:schemeClr val="accent3"/>
                  </a:gs>
                </a:gsLst>
                <a:lin ang="0" scaled="0"/>
              </a:gradFill>
              <a:ln>
                <a:noFill/>
              </a:ln>
              <a:effectLst>
                <a:outerShdw blurRad="152400" dir="2700000" sx="98000" sy="98000" algn="ctr" rotWithShape="0">
                  <a:schemeClr val="accent1">
                    <a:lumMod val="50000"/>
                    <a:alpha val="20000"/>
                  </a:scheme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 sz="1400" dirty="0"/>
              </a:p>
            </p:txBody>
          </p:sp>
          <p:sp>
            <p:nvSpPr>
              <p:cNvPr id="321" name="爱设计-8-3">
                <a:extLst>
                  <a:ext uri="{FF2B5EF4-FFF2-40B4-BE49-F238E27FC236}">
                    <a16:creationId xmlns:a16="http://schemas.microsoft.com/office/drawing/2014/main" id="{F12AA67B-7697-EFC7-C834-CD74C8939F0E}"/>
                  </a:ext>
                </a:extLst>
              </p:cNvPr>
              <p:cNvSpPr txBox="1"/>
              <p:nvPr/>
            </p:nvSpPr>
            <p:spPr>
              <a:xfrm>
                <a:off x="4258209" y="4733094"/>
                <a:ext cx="197960" cy="166145"/>
              </a:xfrm>
              <a:custGeom>
                <a:avLst/>
                <a:gdLst/>
                <a:ahLst/>
                <a:cxnLst/>
                <a:rect l="l" t="t" r="r" b="b"/>
                <a:pathLst>
                  <a:path w="2115465" h="1775479">
                    <a:moveTo>
                      <a:pt x="1511046" y="0"/>
                    </a:moveTo>
                    <a:lnTo>
                      <a:pt x="2115465" y="0"/>
                    </a:lnTo>
                    <a:lnTo>
                      <a:pt x="2039912" y="415538"/>
                    </a:lnTo>
                    <a:cubicBezTo>
                      <a:pt x="2010531" y="587629"/>
                      <a:pt x="1986396" y="806941"/>
                      <a:pt x="1967508" y="1073473"/>
                    </a:cubicBezTo>
                    <a:cubicBezTo>
                      <a:pt x="1948620" y="1340004"/>
                      <a:pt x="1939176" y="1574006"/>
                      <a:pt x="1939176" y="1775479"/>
                    </a:cubicBezTo>
                    <a:lnTo>
                      <a:pt x="1265501" y="1775479"/>
                    </a:lnTo>
                    <a:cubicBezTo>
                      <a:pt x="1265501" y="1607585"/>
                      <a:pt x="1281241" y="1412408"/>
                      <a:pt x="1312721" y="1189949"/>
                    </a:cubicBezTo>
                    <a:cubicBezTo>
                      <a:pt x="1344201" y="967490"/>
                      <a:pt x="1385125" y="709353"/>
                      <a:pt x="1435494" y="415538"/>
                    </a:cubicBezTo>
                    <a:close/>
                    <a:moveTo>
                      <a:pt x="245545" y="0"/>
                    </a:moveTo>
                    <a:lnTo>
                      <a:pt x="849963" y="0"/>
                    </a:lnTo>
                    <a:lnTo>
                      <a:pt x="774411" y="415538"/>
                    </a:lnTo>
                    <a:cubicBezTo>
                      <a:pt x="745029" y="587629"/>
                      <a:pt x="720895" y="806941"/>
                      <a:pt x="702007" y="1073473"/>
                    </a:cubicBezTo>
                    <a:cubicBezTo>
                      <a:pt x="683118" y="1340004"/>
                      <a:pt x="673674" y="1574006"/>
                      <a:pt x="673674" y="1775479"/>
                    </a:cubicBezTo>
                    <a:lnTo>
                      <a:pt x="0" y="1775479"/>
                    </a:lnTo>
                    <a:cubicBezTo>
                      <a:pt x="0" y="1607585"/>
                      <a:pt x="15740" y="1412408"/>
                      <a:pt x="47220" y="1189949"/>
                    </a:cubicBezTo>
                    <a:cubicBezTo>
                      <a:pt x="78700" y="967490"/>
                      <a:pt x="119624" y="709353"/>
                      <a:pt x="169992" y="415538"/>
                    </a:cubicBezTo>
                    <a:close/>
                  </a:path>
                </a:pathLst>
              </a:custGeom>
              <a:noFill/>
              <a:ln w="12700" cap="rnd">
                <a:gradFill>
                  <a:gsLst>
                    <a:gs pos="0">
                      <a:schemeClr val="accent1">
                        <a:alpha val="20000"/>
                      </a:schemeClr>
                    </a:gs>
                    <a:gs pos="100000">
                      <a:schemeClr val="accent2">
                        <a:alpha val="20000"/>
                      </a:schemeClr>
                    </a:gs>
                  </a:gsLst>
                  <a:lin ang="5400000" scaled="1"/>
                </a:gradFill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lnSpc>
                    <a:spcPct val="110000"/>
                  </a:lnSpc>
                </a:pPr>
                <a:endParaRPr lang="zh-CN" altLang="en-US" sz="59500" dirty="0">
                  <a:ln w="22225" cap="rnd">
                    <a:solidFill>
                      <a:srgbClr val="0AF7FC"/>
                    </a:solidFill>
                  </a:ln>
                  <a:noFill/>
                  <a:latin typeface="+mn-ea"/>
                </a:endParaRPr>
              </a:p>
            </p:txBody>
          </p:sp>
          <p:sp>
            <p:nvSpPr>
              <p:cNvPr id="322" name="爱设计-8-4">
                <a:extLst>
                  <a:ext uri="{FF2B5EF4-FFF2-40B4-BE49-F238E27FC236}">
                    <a16:creationId xmlns:a16="http://schemas.microsoft.com/office/drawing/2014/main" id="{BEF81DCB-76B4-A98B-2728-A724DF6BC4DB}"/>
                  </a:ext>
                </a:extLst>
              </p:cNvPr>
              <p:cNvSpPr txBox="1"/>
              <p:nvPr/>
            </p:nvSpPr>
            <p:spPr>
              <a:xfrm>
                <a:off x="4254190" y="4697924"/>
                <a:ext cx="403957" cy="394019"/>
              </a:xfrm>
              <a:prstGeom prst="rect">
                <a:avLst/>
              </a:prstGeom>
            </p:spPr>
            <p:txBody>
              <a:bodyPr vert="horz" wrap="none" lIns="0" tIns="0" rIns="0" bIns="0" rtlCol="0" anchor="ctr" anchorCtr="0">
                <a:noAutofit/>
              </a:bodyPr>
              <a:lstStyle>
                <a:defPPr>
                  <a:defRPr lang="zh-CN"/>
                </a:defPPr>
                <a:lvl1pPr>
                  <a:lnSpc>
                    <a:spcPct val="110000"/>
                  </a:lnSpc>
                  <a:spcBef>
                    <a:spcPct val="0"/>
                  </a:spcBef>
                  <a:buNone/>
                  <a:defRPr sz="2000">
                    <a:ln w="3175">
                      <a:noFill/>
                    </a:ln>
                    <a:gradFill>
                      <a:gsLst>
                        <a:gs pos="95000">
                          <a:schemeClr val="accent2"/>
                        </a:gs>
                        <a:gs pos="15000">
                          <a:schemeClr val="accent1"/>
                        </a:gs>
                      </a:gsLst>
                      <a:lin ang="0" scaled="0"/>
                    </a:gradFill>
                    <a:effectLst>
                      <a:outerShdw blurRad="63500" dist="38100" dir="5400000" algn="t" rotWithShape="0">
                        <a:schemeClr val="accent2">
                          <a:lumMod val="50000"/>
                          <a:alpha val="12000"/>
                        </a:schemeClr>
                      </a:outerShdw>
                    </a:effectLst>
                    <a:latin typeface="+mj-ea"/>
                    <a:ea typeface="+mj-ea"/>
                  </a:defRPr>
                </a:lvl1pPr>
              </a:lstStyle>
              <a:p>
                <a:pPr algn="ctr"/>
                <a:r>
                  <a:rPr lang="en-US" altLang="zh-CN" sz="2400" dirty="0">
                    <a:solidFill>
                      <a:schemeClr val="bg1"/>
                    </a:solidFill>
                  </a:rPr>
                  <a:t>02</a:t>
                </a:r>
              </a:p>
            </p:txBody>
          </p:sp>
        </p:grpSp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FB3948E3-F761-A9D0-C6C0-06BA942CAE78}"/>
                </a:ext>
              </a:extLst>
            </p:cNvPr>
            <p:cNvGrpSpPr/>
            <p:nvPr/>
          </p:nvGrpSpPr>
          <p:grpSpPr>
            <a:xfrm>
              <a:off x="6955121" y="1865664"/>
              <a:ext cx="3068876" cy="569087"/>
              <a:chOff x="7533855" y="3774402"/>
              <a:chExt cx="3068876" cy="569087"/>
            </a:xfrm>
          </p:grpSpPr>
          <p:sp>
            <p:nvSpPr>
              <p:cNvPr id="328" name="爱设计-8-5">
                <a:extLst>
                  <a:ext uri="{FF2B5EF4-FFF2-40B4-BE49-F238E27FC236}">
                    <a16:creationId xmlns:a16="http://schemas.microsoft.com/office/drawing/2014/main" id="{9F914D0F-4A0F-DC1E-4738-C6610112A8FE}"/>
                  </a:ext>
                </a:extLst>
              </p:cNvPr>
              <p:cNvSpPr txBox="1"/>
              <p:nvPr/>
            </p:nvSpPr>
            <p:spPr>
              <a:xfrm>
                <a:off x="8065335" y="3838992"/>
                <a:ext cx="2537396" cy="504497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noAutofit/>
              </a:bodyPr>
              <a:lstStyle>
                <a:defPPr>
                  <a:defRPr lang="zh-CN"/>
                </a:defPPr>
                <a:lvl1pPr>
                  <a:lnSpc>
                    <a:spcPct val="120000"/>
                  </a:lnSpc>
                  <a:spcAft>
                    <a:spcPts val="1200"/>
                  </a:spcAft>
                  <a:defRPr sz="1400">
                    <a:effectLst>
                      <a:outerShdw blurRad="63500" dist="38100" dir="2700000" algn="tl" rotWithShape="0">
                        <a:schemeClr val="tx1">
                          <a:lumMod val="50000"/>
                          <a:lumOff val="50000"/>
                          <a:alpha val="20000"/>
                        </a:schemeClr>
                      </a:outerShdw>
                    </a:effectLst>
                    <a:latin typeface="+mn-ea"/>
                  </a:defRPr>
                </a:lvl1pPr>
              </a:lstStyle>
              <a:p>
                <a:pPr algn="just"/>
                <a:r>
                  <a:rPr lang="zh-CN" altLang="en-US" dirty="0">
                    <a:solidFill>
                      <a:schemeClr val="bg1"/>
                    </a:solidFill>
                    <a:effectLst/>
                  </a:rPr>
                  <a:t>以优质内容作为营销输出核心，承载品牌内核，引发用户的情感共鸣和价值观认同</a:t>
                </a:r>
              </a:p>
            </p:txBody>
          </p:sp>
          <p:sp>
            <p:nvSpPr>
              <p:cNvPr id="329" name="爱设计-8-6">
                <a:extLst>
                  <a:ext uri="{FF2B5EF4-FFF2-40B4-BE49-F238E27FC236}">
                    <a16:creationId xmlns:a16="http://schemas.microsoft.com/office/drawing/2014/main" id="{03FDB341-970B-80C6-AFD3-6A729750037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537873" y="4151621"/>
                <a:ext cx="395921" cy="64464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chemeClr val="accent4"/>
                  </a:gs>
                  <a:gs pos="100000">
                    <a:schemeClr val="accent3"/>
                  </a:gs>
                </a:gsLst>
                <a:lin ang="0" scaled="0"/>
              </a:gradFill>
              <a:ln>
                <a:noFill/>
              </a:ln>
              <a:effectLst>
                <a:outerShdw blurRad="152400" dir="2700000" sx="98000" sy="98000" algn="ctr" rotWithShape="0">
                  <a:schemeClr val="accent1">
                    <a:lumMod val="50000"/>
                    <a:alpha val="20000"/>
                  </a:scheme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 sz="1400" dirty="0"/>
              </a:p>
            </p:txBody>
          </p:sp>
          <p:sp>
            <p:nvSpPr>
              <p:cNvPr id="330" name="爱设计-8-7">
                <a:extLst>
                  <a:ext uri="{FF2B5EF4-FFF2-40B4-BE49-F238E27FC236}">
                    <a16:creationId xmlns:a16="http://schemas.microsoft.com/office/drawing/2014/main" id="{F769255A-D07F-595D-1000-EF7A183408D1}"/>
                  </a:ext>
                </a:extLst>
              </p:cNvPr>
              <p:cNvSpPr txBox="1"/>
              <p:nvPr/>
            </p:nvSpPr>
            <p:spPr>
              <a:xfrm>
                <a:off x="7537873" y="3809572"/>
                <a:ext cx="197960" cy="166145"/>
              </a:xfrm>
              <a:custGeom>
                <a:avLst/>
                <a:gdLst/>
                <a:ahLst/>
                <a:cxnLst/>
                <a:rect l="l" t="t" r="r" b="b"/>
                <a:pathLst>
                  <a:path w="2115465" h="1775479">
                    <a:moveTo>
                      <a:pt x="1511046" y="0"/>
                    </a:moveTo>
                    <a:lnTo>
                      <a:pt x="2115465" y="0"/>
                    </a:lnTo>
                    <a:lnTo>
                      <a:pt x="2039912" y="415538"/>
                    </a:lnTo>
                    <a:cubicBezTo>
                      <a:pt x="2010531" y="587629"/>
                      <a:pt x="1986396" y="806941"/>
                      <a:pt x="1967508" y="1073473"/>
                    </a:cubicBezTo>
                    <a:cubicBezTo>
                      <a:pt x="1948620" y="1340004"/>
                      <a:pt x="1939176" y="1574006"/>
                      <a:pt x="1939176" y="1775479"/>
                    </a:cubicBezTo>
                    <a:lnTo>
                      <a:pt x="1265501" y="1775479"/>
                    </a:lnTo>
                    <a:cubicBezTo>
                      <a:pt x="1265501" y="1607585"/>
                      <a:pt x="1281241" y="1412408"/>
                      <a:pt x="1312721" y="1189949"/>
                    </a:cubicBezTo>
                    <a:cubicBezTo>
                      <a:pt x="1344201" y="967490"/>
                      <a:pt x="1385125" y="709353"/>
                      <a:pt x="1435494" y="415538"/>
                    </a:cubicBezTo>
                    <a:close/>
                    <a:moveTo>
                      <a:pt x="245545" y="0"/>
                    </a:moveTo>
                    <a:lnTo>
                      <a:pt x="849963" y="0"/>
                    </a:lnTo>
                    <a:lnTo>
                      <a:pt x="774411" y="415538"/>
                    </a:lnTo>
                    <a:cubicBezTo>
                      <a:pt x="745029" y="587629"/>
                      <a:pt x="720895" y="806941"/>
                      <a:pt x="702007" y="1073473"/>
                    </a:cubicBezTo>
                    <a:cubicBezTo>
                      <a:pt x="683118" y="1340004"/>
                      <a:pt x="673674" y="1574006"/>
                      <a:pt x="673674" y="1775479"/>
                    </a:cubicBezTo>
                    <a:lnTo>
                      <a:pt x="0" y="1775479"/>
                    </a:lnTo>
                    <a:cubicBezTo>
                      <a:pt x="0" y="1607585"/>
                      <a:pt x="15740" y="1412408"/>
                      <a:pt x="47220" y="1189949"/>
                    </a:cubicBezTo>
                    <a:cubicBezTo>
                      <a:pt x="78700" y="967490"/>
                      <a:pt x="119624" y="709353"/>
                      <a:pt x="169992" y="415538"/>
                    </a:cubicBezTo>
                    <a:close/>
                  </a:path>
                </a:pathLst>
              </a:custGeom>
              <a:noFill/>
              <a:ln w="12700" cap="rnd">
                <a:gradFill>
                  <a:gsLst>
                    <a:gs pos="0">
                      <a:schemeClr val="accent1">
                        <a:alpha val="20000"/>
                      </a:schemeClr>
                    </a:gs>
                    <a:gs pos="100000">
                      <a:schemeClr val="accent2">
                        <a:alpha val="20000"/>
                      </a:schemeClr>
                    </a:gs>
                  </a:gsLst>
                  <a:lin ang="5400000" scaled="1"/>
                </a:gradFill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lnSpc>
                    <a:spcPct val="110000"/>
                  </a:lnSpc>
                </a:pPr>
                <a:endParaRPr lang="zh-CN" altLang="en-US" sz="59500" dirty="0">
                  <a:ln w="22225" cap="rnd">
                    <a:solidFill>
                      <a:srgbClr val="0AF7FC"/>
                    </a:solidFill>
                  </a:ln>
                  <a:noFill/>
                  <a:latin typeface="+mn-ea"/>
                </a:endParaRPr>
              </a:p>
            </p:txBody>
          </p:sp>
          <p:sp>
            <p:nvSpPr>
              <p:cNvPr id="331" name="爱设计-8-8">
                <a:extLst>
                  <a:ext uri="{FF2B5EF4-FFF2-40B4-BE49-F238E27FC236}">
                    <a16:creationId xmlns:a16="http://schemas.microsoft.com/office/drawing/2014/main" id="{B216D64B-FC1D-A342-AB88-0D5C1561CCE3}"/>
                  </a:ext>
                </a:extLst>
              </p:cNvPr>
              <p:cNvSpPr txBox="1"/>
              <p:nvPr/>
            </p:nvSpPr>
            <p:spPr>
              <a:xfrm>
                <a:off x="7533855" y="3774402"/>
                <a:ext cx="403957" cy="394019"/>
              </a:xfrm>
              <a:prstGeom prst="rect">
                <a:avLst/>
              </a:prstGeom>
            </p:spPr>
            <p:txBody>
              <a:bodyPr vert="horz" wrap="none" lIns="0" tIns="0" rIns="0" bIns="0" rtlCol="0" anchor="ctr" anchorCtr="0">
                <a:noAutofit/>
              </a:bodyPr>
              <a:lstStyle>
                <a:defPPr>
                  <a:defRPr lang="zh-CN"/>
                </a:defPPr>
                <a:lvl1pPr>
                  <a:lnSpc>
                    <a:spcPct val="110000"/>
                  </a:lnSpc>
                  <a:spcBef>
                    <a:spcPct val="0"/>
                  </a:spcBef>
                  <a:buNone/>
                  <a:defRPr sz="2000">
                    <a:ln w="3175">
                      <a:noFill/>
                    </a:ln>
                    <a:gradFill>
                      <a:gsLst>
                        <a:gs pos="95000">
                          <a:schemeClr val="accent2"/>
                        </a:gs>
                        <a:gs pos="15000">
                          <a:schemeClr val="accent1"/>
                        </a:gs>
                      </a:gsLst>
                      <a:lin ang="0" scaled="0"/>
                    </a:gradFill>
                    <a:effectLst>
                      <a:outerShdw blurRad="63500" dist="38100" dir="5400000" algn="t" rotWithShape="0">
                        <a:schemeClr val="accent2">
                          <a:lumMod val="50000"/>
                          <a:alpha val="12000"/>
                        </a:schemeClr>
                      </a:outerShdw>
                    </a:effectLst>
                    <a:latin typeface="+mj-ea"/>
                    <a:ea typeface="+mj-ea"/>
                  </a:defRPr>
                </a:lvl1pPr>
              </a:lstStyle>
              <a:p>
                <a:pPr algn="ctr"/>
                <a:r>
                  <a:rPr lang="en-US" altLang="zh-CN" sz="2400" dirty="0">
                    <a:solidFill>
                      <a:schemeClr val="bg1"/>
                    </a:solidFill>
                  </a:rPr>
                  <a:t>03</a:t>
                </a:r>
              </a:p>
            </p:txBody>
          </p:sp>
        </p:grpSp>
      </p:grpSp>
      <p:grpSp>
        <p:nvGrpSpPr>
          <p:cNvPr id="2" name="爱设计-9">
            <a:extLst>
              <a:ext uri="{FF2B5EF4-FFF2-40B4-BE49-F238E27FC236}">
                <a16:creationId xmlns:a16="http://schemas.microsoft.com/office/drawing/2014/main" id="{08FEFDAE-1663-DAEC-74DE-A964B54CF4E8}"/>
              </a:ext>
            </a:extLst>
          </p:cNvPr>
          <p:cNvGrpSpPr/>
          <p:nvPr/>
        </p:nvGrpSpPr>
        <p:grpSpPr>
          <a:xfrm>
            <a:off x="567890" y="3365041"/>
            <a:ext cx="3073187" cy="569087"/>
            <a:chOff x="1584960" y="4697924"/>
            <a:chExt cx="3073187" cy="569087"/>
          </a:xfrm>
        </p:grpSpPr>
        <p:sp>
          <p:nvSpPr>
            <p:cNvPr id="314" name="爱设计-9-1">
              <a:extLst>
                <a:ext uri="{FF2B5EF4-FFF2-40B4-BE49-F238E27FC236}">
                  <a16:creationId xmlns:a16="http://schemas.microsoft.com/office/drawing/2014/main" id="{607E7BAB-0E04-E19E-C2F7-2330AD85F535}"/>
                </a:ext>
              </a:extLst>
            </p:cNvPr>
            <p:cNvSpPr txBox="1"/>
            <p:nvPr/>
          </p:nvSpPr>
          <p:spPr>
            <a:xfrm flipH="1">
              <a:off x="1584960" y="4762514"/>
              <a:ext cx="2541706" cy="504497"/>
            </a:xfrm>
            <a:prstGeom prst="rect">
              <a:avLst/>
            </a:prstGeom>
            <a:noFill/>
          </p:spPr>
          <p:txBody>
            <a:bodyPr wrap="square" lIns="0" tIns="0" rIns="0" bIns="0">
              <a:noAutofit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spcAft>
                  <a:spcPts val="1200"/>
                </a:spcAft>
                <a:defRPr sz="1400">
                  <a:effectLst>
                    <a:outerShdw blurRad="63500" dist="38100" dir="2700000" algn="tl" rotWithShape="0">
                      <a:schemeClr val="tx1">
                        <a:lumMod val="50000"/>
                        <a:lumOff val="50000"/>
                        <a:alpha val="20000"/>
                      </a:schemeClr>
                    </a:outerShdw>
                  </a:effectLst>
                  <a:latin typeface="+mn-ea"/>
                </a:defRPr>
              </a:lvl1pPr>
            </a:lstStyle>
            <a:p>
              <a:pPr algn="just"/>
              <a:r>
                <a:rPr lang="zh-CN" altLang="en-US" dirty="0">
                  <a:solidFill>
                    <a:schemeClr val="bg1"/>
                  </a:solidFill>
                  <a:effectLst/>
                </a:rPr>
                <a:t>以优质内容作为营销输出核心，承载品牌内核，引发用户的情感共鸣和价值观认同</a:t>
              </a:r>
            </a:p>
          </p:txBody>
        </p:sp>
        <p:sp>
          <p:nvSpPr>
            <p:cNvPr id="315" name="爱设计-9-2">
              <a:extLst>
                <a:ext uri="{FF2B5EF4-FFF2-40B4-BE49-F238E27FC236}">
                  <a16:creationId xmlns:a16="http://schemas.microsoft.com/office/drawing/2014/main" id="{324B9250-A9E1-9885-9DD5-31B72D86A2DF}"/>
                </a:ext>
              </a:extLst>
            </p:cNvPr>
            <p:cNvSpPr>
              <a:spLocks/>
            </p:cNvSpPr>
            <p:nvPr/>
          </p:nvSpPr>
          <p:spPr bwMode="auto">
            <a:xfrm>
              <a:off x="4258209" y="5075143"/>
              <a:ext cx="395921" cy="64464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accent4"/>
                </a:gs>
                <a:gs pos="100000">
                  <a:schemeClr val="accent3"/>
                </a:gs>
              </a:gsLst>
              <a:lin ang="0" scaled="0"/>
            </a:gradFill>
            <a:ln>
              <a:noFill/>
            </a:ln>
            <a:effectLst>
              <a:outerShdw blurRad="152400" dir="2700000" sx="98000" sy="98000" algn="ctr" rotWithShape="0">
                <a:schemeClr val="accent1">
                  <a:lumMod val="50000"/>
                  <a:alpha val="20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 sz="1400" dirty="0"/>
            </a:p>
          </p:txBody>
        </p:sp>
        <p:sp>
          <p:nvSpPr>
            <p:cNvPr id="316" name="爱设计-9-3">
              <a:extLst>
                <a:ext uri="{FF2B5EF4-FFF2-40B4-BE49-F238E27FC236}">
                  <a16:creationId xmlns:a16="http://schemas.microsoft.com/office/drawing/2014/main" id="{7D4E33E3-BDDB-4E3F-3593-EF1CDEAB0AE0}"/>
                </a:ext>
              </a:extLst>
            </p:cNvPr>
            <p:cNvSpPr txBox="1"/>
            <p:nvPr/>
          </p:nvSpPr>
          <p:spPr>
            <a:xfrm>
              <a:off x="4258209" y="4733094"/>
              <a:ext cx="197960" cy="166145"/>
            </a:xfrm>
            <a:custGeom>
              <a:avLst/>
              <a:gdLst/>
              <a:ahLst/>
              <a:cxnLst/>
              <a:rect l="l" t="t" r="r" b="b"/>
              <a:pathLst>
                <a:path w="2115465" h="1775479">
                  <a:moveTo>
                    <a:pt x="1511046" y="0"/>
                  </a:moveTo>
                  <a:lnTo>
                    <a:pt x="2115465" y="0"/>
                  </a:lnTo>
                  <a:lnTo>
                    <a:pt x="2039912" y="415538"/>
                  </a:lnTo>
                  <a:cubicBezTo>
                    <a:pt x="2010531" y="587629"/>
                    <a:pt x="1986396" y="806941"/>
                    <a:pt x="1967508" y="1073473"/>
                  </a:cubicBezTo>
                  <a:cubicBezTo>
                    <a:pt x="1948620" y="1340004"/>
                    <a:pt x="1939176" y="1574006"/>
                    <a:pt x="1939176" y="1775479"/>
                  </a:cubicBezTo>
                  <a:lnTo>
                    <a:pt x="1265501" y="1775479"/>
                  </a:lnTo>
                  <a:cubicBezTo>
                    <a:pt x="1265501" y="1607585"/>
                    <a:pt x="1281241" y="1412408"/>
                    <a:pt x="1312721" y="1189949"/>
                  </a:cubicBezTo>
                  <a:cubicBezTo>
                    <a:pt x="1344201" y="967490"/>
                    <a:pt x="1385125" y="709353"/>
                    <a:pt x="1435494" y="415538"/>
                  </a:cubicBezTo>
                  <a:close/>
                  <a:moveTo>
                    <a:pt x="245545" y="0"/>
                  </a:moveTo>
                  <a:lnTo>
                    <a:pt x="849963" y="0"/>
                  </a:lnTo>
                  <a:lnTo>
                    <a:pt x="774411" y="415538"/>
                  </a:lnTo>
                  <a:cubicBezTo>
                    <a:pt x="745029" y="587629"/>
                    <a:pt x="720895" y="806941"/>
                    <a:pt x="702007" y="1073473"/>
                  </a:cubicBezTo>
                  <a:cubicBezTo>
                    <a:pt x="683118" y="1340004"/>
                    <a:pt x="673674" y="1574006"/>
                    <a:pt x="673674" y="1775479"/>
                  </a:cubicBezTo>
                  <a:lnTo>
                    <a:pt x="0" y="1775479"/>
                  </a:lnTo>
                  <a:cubicBezTo>
                    <a:pt x="0" y="1607585"/>
                    <a:pt x="15740" y="1412408"/>
                    <a:pt x="47220" y="1189949"/>
                  </a:cubicBezTo>
                  <a:cubicBezTo>
                    <a:pt x="78700" y="967490"/>
                    <a:pt x="119624" y="709353"/>
                    <a:pt x="169992" y="415538"/>
                  </a:cubicBezTo>
                  <a:close/>
                </a:path>
              </a:pathLst>
            </a:custGeom>
            <a:noFill/>
            <a:ln w="12700" cap="rnd">
              <a:gradFill>
                <a:gsLst>
                  <a:gs pos="0">
                    <a:schemeClr val="accent1">
                      <a:alpha val="20000"/>
                    </a:schemeClr>
                  </a:gs>
                  <a:gs pos="100000">
                    <a:schemeClr val="accent2">
                      <a:alpha val="20000"/>
                    </a:schemeClr>
                  </a:gs>
                </a:gsLst>
                <a:lin ang="5400000" scaled="1"/>
              </a:gradFill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10000"/>
                </a:lnSpc>
              </a:pPr>
              <a:endParaRPr lang="zh-CN" altLang="en-US" sz="59500" dirty="0">
                <a:ln w="22225" cap="rnd">
                  <a:solidFill>
                    <a:srgbClr val="0AF7FC"/>
                  </a:solidFill>
                </a:ln>
                <a:noFill/>
                <a:latin typeface="+mn-ea"/>
              </a:endParaRPr>
            </a:p>
          </p:txBody>
        </p:sp>
        <p:sp>
          <p:nvSpPr>
            <p:cNvPr id="317" name="爱设计-9-4">
              <a:extLst>
                <a:ext uri="{FF2B5EF4-FFF2-40B4-BE49-F238E27FC236}">
                  <a16:creationId xmlns:a16="http://schemas.microsoft.com/office/drawing/2014/main" id="{1B639668-2667-69B7-361D-A74CEB090F2A}"/>
                </a:ext>
              </a:extLst>
            </p:cNvPr>
            <p:cNvSpPr txBox="1"/>
            <p:nvPr/>
          </p:nvSpPr>
          <p:spPr>
            <a:xfrm>
              <a:off x="4254190" y="4697924"/>
              <a:ext cx="403957" cy="394019"/>
            </a:xfrm>
            <a:prstGeom prst="rect">
              <a:avLst/>
            </a:prstGeom>
          </p:spPr>
          <p:txBody>
            <a:bodyPr vert="horz" wrap="none" lIns="0" tIns="0" rIns="0" bIns="0" rtlCol="0" anchor="ctr" anchorCtr="0">
              <a:noAutofit/>
            </a:bodyPr>
            <a:lstStyle>
              <a:defPPr>
                <a:defRPr lang="zh-CN"/>
              </a:defPPr>
              <a:lvl1pPr>
                <a:lnSpc>
                  <a:spcPct val="110000"/>
                </a:lnSpc>
                <a:spcBef>
                  <a:spcPct val="0"/>
                </a:spcBef>
                <a:buNone/>
                <a:defRPr sz="2000">
                  <a:ln w="3175">
                    <a:noFill/>
                  </a:ln>
                  <a:gradFill>
                    <a:gsLst>
                      <a:gs pos="95000">
                        <a:schemeClr val="accent2"/>
                      </a:gs>
                      <a:gs pos="15000">
                        <a:schemeClr val="accent1"/>
                      </a:gs>
                    </a:gsLst>
                    <a:lin ang="0" scaled="0"/>
                  </a:gradFill>
                  <a:effectLst>
                    <a:outerShdw blurRad="63500" dist="38100" dir="5400000" algn="t" rotWithShape="0">
                      <a:schemeClr val="accent2">
                        <a:lumMod val="50000"/>
                        <a:alpha val="12000"/>
                      </a:schemeClr>
                    </a:outerShdw>
                  </a:effectLst>
                  <a:latin typeface="+mj-ea"/>
                  <a:ea typeface="+mj-ea"/>
                </a:defRPr>
              </a:lvl1pPr>
            </a:lstStyle>
            <a:p>
              <a:pPr algn="ctr"/>
              <a:r>
                <a:rPr lang="en-US" altLang="zh-CN" sz="2400" dirty="0">
                  <a:solidFill>
                    <a:schemeClr val="bg1"/>
                  </a:solidFill>
                </a:rPr>
                <a:t>01</a:t>
              </a:r>
            </a:p>
          </p:txBody>
        </p:sp>
      </p:grpSp>
      <p:grpSp>
        <p:nvGrpSpPr>
          <p:cNvPr id="332" name="爱设计-10">
            <a:extLst>
              <a:ext uri="{FF2B5EF4-FFF2-40B4-BE49-F238E27FC236}">
                <a16:creationId xmlns:a16="http://schemas.microsoft.com/office/drawing/2014/main" id="{221F8E93-FE39-3898-E41D-DB691F57477A}"/>
              </a:ext>
            </a:extLst>
          </p:cNvPr>
          <p:cNvGrpSpPr/>
          <p:nvPr/>
        </p:nvGrpSpPr>
        <p:grpSpPr>
          <a:xfrm>
            <a:off x="8555233" y="3365041"/>
            <a:ext cx="3068876" cy="569087"/>
            <a:chOff x="7533855" y="3774402"/>
            <a:chExt cx="3068876" cy="569087"/>
          </a:xfrm>
        </p:grpSpPr>
        <p:sp>
          <p:nvSpPr>
            <p:cNvPr id="333" name="爱设计-10-1">
              <a:extLst>
                <a:ext uri="{FF2B5EF4-FFF2-40B4-BE49-F238E27FC236}">
                  <a16:creationId xmlns:a16="http://schemas.microsoft.com/office/drawing/2014/main" id="{6762F33D-2E0A-F8A5-F71D-6B96F358052F}"/>
                </a:ext>
              </a:extLst>
            </p:cNvPr>
            <p:cNvSpPr txBox="1"/>
            <p:nvPr/>
          </p:nvSpPr>
          <p:spPr>
            <a:xfrm>
              <a:off x="8065335" y="3838992"/>
              <a:ext cx="2537396" cy="504497"/>
            </a:xfrm>
            <a:prstGeom prst="rect">
              <a:avLst/>
            </a:prstGeom>
            <a:noFill/>
          </p:spPr>
          <p:txBody>
            <a:bodyPr wrap="square" lIns="0" tIns="0" rIns="0" bIns="0">
              <a:noAutofit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spcAft>
                  <a:spcPts val="1200"/>
                </a:spcAft>
                <a:defRPr sz="1400">
                  <a:effectLst>
                    <a:outerShdw blurRad="63500" dist="38100" dir="2700000" algn="tl" rotWithShape="0">
                      <a:schemeClr val="tx1">
                        <a:lumMod val="50000"/>
                        <a:lumOff val="50000"/>
                        <a:alpha val="20000"/>
                      </a:schemeClr>
                    </a:outerShdw>
                  </a:effectLst>
                  <a:latin typeface="+mn-ea"/>
                </a:defRPr>
              </a:lvl1pPr>
            </a:lstStyle>
            <a:p>
              <a:pPr algn="just"/>
              <a:r>
                <a:rPr lang="zh-CN" altLang="en-US" dirty="0">
                  <a:solidFill>
                    <a:schemeClr val="bg1"/>
                  </a:solidFill>
                  <a:effectLst/>
                </a:rPr>
                <a:t>基于全社交媒体平台进行全域流量整合营销，借助数据中台</a:t>
              </a:r>
              <a:r>
                <a:rPr lang="en-US" altLang="zh-CN" dirty="0" err="1">
                  <a:solidFill>
                    <a:schemeClr val="bg1"/>
                  </a:solidFill>
                  <a:effectLst/>
                </a:rPr>
                <a:t>KolRank</a:t>
              </a:r>
              <a:r>
                <a:rPr lang="zh-CN" altLang="en-US" dirty="0">
                  <a:solidFill>
                    <a:schemeClr val="bg1"/>
                  </a:solidFill>
                  <a:effectLst/>
                </a:rPr>
                <a:t>提供标准化产品及服务</a:t>
              </a:r>
            </a:p>
          </p:txBody>
        </p:sp>
        <p:sp>
          <p:nvSpPr>
            <p:cNvPr id="334" name="爱设计-10-2">
              <a:extLst>
                <a:ext uri="{FF2B5EF4-FFF2-40B4-BE49-F238E27FC236}">
                  <a16:creationId xmlns:a16="http://schemas.microsoft.com/office/drawing/2014/main" id="{7989F66F-7F46-42C1-D3A4-FDE6547E0620}"/>
                </a:ext>
              </a:extLst>
            </p:cNvPr>
            <p:cNvSpPr>
              <a:spLocks/>
            </p:cNvSpPr>
            <p:nvPr/>
          </p:nvSpPr>
          <p:spPr bwMode="auto">
            <a:xfrm>
              <a:off x="7537873" y="4151621"/>
              <a:ext cx="395921" cy="64464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accent4"/>
                </a:gs>
                <a:gs pos="100000">
                  <a:schemeClr val="accent3"/>
                </a:gs>
              </a:gsLst>
              <a:lin ang="0" scaled="0"/>
            </a:gradFill>
            <a:ln>
              <a:noFill/>
            </a:ln>
            <a:effectLst>
              <a:outerShdw blurRad="152400" dir="2700000" sx="98000" sy="98000" algn="ctr" rotWithShape="0">
                <a:schemeClr val="accent1">
                  <a:lumMod val="50000"/>
                  <a:alpha val="20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 sz="1400" dirty="0"/>
            </a:p>
          </p:txBody>
        </p:sp>
        <p:sp>
          <p:nvSpPr>
            <p:cNvPr id="335" name="爱设计-10-3">
              <a:extLst>
                <a:ext uri="{FF2B5EF4-FFF2-40B4-BE49-F238E27FC236}">
                  <a16:creationId xmlns:a16="http://schemas.microsoft.com/office/drawing/2014/main" id="{79B3EAC0-8D1D-A4E1-B166-B5B06B80E9CC}"/>
                </a:ext>
              </a:extLst>
            </p:cNvPr>
            <p:cNvSpPr txBox="1"/>
            <p:nvPr/>
          </p:nvSpPr>
          <p:spPr>
            <a:xfrm>
              <a:off x="7537873" y="3809572"/>
              <a:ext cx="197960" cy="166145"/>
            </a:xfrm>
            <a:custGeom>
              <a:avLst/>
              <a:gdLst/>
              <a:ahLst/>
              <a:cxnLst/>
              <a:rect l="l" t="t" r="r" b="b"/>
              <a:pathLst>
                <a:path w="2115465" h="1775479">
                  <a:moveTo>
                    <a:pt x="1511046" y="0"/>
                  </a:moveTo>
                  <a:lnTo>
                    <a:pt x="2115465" y="0"/>
                  </a:lnTo>
                  <a:lnTo>
                    <a:pt x="2039912" y="415538"/>
                  </a:lnTo>
                  <a:cubicBezTo>
                    <a:pt x="2010531" y="587629"/>
                    <a:pt x="1986396" y="806941"/>
                    <a:pt x="1967508" y="1073473"/>
                  </a:cubicBezTo>
                  <a:cubicBezTo>
                    <a:pt x="1948620" y="1340004"/>
                    <a:pt x="1939176" y="1574006"/>
                    <a:pt x="1939176" y="1775479"/>
                  </a:cubicBezTo>
                  <a:lnTo>
                    <a:pt x="1265501" y="1775479"/>
                  </a:lnTo>
                  <a:cubicBezTo>
                    <a:pt x="1265501" y="1607585"/>
                    <a:pt x="1281241" y="1412408"/>
                    <a:pt x="1312721" y="1189949"/>
                  </a:cubicBezTo>
                  <a:cubicBezTo>
                    <a:pt x="1344201" y="967490"/>
                    <a:pt x="1385125" y="709353"/>
                    <a:pt x="1435494" y="415538"/>
                  </a:cubicBezTo>
                  <a:close/>
                  <a:moveTo>
                    <a:pt x="245545" y="0"/>
                  </a:moveTo>
                  <a:lnTo>
                    <a:pt x="849963" y="0"/>
                  </a:lnTo>
                  <a:lnTo>
                    <a:pt x="774411" y="415538"/>
                  </a:lnTo>
                  <a:cubicBezTo>
                    <a:pt x="745029" y="587629"/>
                    <a:pt x="720895" y="806941"/>
                    <a:pt x="702007" y="1073473"/>
                  </a:cubicBezTo>
                  <a:cubicBezTo>
                    <a:pt x="683118" y="1340004"/>
                    <a:pt x="673674" y="1574006"/>
                    <a:pt x="673674" y="1775479"/>
                  </a:cubicBezTo>
                  <a:lnTo>
                    <a:pt x="0" y="1775479"/>
                  </a:lnTo>
                  <a:cubicBezTo>
                    <a:pt x="0" y="1607585"/>
                    <a:pt x="15740" y="1412408"/>
                    <a:pt x="47220" y="1189949"/>
                  </a:cubicBezTo>
                  <a:cubicBezTo>
                    <a:pt x="78700" y="967490"/>
                    <a:pt x="119624" y="709353"/>
                    <a:pt x="169992" y="415538"/>
                  </a:cubicBezTo>
                  <a:close/>
                </a:path>
              </a:pathLst>
            </a:custGeom>
            <a:noFill/>
            <a:ln w="12700" cap="rnd">
              <a:gradFill>
                <a:gsLst>
                  <a:gs pos="0">
                    <a:schemeClr val="accent1">
                      <a:alpha val="20000"/>
                    </a:schemeClr>
                  </a:gs>
                  <a:gs pos="100000">
                    <a:schemeClr val="accent2">
                      <a:alpha val="20000"/>
                    </a:schemeClr>
                  </a:gs>
                </a:gsLst>
                <a:lin ang="5400000" scaled="1"/>
              </a:gradFill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10000"/>
                </a:lnSpc>
              </a:pPr>
              <a:endParaRPr lang="zh-CN" altLang="en-US" sz="59500" dirty="0">
                <a:ln w="22225" cap="rnd">
                  <a:solidFill>
                    <a:srgbClr val="0AF7FC"/>
                  </a:solidFill>
                </a:ln>
                <a:noFill/>
                <a:latin typeface="+mn-ea"/>
              </a:endParaRPr>
            </a:p>
          </p:txBody>
        </p:sp>
        <p:sp>
          <p:nvSpPr>
            <p:cNvPr id="336" name="爱设计-10-4">
              <a:extLst>
                <a:ext uri="{FF2B5EF4-FFF2-40B4-BE49-F238E27FC236}">
                  <a16:creationId xmlns:a16="http://schemas.microsoft.com/office/drawing/2014/main" id="{DCD61569-2B3D-3D81-37C3-9AE69A09BF8A}"/>
                </a:ext>
              </a:extLst>
            </p:cNvPr>
            <p:cNvSpPr txBox="1"/>
            <p:nvPr/>
          </p:nvSpPr>
          <p:spPr>
            <a:xfrm>
              <a:off x="7533855" y="3774402"/>
              <a:ext cx="403957" cy="394019"/>
            </a:xfrm>
            <a:prstGeom prst="rect">
              <a:avLst/>
            </a:prstGeom>
          </p:spPr>
          <p:txBody>
            <a:bodyPr vert="horz" wrap="none" lIns="0" tIns="0" rIns="0" bIns="0" rtlCol="0" anchor="ctr" anchorCtr="0">
              <a:noAutofit/>
            </a:bodyPr>
            <a:lstStyle>
              <a:defPPr>
                <a:defRPr lang="zh-CN"/>
              </a:defPPr>
              <a:lvl1pPr>
                <a:lnSpc>
                  <a:spcPct val="110000"/>
                </a:lnSpc>
                <a:spcBef>
                  <a:spcPct val="0"/>
                </a:spcBef>
                <a:buNone/>
                <a:defRPr sz="2000">
                  <a:ln w="3175">
                    <a:noFill/>
                  </a:ln>
                  <a:gradFill>
                    <a:gsLst>
                      <a:gs pos="95000">
                        <a:schemeClr val="accent2"/>
                      </a:gs>
                      <a:gs pos="15000">
                        <a:schemeClr val="accent1"/>
                      </a:gs>
                    </a:gsLst>
                    <a:lin ang="0" scaled="0"/>
                  </a:gradFill>
                  <a:effectLst>
                    <a:outerShdw blurRad="63500" dist="38100" dir="5400000" algn="t" rotWithShape="0">
                      <a:schemeClr val="accent2">
                        <a:lumMod val="50000"/>
                        <a:alpha val="12000"/>
                      </a:schemeClr>
                    </a:outerShdw>
                  </a:effectLst>
                  <a:latin typeface="+mj-ea"/>
                  <a:ea typeface="+mj-ea"/>
                </a:defRPr>
              </a:lvl1pPr>
            </a:lstStyle>
            <a:p>
              <a:pPr algn="ctr"/>
              <a:r>
                <a:rPr lang="en-US" altLang="zh-CN" sz="2400" dirty="0">
                  <a:solidFill>
                    <a:schemeClr val="bg1"/>
                  </a:solidFill>
                </a:rPr>
                <a:t>04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90718095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爱设计-1">
            <a:extLst>
              <a:ext uri="{FF2B5EF4-FFF2-40B4-BE49-F238E27FC236}">
                <a16:creationId xmlns:a16="http://schemas.microsoft.com/office/drawing/2014/main" id="{6359EB1B-A1EF-17B3-C4C7-1EAFFB2FA40D}"/>
              </a:ext>
            </a:extLst>
          </p:cNvPr>
          <p:cNvSpPr/>
          <p:nvPr/>
        </p:nvSpPr>
        <p:spPr>
          <a:xfrm>
            <a:off x="731518" y="962660"/>
            <a:ext cx="6680201" cy="210314"/>
          </a:xfrm>
          <a:prstGeom prst="rect">
            <a:avLst/>
          </a:prstGeom>
        </p:spPr>
        <p:txBody>
          <a:bodyPr wrap="none" lIns="0" tIns="0" rIns="0" bIns="0" anchor="t" anchorCtr="0">
            <a:noAutofit/>
          </a:bodyPr>
          <a:lstStyle/>
          <a:p>
            <a:pPr>
              <a:lnSpc>
                <a:spcPct val="150000"/>
              </a:lnSpc>
            </a:pPr>
            <a:r>
              <a:rPr lang="de-DE" altLang="zh-CN" sz="1000" dirty="0">
                <a:solidFill>
                  <a:schemeClr val="bg1"/>
                </a:solidFill>
              </a:rPr>
              <a:t>ISHEJI POWERPOINT DESIGN</a:t>
            </a:r>
          </a:p>
        </p:txBody>
      </p:sp>
      <p:sp>
        <p:nvSpPr>
          <p:cNvPr id="3" name="爱设计-2">
            <a:extLst>
              <a:ext uri="{FF2B5EF4-FFF2-40B4-BE49-F238E27FC236}">
                <a16:creationId xmlns:a16="http://schemas.microsoft.com/office/drawing/2014/main" id="{0114FAEE-6BDC-767B-8C30-D934387EF555}"/>
              </a:ext>
            </a:extLst>
          </p:cNvPr>
          <p:cNvSpPr txBox="1">
            <a:spLocks/>
          </p:cNvSpPr>
          <p:nvPr/>
        </p:nvSpPr>
        <p:spPr>
          <a:xfrm>
            <a:off x="629919" y="518160"/>
            <a:ext cx="1597153" cy="434340"/>
          </a:xfrm>
          <a:prstGeom prst="rect">
            <a:avLst/>
          </a:prstGeom>
        </p:spPr>
        <p:txBody>
          <a:bodyPr vert="horz" wrap="none" lIns="91440" tIns="45720" rIns="91440" bIns="0" rtlCol="0" anchor="b" anchorCtr="0">
            <a:noAutofit/>
          </a:bodyPr>
          <a:lstStyle>
            <a:defPPr>
              <a:defRPr lang="zh-CN"/>
            </a:defPPr>
            <a:lvl1pPr>
              <a:lnSpc>
                <a:spcPct val="110000"/>
              </a:lnSpc>
              <a:spcBef>
                <a:spcPct val="0"/>
              </a:spcBef>
              <a:buNone/>
              <a:defRPr sz="2400">
                <a:ln w="3175">
                  <a:noFill/>
                </a:ln>
                <a:gradFill>
                  <a:gsLst>
                    <a:gs pos="95000">
                      <a:schemeClr val="accent2"/>
                    </a:gs>
                    <a:gs pos="15000">
                      <a:schemeClr val="accent1"/>
                    </a:gs>
                  </a:gsLst>
                  <a:lin ang="0" scaled="0"/>
                </a:gra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defRPr>
            </a:lvl1pPr>
          </a:lstStyle>
          <a:p>
            <a:r>
              <a:rPr lang="zh-CN" altLang="en-US" dirty="0"/>
              <a:t>公司简介</a:t>
            </a:r>
          </a:p>
        </p:txBody>
      </p:sp>
      <p:grpSp>
        <p:nvGrpSpPr>
          <p:cNvPr id="9" name="爱设计-3">
            <a:extLst>
              <a:ext uri="{FF2B5EF4-FFF2-40B4-BE49-F238E27FC236}">
                <a16:creationId xmlns:a16="http://schemas.microsoft.com/office/drawing/2014/main" id="{83970EFC-41F6-E007-ACCD-42DB72B9A070}"/>
              </a:ext>
            </a:extLst>
          </p:cNvPr>
          <p:cNvGrpSpPr/>
          <p:nvPr/>
        </p:nvGrpSpPr>
        <p:grpSpPr>
          <a:xfrm>
            <a:off x="186055" y="654408"/>
            <a:ext cx="395796" cy="204842"/>
            <a:chOff x="334963" y="682836"/>
            <a:chExt cx="285940" cy="147986"/>
          </a:xfrm>
        </p:grpSpPr>
        <p:sp>
          <p:nvSpPr>
            <p:cNvPr id="5" name="爱设计-3-1">
              <a:extLst>
                <a:ext uri="{FF2B5EF4-FFF2-40B4-BE49-F238E27FC236}">
                  <a16:creationId xmlns:a16="http://schemas.microsoft.com/office/drawing/2014/main" id="{D9FDC373-1A9B-3DD1-93A3-12A978389A4D}"/>
                </a:ext>
              </a:extLst>
            </p:cNvPr>
            <p:cNvSpPr/>
            <p:nvPr/>
          </p:nvSpPr>
          <p:spPr>
            <a:xfrm>
              <a:off x="334963" y="682836"/>
              <a:ext cx="285940" cy="147986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78000">
                  <a:schemeClr val="accent3"/>
                </a:gs>
                <a:gs pos="34000">
                  <a:schemeClr val="accent4"/>
                </a:gs>
              </a:gsLst>
              <a:lin ang="0" scaled="0"/>
              <a:tileRect/>
            </a:gradFill>
            <a:ln w="3175">
              <a:noFill/>
            </a:ln>
            <a:effectLst>
              <a:outerShdw blurRad="127000" algn="ctr" rotWithShape="0">
                <a:schemeClr val="accent4">
                  <a:lumMod val="50000"/>
                  <a:alpha val="12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" name="爱设计-3-2">
              <a:extLst>
                <a:ext uri="{FF2B5EF4-FFF2-40B4-BE49-F238E27FC236}">
                  <a16:creationId xmlns:a16="http://schemas.microsoft.com/office/drawing/2014/main" id="{B59CEB79-663A-DC96-5544-14AD21204A6C}"/>
                </a:ext>
              </a:extLst>
            </p:cNvPr>
            <p:cNvSpPr/>
            <p:nvPr/>
          </p:nvSpPr>
          <p:spPr>
            <a:xfrm>
              <a:off x="496330" y="708661"/>
              <a:ext cx="96136" cy="96336"/>
            </a:xfrm>
            <a:prstGeom prst="ellipse">
              <a:avLst/>
            </a:prstGeom>
            <a:solidFill>
              <a:schemeClr val="bg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" name="爱设计-3-3">
              <a:extLst>
                <a:ext uri="{FF2B5EF4-FFF2-40B4-BE49-F238E27FC236}">
                  <a16:creationId xmlns:a16="http://schemas.microsoft.com/office/drawing/2014/main" id="{7A6CB188-8511-0FA7-B50B-78DDA3EF6582}"/>
                </a:ext>
              </a:extLst>
            </p:cNvPr>
            <p:cNvSpPr/>
            <p:nvPr/>
          </p:nvSpPr>
          <p:spPr>
            <a:xfrm>
              <a:off x="334963" y="682836"/>
              <a:ext cx="285940" cy="147986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78000">
                  <a:schemeClr val="accent3"/>
                </a:gs>
                <a:gs pos="34000">
                  <a:schemeClr val="accent4"/>
                </a:gs>
              </a:gsLst>
              <a:lin ang="0" scaled="0"/>
              <a:tileRect/>
            </a:gradFill>
            <a:ln w="3175">
              <a:noFill/>
            </a:ln>
            <a:effectLst>
              <a:outerShdw blurRad="127000" algn="ctr" rotWithShape="0">
                <a:srgbClr val="0B1B72">
                  <a:alpha val="12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爱设计-3-4">
              <a:extLst>
                <a:ext uri="{FF2B5EF4-FFF2-40B4-BE49-F238E27FC236}">
                  <a16:creationId xmlns:a16="http://schemas.microsoft.com/office/drawing/2014/main" id="{B2D54A04-74C0-B09C-F156-CF85BFF5D1CA}"/>
                </a:ext>
              </a:extLst>
            </p:cNvPr>
            <p:cNvSpPr/>
            <p:nvPr/>
          </p:nvSpPr>
          <p:spPr>
            <a:xfrm>
              <a:off x="496330" y="708661"/>
              <a:ext cx="96136" cy="96336"/>
            </a:xfrm>
            <a:prstGeom prst="ellipse">
              <a:avLst/>
            </a:prstGeom>
            <a:solidFill>
              <a:schemeClr val="bg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6" name="爱设计-4">
            <a:extLst>
              <a:ext uri="{FF2B5EF4-FFF2-40B4-BE49-F238E27FC236}">
                <a16:creationId xmlns:a16="http://schemas.microsoft.com/office/drawing/2014/main" id="{F2EDDC74-ADA9-AFD5-90D1-9AF53A17202D}"/>
              </a:ext>
            </a:extLst>
          </p:cNvPr>
          <p:cNvGrpSpPr/>
          <p:nvPr/>
        </p:nvGrpSpPr>
        <p:grpSpPr>
          <a:xfrm>
            <a:off x="10656268" y="513894"/>
            <a:ext cx="926132" cy="706206"/>
            <a:chOff x="5481970" y="2962274"/>
            <a:chExt cx="1228391" cy="936689"/>
          </a:xfrm>
        </p:grpSpPr>
        <p:sp>
          <p:nvSpPr>
            <p:cNvPr id="15" name="爱设计-4-1">
              <a:extLst>
                <a:ext uri="{FF2B5EF4-FFF2-40B4-BE49-F238E27FC236}">
                  <a16:creationId xmlns:a16="http://schemas.microsoft.com/office/drawing/2014/main" id="{445ADD92-8048-B4E4-56F6-EE545558BD67}"/>
                </a:ext>
              </a:extLst>
            </p:cNvPr>
            <p:cNvSpPr/>
            <p:nvPr/>
          </p:nvSpPr>
          <p:spPr>
            <a:xfrm>
              <a:off x="5608128" y="3746850"/>
              <a:ext cx="149733" cy="149732"/>
            </a:xfrm>
            <a:custGeom>
              <a:avLst/>
              <a:gdLst>
                <a:gd name="connsiteX0" fmla="*/ 74486 w 149733"/>
                <a:gd name="connsiteY0" fmla="*/ 149732 h 149732"/>
                <a:gd name="connsiteX1" fmla="*/ 1 w 149733"/>
                <a:gd name="connsiteY1" fmla="*/ 74486 h 149732"/>
                <a:gd name="connsiteX2" fmla="*/ 75248 w 149733"/>
                <a:gd name="connsiteY2" fmla="*/ 1 h 149732"/>
                <a:gd name="connsiteX3" fmla="*/ 149733 w 149733"/>
                <a:gd name="connsiteY3" fmla="*/ 74866 h 149732"/>
                <a:gd name="connsiteX4" fmla="*/ 74868 w 149733"/>
                <a:gd name="connsiteY4" fmla="*/ 149733 h 149732"/>
                <a:gd name="connsiteX5" fmla="*/ 74486 w 149733"/>
                <a:gd name="connsiteY5" fmla="*/ 149732 h 149732"/>
                <a:gd name="connsiteX6" fmla="*/ 74486 w 149733"/>
                <a:gd name="connsiteY6" fmla="*/ 25907 h 149732"/>
                <a:gd name="connsiteX7" fmla="*/ 24956 w 149733"/>
                <a:gd name="connsiteY7" fmla="*/ 75247 h 149732"/>
                <a:gd name="connsiteX8" fmla="*/ 74295 w 149733"/>
                <a:gd name="connsiteY8" fmla="*/ 124776 h 149732"/>
                <a:gd name="connsiteX9" fmla="*/ 123825 w 149733"/>
                <a:gd name="connsiteY9" fmla="*/ 75437 h 149732"/>
                <a:gd name="connsiteX10" fmla="*/ 123825 w 149733"/>
                <a:gd name="connsiteY10" fmla="*/ 75247 h 149732"/>
                <a:gd name="connsiteX11" fmla="*/ 74677 w 149733"/>
                <a:gd name="connsiteY11" fmla="*/ 25527 h 149732"/>
                <a:gd name="connsiteX12" fmla="*/ 74486 w 149733"/>
                <a:gd name="connsiteY12" fmla="*/ 25526 h 1497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49733" h="149732">
                  <a:moveTo>
                    <a:pt x="74486" y="149732"/>
                  </a:moveTo>
                  <a:cubicBezTo>
                    <a:pt x="33138" y="149522"/>
                    <a:pt x="-209" y="115833"/>
                    <a:pt x="1" y="74486"/>
                  </a:cubicBezTo>
                  <a:cubicBezTo>
                    <a:pt x="211" y="33138"/>
                    <a:pt x="33900" y="-209"/>
                    <a:pt x="75248" y="1"/>
                  </a:cubicBezTo>
                  <a:cubicBezTo>
                    <a:pt x="116446" y="211"/>
                    <a:pt x="149733" y="33667"/>
                    <a:pt x="149733" y="74866"/>
                  </a:cubicBezTo>
                  <a:cubicBezTo>
                    <a:pt x="149734" y="116213"/>
                    <a:pt x="116215" y="149732"/>
                    <a:pt x="74868" y="149733"/>
                  </a:cubicBezTo>
                  <a:cubicBezTo>
                    <a:pt x="74740" y="149733"/>
                    <a:pt x="74613" y="149733"/>
                    <a:pt x="74486" y="149732"/>
                  </a:cubicBezTo>
                  <a:close/>
                  <a:moveTo>
                    <a:pt x="74486" y="25907"/>
                  </a:moveTo>
                  <a:cubicBezTo>
                    <a:pt x="47184" y="25855"/>
                    <a:pt x="25008" y="47945"/>
                    <a:pt x="24956" y="75247"/>
                  </a:cubicBezTo>
                  <a:cubicBezTo>
                    <a:pt x="24903" y="102549"/>
                    <a:pt x="46993" y="124724"/>
                    <a:pt x="74295" y="124776"/>
                  </a:cubicBezTo>
                  <a:cubicBezTo>
                    <a:pt x="101597" y="124829"/>
                    <a:pt x="123772" y="102739"/>
                    <a:pt x="123825" y="75437"/>
                  </a:cubicBezTo>
                  <a:cubicBezTo>
                    <a:pt x="123825" y="75373"/>
                    <a:pt x="123825" y="75310"/>
                    <a:pt x="123825" y="75247"/>
                  </a:cubicBezTo>
                  <a:cubicBezTo>
                    <a:pt x="123983" y="47945"/>
                    <a:pt x="101979" y="25685"/>
                    <a:pt x="74677" y="25527"/>
                  </a:cubicBezTo>
                  <a:cubicBezTo>
                    <a:pt x="74613" y="25526"/>
                    <a:pt x="74549" y="25526"/>
                    <a:pt x="74486" y="25526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" name="爱设计-4-2">
              <a:extLst>
                <a:ext uri="{FF2B5EF4-FFF2-40B4-BE49-F238E27FC236}">
                  <a16:creationId xmlns:a16="http://schemas.microsoft.com/office/drawing/2014/main" id="{F9327F2E-541E-46A9-26B9-FAA7991BB7A2}"/>
                </a:ext>
              </a:extLst>
            </p:cNvPr>
            <p:cNvSpPr/>
            <p:nvPr/>
          </p:nvSpPr>
          <p:spPr>
            <a:xfrm>
              <a:off x="5913500" y="3750182"/>
              <a:ext cx="119479" cy="144598"/>
            </a:xfrm>
            <a:custGeom>
              <a:avLst/>
              <a:gdLst>
                <a:gd name="connsiteX0" fmla="*/ 93726 w 119479"/>
                <a:gd name="connsiteY0" fmla="*/ 143732 h 144598"/>
                <a:gd name="connsiteX1" fmla="*/ 88106 w 119479"/>
                <a:gd name="connsiteY1" fmla="*/ 140113 h 144598"/>
                <a:gd name="connsiteX2" fmla="*/ 68390 w 119479"/>
                <a:gd name="connsiteY2" fmla="*/ 98870 h 144598"/>
                <a:gd name="connsiteX3" fmla="*/ 62770 w 119479"/>
                <a:gd name="connsiteY3" fmla="*/ 95345 h 144598"/>
                <a:gd name="connsiteX4" fmla="*/ 31814 w 119479"/>
                <a:gd name="connsiteY4" fmla="*/ 95345 h 144598"/>
                <a:gd name="connsiteX5" fmla="*/ 25432 w 119479"/>
                <a:gd name="connsiteY5" fmla="*/ 101536 h 144598"/>
                <a:gd name="connsiteX6" fmla="*/ 25432 w 119479"/>
                <a:gd name="connsiteY6" fmla="*/ 101632 h 144598"/>
                <a:gd name="connsiteX7" fmla="*/ 25432 w 119479"/>
                <a:gd name="connsiteY7" fmla="*/ 137351 h 144598"/>
                <a:gd name="connsiteX8" fmla="*/ 19241 w 119479"/>
                <a:gd name="connsiteY8" fmla="*/ 143732 h 144598"/>
                <a:gd name="connsiteX9" fmla="*/ 19145 w 119479"/>
                <a:gd name="connsiteY9" fmla="*/ 143732 h 144598"/>
                <a:gd name="connsiteX10" fmla="*/ 6286 w 119479"/>
                <a:gd name="connsiteY10" fmla="*/ 143732 h 144598"/>
                <a:gd name="connsiteX11" fmla="*/ 0 w 119479"/>
                <a:gd name="connsiteY11" fmla="*/ 137351 h 144598"/>
                <a:gd name="connsiteX12" fmla="*/ 0 w 119479"/>
                <a:gd name="connsiteY12" fmla="*/ 6287 h 144598"/>
                <a:gd name="connsiteX13" fmla="*/ 6286 w 119479"/>
                <a:gd name="connsiteY13" fmla="*/ 0 h 144598"/>
                <a:gd name="connsiteX14" fmla="*/ 70485 w 119479"/>
                <a:gd name="connsiteY14" fmla="*/ 0 h 144598"/>
                <a:gd name="connsiteX15" fmla="*/ 104394 w 119479"/>
                <a:gd name="connsiteY15" fmla="*/ 13335 h 144598"/>
                <a:gd name="connsiteX16" fmla="*/ 119444 w 119479"/>
                <a:gd name="connsiteY16" fmla="*/ 46006 h 144598"/>
                <a:gd name="connsiteX17" fmla="*/ 96869 w 119479"/>
                <a:gd name="connsiteY17" fmla="*/ 88392 h 144598"/>
                <a:gd name="connsiteX18" fmla="*/ 94583 w 119479"/>
                <a:gd name="connsiteY18" fmla="*/ 96298 h 144598"/>
                <a:gd name="connsiteX19" fmla="*/ 113062 w 119479"/>
                <a:gd name="connsiteY19" fmla="*/ 135065 h 144598"/>
                <a:gd name="connsiteX20" fmla="*/ 110926 w 119479"/>
                <a:gd name="connsiteY20" fmla="*/ 143695 h 144598"/>
                <a:gd name="connsiteX21" fmla="*/ 107347 w 119479"/>
                <a:gd name="connsiteY21" fmla="*/ 144590 h 144598"/>
                <a:gd name="connsiteX22" fmla="*/ 31814 w 119479"/>
                <a:gd name="connsiteY22" fmla="*/ 25813 h 144598"/>
                <a:gd name="connsiteX23" fmla="*/ 25432 w 119479"/>
                <a:gd name="connsiteY23" fmla="*/ 32003 h 144598"/>
                <a:gd name="connsiteX24" fmla="*/ 25432 w 119479"/>
                <a:gd name="connsiteY24" fmla="*/ 32099 h 144598"/>
                <a:gd name="connsiteX25" fmla="*/ 25432 w 119479"/>
                <a:gd name="connsiteY25" fmla="*/ 63246 h 144598"/>
                <a:gd name="connsiteX26" fmla="*/ 31718 w 119479"/>
                <a:gd name="connsiteY26" fmla="*/ 69533 h 144598"/>
                <a:gd name="connsiteX27" fmla="*/ 31813 w 119479"/>
                <a:gd name="connsiteY27" fmla="*/ 69533 h 144598"/>
                <a:gd name="connsiteX28" fmla="*/ 70771 w 119479"/>
                <a:gd name="connsiteY28" fmla="*/ 69533 h 144598"/>
                <a:gd name="connsiteX29" fmla="*/ 93440 w 119479"/>
                <a:gd name="connsiteY29" fmla="*/ 48387 h 144598"/>
                <a:gd name="connsiteX30" fmla="*/ 72404 w 119479"/>
                <a:gd name="connsiteY30" fmla="*/ 25826 h 144598"/>
                <a:gd name="connsiteX31" fmla="*/ 71533 w 119479"/>
                <a:gd name="connsiteY31" fmla="*/ 25813 h 1445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19479" h="144598">
                  <a:moveTo>
                    <a:pt x="93726" y="143732"/>
                  </a:moveTo>
                  <a:cubicBezTo>
                    <a:pt x="91313" y="143704"/>
                    <a:pt x="89130" y="142298"/>
                    <a:pt x="88106" y="140113"/>
                  </a:cubicBezTo>
                  <a:lnTo>
                    <a:pt x="68390" y="98870"/>
                  </a:lnTo>
                  <a:cubicBezTo>
                    <a:pt x="67357" y="96706"/>
                    <a:pt x="65167" y="95333"/>
                    <a:pt x="62770" y="95345"/>
                  </a:cubicBezTo>
                  <a:lnTo>
                    <a:pt x="31814" y="95345"/>
                  </a:lnTo>
                  <a:cubicBezTo>
                    <a:pt x="28342" y="95293"/>
                    <a:pt x="25485" y="98064"/>
                    <a:pt x="25432" y="101536"/>
                  </a:cubicBezTo>
                  <a:cubicBezTo>
                    <a:pt x="25432" y="101568"/>
                    <a:pt x="25432" y="101600"/>
                    <a:pt x="25432" y="101632"/>
                  </a:cubicBezTo>
                  <a:lnTo>
                    <a:pt x="25432" y="137351"/>
                  </a:lnTo>
                  <a:cubicBezTo>
                    <a:pt x="25484" y="140822"/>
                    <a:pt x="22713" y="143679"/>
                    <a:pt x="19241" y="143732"/>
                  </a:cubicBezTo>
                  <a:cubicBezTo>
                    <a:pt x="19209" y="143732"/>
                    <a:pt x="19177" y="143732"/>
                    <a:pt x="19145" y="143732"/>
                  </a:cubicBezTo>
                  <a:lnTo>
                    <a:pt x="6286" y="143732"/>
                  </a:lnTo>
                  <a:cubicBezTo>
                    <a:pt x="2799" y="143680"/>
                    <a:pt x="0" y="140838"/>
                    <a:pt x="0" y="137351"/>
                  </a:cubicBezTo>
                  <a:lnTo>
                    <a:pt x="0" y="6287"/>
                  </a:lnTo>
                  <a:cubicBezTo>
                    <a:pt x="51" y="2836"/>
                    <a:pt x="2836" y="51"/>
                    <a:pt x="6286" y="0"/>
                  </a:cubicBezTo>
                  <a:lnTo>
                    <a:pt x="70485" y="0"/>
                  </a:lnTo>
                  <a:cubicBezTo>
                    <a:pt x="83070" y="-15"/>
                    <a:pt x="95191" y="4751"/>
                    <a:pt x="104394" y="13335"/>
                  </a:cubicBezTo>
                  <a:cubicBezTo>
                    <a:pt x="113565" y="21784"/>
                    <a:pt x="118983" y="33545"/>
                    <a:pt x="119444" y="46006"/>
                  </a:cubicBezTo>
                  <a:cubicBezTo>
                    <a:pt x="120114" y="63172"/>
                    <a:pt x="111488" y="79369"/>
                    <a:pt x="96869" y="88392"/>
                  </a:cubicBezTo>
                  <a:cubicBezTo>
                    <a:pt x="94175" y="90038"/>
                    <a:pt x="93183" y="93468"/>
                    <a:pt x="94583" y="96298"/>
                  </a:cubicBezTo>
                  <a:lnTo>
                    <a:pt x="113062" y="135065"/>
                  </a:lnTo>
                  <a:cubicBezTo>
                    <a:pt x="114855" y="138037"/>
                    <a:pt x="113899" y="141901"/>
                    <a:pt x="110926" y="143695"/>
                  </a:cubicBezTo>
                  <a:cubicBezTo>
                    <a:pt x="109849" y="144344"/>
                    <a:pt x="108603" y="144656"/>
                    <a:pt x="107347" y="144590"/>
                  </a:cubicBezTo>
                  <a:close/>
                  <a:moveTo>
                    <a:pt x="31814" y="25813"/>
                  </a:moveTo>
                  <a:cubicBezTo>
                    <a:pt x="28342" y="25760"/>
                    <a:pt x="25485" y="28532"/>
                    <a:pt x="25432" y="32003"/>
                  </a:cubicBezTo>
                  <a:cubicBezTo>
                    <a:pt x="25432" y="32035"/>
                    <a:pt x="25432" y="32067"/>
                    <a:pt x="25432" y="32099"/>
                  </a:cubicBezTo>
                  <a:lnTo>
                    <a:pt x="25432" y="63246"/>
                  </a:lnTo>
                  <a:cubicBezTo>
                    <a:pt x="25431" y="66718"/>
                    <a:pt x="28246" y="69533"/>
                    <a:pt x="31718" y="69533"/>
                  </a:cubicBezTo>
                  <a:cubicBezTo>
                    <a:pt x="31749" y="69533"/>
                    <a:pt x="31781" y="69533"/>
                    <a:pt x="31813" y="69533"/>
                  </a:cubicBezTo>
                  <a:lnTo>
                    <a:pt x="70771" y="69533"/>
                  </a:lnTo>
                  <a:cubicBezTo>
                    <a:pt x="82756" y="69655"/>
                    <a:pt x="92730" y="60352"/>
                    <a:pt x="93440" y="48387"/>
                  </a:cubicBezTo>
                  <a:cubicBezTo>
                    <a:pt x="93861" y="36348"/>
                    <a:pt x="84443" y="26247"/>
                    <a:pt x="72404" y="25826"/>
                  </a:cubicBezTo>
                  <a:cubicBezTo>
                    <a:pt x="72113" y="25816"/>
                    <a:pt x="71823" y="25811"/>
                    <a:pt x="71533" y="25813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" name="爱设计-4-3">
              <a:extLst>
                <a:ext uri="{FF2B5EF4-FFF2-40B4-BE49-F238E27FC236}">
                  <a16:creationId xmlns:a16="http://schemas.microsoft.com/office/drawing/2014/main" id="{B264AB73-E5B6-B40D-3E38-4954F7A7E98E}"/>
                </a:ext>
              </a:extLst>
            </p:cNvPr>
            <p:cNvSpPr/>
            <p:nvPr/>
          </p:nvSpPr>
          <p:spPr>
            <a:xfrm>
              <a:off x="5481970" y="3750183"/>
              <a:ext cx="133348" cy="143732"/>
            </a:xfrm>
            <a:custGeom>
              <a:avLst/>
              <a:gdLst>
                <a:gd name="connsiteX0" fmla="*/ 59960 w 133348"/>
                <a:gd name="connsiteY0" fmla="*/ 143732 h 143732"/>
                <a:gd name="connsiteX1" fmla="*/ 53673 w 133348"/>
                <a:gd name="connsiteY1" fmla="*/ 137446 h 143732"/>
                <a:gd name="connsiteX2" fmla="*/ 53673 w 133348"/>
                <a:gd name="connsiteY2" fmla="*/ 85820 h 143732"/>
                <a:gd name="connsiteX3" fmla="*/ 51959 w 133348"/>
                <a:gd name="connsiteY3" fmla="*/ 80391 h 143732"/>
                <a:gd name="connsiteX4" fmla="*/ 905 w 133348"/>
                <a:gd name="connsiteY4" fmla="*/ 10001 h 143732"/>
                <a:gd name="connsiteX5" fmla="*/ 3040 w 133348"/>
                <a:gd name="connsiteY5" fmla="*/ 1371 h 143732"/>
                <a:gd name="connsiteX6" fmla="*/ 5953 w 133348"/>
                <a:gd name="connsiteY6" fmla="*/ 476 h 143732"/>
                <a:gd name="connsiteX7" fmla="*/ 18716 w 133348"/>
                <a:gd name="connsiteY7" fmla="*/ 476 h 143732"/>
                <a:gd name="connsiteX8" fmla="*/ 23479 w 133348"/>
                <a:gd name="connsiteY8" fmla="*/ 2667 h 143732"/>
                <a:gd name="connsiteX9" fmla="*/ 61579 w 133348"/>
                <a:gd name="connsiteY9" fmla="*/ 56483 h 143732"/>
                <a:gd name="connsiteX10" fmla="*/ 66722 w 133348"/>
                <a:gd name="connsiteY10" fmla="*/ 59055 h 143732"/>
                <a:gd name="connsiteX11" fmla="*/ 71771 w 133348"/>
                <a:gd name="connsiteY11" fmla="*/ 56483 h 143732"/>
                <a:gd name="connsiteX12" fmla="*/ 109871 w 133348"/>
                <a:gd name="connsiteY12" fmla="*/ 2667 h 143732"/>
                <a:gd name="connsiteX13" fmla="*/ 115014 w 133348"/>
                <a:gd name="connsiteY13" fmla="*/ 0 h 143732"/>
                <a:gd name="connsiteX14" fmla="*/ 127397 w 133348"/>
                <a:gd name="connsiteY14" fmla="*/ 0 h 143732"/>
                <a:gd name="connsiteX15" fmla="*/ 133340 w 133348"/>
                <a:gd name="connsiteY15" fmla="*/ 6612 h 143732"/>
                <a:gd name="connsiteX16" fmla="*/ 132445 w 133348"/>
                <a:gd name="connsiteY16" fmla="*/ 9525 h 143732"/>
                <a:gd name="connsiteX17" fmla="*/ 81200 w 133348"/>
                <a:gd name="connsiteY17" fmla="*/ 80391 h 143732"/>
                <a:gd name="connsiteX18" fmla="*/ 79486 w 133348"/>
                <a:gd name="connsiteY18" fmla="*/ 85820 h 143732"/>
                <a:gd name="connsiteX19" fmla="*/ 79486 w 133348"/>
                <a:gd name="connsiteY19" fmla="*/ 137446 h 143732"/>
                <a:gd name="connsiteX20" fmla="*/ 73199 w 133348"/>
                <a:gd name="connsiteY20" fmla="*/ 143732 h 1437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33348" h="143732">
                  <a:moveTo>
                    <a:pt x="59960" y="143732"/>
                  </a:moveTo>
                  <a:cubicBezTo>
                    <a:pt x="56509" y="143681"/>
                    <a:pt x="53724" y="140896"/>
                    <a:pt x="53673" y="137446"/>
                  </a:cubicBezTo>
                  <a:lnTo>
                    <a:pt x="53673" y="85820"/>
                  </a:lnTo>
                  <a:cubicBezTo>
                    <a:pt x="53708" y="83872"/>
                    <a:pt x="53106" y="81966"/>
                    <a:pt x="51959" y="80391"/>
                  </a:cubicBezTo>
                  <a:lnTo>
                    <a:pt x="905" y="10001"/>
                  </a:lnTo>
                  <a:cubicBezTo>
                    <a:pt x="-889" y="7028"/>
                    <a:pt x="67" y="3164"/>
                    <a:pt x="3040" y="1371"/>
                  </a:cubicBezTo>
                  <a:cubicBezTo>
                    <a:pt x="3923" y="838"/>
                    <a:pt x="4923" y="531"/>
                    <a:pt x="5953" y="476"/>
                  </a:cubicBezTo>
                  <a:lnTo>
                    <a:pt x="18716" y="476"/>
                  </a:lnTo>
                  <a:cubicBezTo>
                    <a:pt x="20547" y="478"/>
                    <a:pt x="22286" y="1278"/>
                    <a:pt x="23479" y="2667"/>
                  </a:cubicBezTo>
                  <a:lnTo>
                    <a:pt x="61579" y="56483"/>
                  </a:lnTo>
                  <a:cubicBezTo>
                    <a:pt x="62788" y="58108"/>
                    <a:pt x="64697" y="59063"/>
                    <a:pt x="66722" y="59055"/>
                  </a:cubicBezTo>
                  <a:cubicBezTo>
                    <a:pt x="68722" y="59063"/>
                    <a:pt x="70602" y="58105"/>
                    <a:pt x="71771" y="56483"/>
                  </a:cubicBezTo>
                  <a:lnTo>
                    <a:pt x="109871" y="2667"/>
                  </a:lnTo>
                  <a:cubicBezTo>
                    <a:pt x="111049" y="994"/>
                    <a:pt x="112968" y="-1"/>
                    <a:pt x="115014" y="0"/>
                  </a:cubicBezTo>
                  <a:lnTo>
                    <a:pt x="127397" y="0"/>
                  </a:lnTo>
                  <a:cubicBezTo>
                    <a:pt x="130864" y="185"/>
                    <a:pt x="133524" y="3145"/>
                    <a:pt x="133340" y="6612"/>
                  </a:cubicBezTo>
                  <a:cubicBezTo>
                    <a:pt x="133285" y="7642"/>
                    <a:pt x="132978" y="8642"/>
                    <a:pt x="132445" y="9525"/>
                  </a:cubicBezTo>
                  <a:lnTo>
                    <a:pt x="81200" y="80391"/>
                  </a:lnTo>
                  <a:cubicBezTo>
                    <a:pt x="80053" y="81966"/>
                    <a:pt x="79451" y="83872"/>
                    <a:pt x="79486" y="85820"/>
                  </a:cubicBezTo>
                  <a:lnTo>
                    <a:pt x="79486" y="137446"/>
                  </a:lnTo>
                  <a:cubicBezTo>
                    <a:pt x="79435" y="140896"/>
                    <a:pt x="76650" y="143681"/>
                    <a:pt x="73199" y="143732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" name="爱设计-4-4">
              <a:extLst>
                <a:ext uri="{FF2B5EF4-FFF2-40B4-BE49-F238E27FC236}">
                  <a16:creationId xmlns:a16="http://schemas.microsoft.com/office/drawing/2014/main" id="{2831C407-0DFA-456C-C2A9-FA0E8AEEFAFB}"/>
                </a:ext>
              </a:extLst>
            </p:cNvPr>
            <p:cNvSpPr/>
            <p:nvPr/>
          </p:nvSpPr>
          <p:spPr>
            <a:xfrm>
              <a:off x="5769006" y="3750182"/>
              <a:ext cx="131730" cy="143732"/>
            </a:xfrm>
            <a:custGeom>
              <a:avLst/>
              <a:gdLst>
                <a:gd name="connsiteX0" fmla="*/ 65913 w 131730"/>
                <a:gd name="connsiteY0" fmla="*/ 143732 h 143732"/>
                <a:gd name="connsiteX1" fmla="*/ 0 w 131730"/>
                <a:gd name="connsiteY1" fmla="*/ 77819 h 143732"/>
                <a:gd name="connsiteX2" fmla="*/ 0 w 131730"/>
                <a:gd name="connsiteY2" fmla="*/ 6287 h 143732"/>
                <a:gd name="connsiteX3" fmla="*/ 6286 w 131730"/>
                <a:gd name="connsiteY3" fmla="*/ 0 h 143732"/>
                <a:gd name="connsiteX4" fmla="*/ 19431 w 131730"/>
                <a:gd name="connsiteY4" fmla="*/ 0 h 143732"/>
                <a:gd name="connsiteX5" fmla="*/ 25717 w 131730"/>
                <a:gd name="connsiteY5" fmla="*/ 6287 h 143732"/>
                <a:gd name="connsiteX6" fmla="*/ 25717 w 131730"/>
                <a:gd name="connsiteY6" fmla="*/ 77343 h 143732"/>
                <a:gd name="connsiteX7" fmla="*/ 63909 w 131730"/>
                <a:gd name="connsiteY7" fmla="*/ 119447 h 143732"/>
                <a:gd name="connsiteX8" fmla="*/ 106013 w 131730"/>
                <a:gd name="connsiteY8" fmla="*/ 81255 h 143732"/>
                <a:gd name="connsiteX9" fmla="*/ 106013 w 131730"/>
                <a:gd name="connsiteY9" fmla="*/ 77343 h 143732"/>
                <a:gd name="connsiteX10" fmla="*/ 106013 w 131730"/>
                <a:gd name="connsiteY10" fmla="*/ 6287 h 143732"/>
                <a:gd name="connsiteX11" fmla="*/ 112300 w 131730"/>
                <a:gd name="connsiteY11" fmla="*/ 0 h 143732"/>
                <a:gd name="connsiteX12" fmla="*/ 125444 w 131730"/>
                <a:gd name="connsiteY12" fmla="*/ 0 h 143732"/>
                <a:gd name="connsiteX13" fmla="*/ 131731 w 131730"/>
                <a:gd name="connsiteY13" fmla="*/ 6287 h 143732"/>
                <a:gd name="connsiteX14" fmla="*/ 131731 w 131730"/>
                <a:gd name="connsiteY14" fmla="*/ 77819 h 143732"/>
                <a:gd name="connsiteX15" fmla="*/ 66008 w 131730"/>
                <a:gd name="connsiteY15" fmla="*/ 143732 h 143732"/>
                <a:gd name="connsiteX16" fmla="*/ 65913 w 131730"/>
                <a:gd name="connsiteY16" fmla="*/ 143732 h 1437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31730" h="143732">
                  <a:moveTo>
                    <a:pt x="65913" y="143732"/>
                  </a:moveTo>
                  <a:cubicBezTo>
                    <a:pt x="29510" y="143732"/>
                    <a:pt x="0" y="114222"/>
                    <a:pt x="0" y="77819"/>
                  </a:cubicBezTo>
                  <a:lnTo>
                    <a:pt x="0" y="6287"/>
                  </a:lnTo>
                  <a:cubicBezTo>
                    <a:pt x="0" y="2815"/>
                    <a:pt x="2815" y="0"/>
                    <a:pt x="6286" y="0"/>
                  </a:cubicBezTo>
                  <a:lnTo>
                    <a:pt x="19431" y="0"/>
                  </a:lnTo>
                  <a:cubicBezTo>
                    <a:pt x="22903" y="0"/>
                    <a:pt x="25717" y="2815"/>
                    <a:pt x="25717" y="6287"/>
                  </a:cubicBezTo>
                  <a:lnTo>
                    <a:pt x="25717" y="77343"/>
                  </a:lnTo>
                  <a:cubicBezTo>
                    <a:pt x="24637" y="99516"/>
                    <a:pt x="41736" y="118367"/>
                    <a:pt x="63909" y="119447"/>
                  </a:cubicBezTo>
                  <a:cubicBezTo>
                    <a:pt x="86082" y="120527"/>
                    <a:pt x="104933" y="103428"/>
                    <a:pt x="106013" y="81255"/>
                  </a:cubicBezTo>
                  <a:cubicBezTo>
                    <a:pt x="106077" y="79952"/>
                    <a:pt x="106077" y="78646"/>
                    <a:pt x="106013" y="77343"/>
                  </a:cubicBezTo>
                  <a:lnTo>
                    <a:pt x="106013" y="6287"/>
                  </a:lnTo>
                  <a:cubicBezTo>
                    <a:pt x="106064" y="2836"/>
                    <a:pt x="108849" y="51"/>
                    <a:pt x="112300" y="0"/>
                  </a:cubicBezTo>
                  <a:lnTo>
                    <a:pt x="125444" y="0"/>
                  </a:lnTo>
                  <a:cubicBezTo>
                    <a:pt x="128916" y="0"/>
                    <a:pt x="131731" y="2815"/>
                    <a:pt x="131731" y="6287"/>
                  </a:cubicBezTo>
                  <a:lnTo>
                    <a:pt x="131731" y="77819"/>
                  </a:lnTo>
                  <a:cubicBezTo>
                    <a:pt x="131783" y="114169"/>
                    <a:pt x="102358" y="143680"/>
                    <a:pt x="66008" y="143732"/>
                  </a:cubicBezTo>
                  <a:cubicBezTo>
                    <a:pt x="65977" y="143732"/>
                    <a:pt x="65945" y="143732"/>
                    <a:pt x="65913" y="143732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" name="爱设计-4-5">
              <a:extLst>
                <a:ext uri="{FF2B5EF4-FFF2-40B4-BE49-F238E27FC236}">
                  <a16:creationId xmlns:a16="http://schemas.microsoft.com/office/drawing/2014/main" id="{6ABF3A88-EBC6-11F0-6EF8-EC5CA3AE369B}"/>
                </a:ext>
              </a:extLst>
            </p:cNvPr>
            <p:cNvSpPr/>
            <p:nvPr/>
          </p:nvSpPr>
          <p:spPr>
            <a:xfrm>
              <a:off x="6121239" y="3748944"/>
              <a:ext cx="116682" cy="145923"/>
            </a:xfrm>
            <a:custGeom>
              <a:avLst/>
              <a:gdLst>
                <a:gd name="connsiteX0" fmla="*/ 6287 w 116682"/>
                <a:gd name="connsiteY0" fmla="*/ 145923 h 145923"/>
                <a:gd name="connsiteX1" fmla="*/ 1 w 116682"/>
                <a:gd name="connsiteY1" fmla="*/ 139829 h 145923"/>
                <a:gd name="connsiteX2" fmla="*/ 1 w 116682"/>
                <a:gd name="connsiteY2" fmla="*/ 139637 h 145923"/>
                <a:gd name="connsiteX3" fmla="*/ 1 w 116682"/>
                <a:gd name="connsiteY3" fmla="*/ 6287 h 145923"/>
                <a:gd name="connsiteX4" fmla="*/ 6287 w 116682"/>
                <a:gd name="connsiteY4" fmla="*/ 0 h 145923"/>
                <a:gd name="connsiteX5" fmla="*/ 20003 w 116682"/>
                <a:gd name="connsiteY5" fmla="*/ 0 h 145923"/>
                <a:gd name="connsiteX6" fmla="*/ 26290 w 116682"/>
                <a:gd name="connsiteY6" fmla="*/ 6287 h 145923"/>
                <a:gd name="connsiteX7" fmla="*/ 26290 w 116682"/>
                <a:gd name="connsiteY7" fmla="*/ 114395 h 145923"/>
                <a:gd name="connsiteX8" fmla="*/ 32576 w 116682"/>
                <a:gd name="connsiteY8" fmla="*/ 120682 h 145923"/>
                <a:gd name="connsiteX9" fmla="*/ 110396 w 116682"/>
                <a:gd name="connsiteY9" fmla="*/ 120682 h 145923"/>
                <a:gd name="connsiteX10" fmla="*/ 116682 w 116682"/>
                <a:gd name="connsiteY10" fmla="*/ 126968 h 145923"/>
                <a:gd name="connsiteX11" fmla="*/ 116682 w 116682"/>
                <a:gd name="connsiteY11" fmla="*/ 139637 h 145923"/>
                <a:gd name="connsiteX12" fmla="*/ 110588 w 116682"/>
                <a:gd name="connsiteY12" fmla="*/ 145923 h 145923"/>
                <a:gd name="connsiteX13" fmla="*/ 110396 w 116682"/>
                <a:gd name="connsiteY13" fmla="*/ 145923 h 1459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16682" h="145923">
                  <a:moveTo>
                    <a:pt x="6287" y="145923"/>
                  </a:moveTo>
                  <a:cubicBezTo>
                    <a:pt x="2868" y="145976"/>
                    <a:pt x="54" y="143248"/>
                    <a:pt x="1" y="139829"/>
                  </a:cubicBezTo>
                  <a:cubicBezTo>
                    <a:pt x="0" y="139765"/>
                    <a:pt x="0" y="139701"/>
                    <a:pt x="1" y="139637"/>
                  </a:cubicBezTo>
                  <a:lnTo>
                    <a:pt x="1" y="6287"/>
                  </a:lnTo>
                  <a:cubicBezTo>
                    <a:pt x="1" y="2815"/>
                    <a:pt x="2815" y="0"/>
                    <a:pt x="6287" y="0"/>
                  </a:cubicBezTo>
                  <a:lnTo>
                    <a:pt x="20003" y="0"/>
                  </a:lnTo>
                  <a:cubicBezTo>
                    <a:pt x="23475" y="0"/>
                    <a:pt x="26290" y="2815"/>
                    <a:pt x="26290" y="6287"/>
                  </a:cubicBezTo>
                  <a:lnTo>
                    <a:pt x="26290" y="114395"/>
                  </a:lnTo>
                  <a:cubicBezTo>
                    <a:pt x="26290" y="117867"/>
                    <a:pt x="29104" y="120682"/>
                    <a:pt x="32576" y="120682"/>
                  </a:cubicBezTo>
                  <a:lnTo>
                    <a:pt x="110396" y="120682"/>
                  </a:lnTo>
                  <a:cubicBezTo>
                    <a:pt x="113868" y="120682"/>
                    <a:pt x="116682" y="123496"/>
                    <a:pt x="116682" y="126968"/>
                  </a:cubicBezTo>
                  <a:lnTo>
                    <a:pt x="116682" y="139637"/>
                  </a:lnTo>
                  <a:cubicBezTo>
                    <a:pt x="116735" y="143055"/>
                    <a:pt x="114007" y="145870"/>
                    <a:pt x="110588" y="145923"/>
                  </a:cubicBezTo>
                  <a:cubicBezTo>
                    <a:pt x="110524" y="145924"/>
                    <a:pt x="110460" y="145924"/>
                    <a:pt x="110396" y="145923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" name="爱设计-4-6">
              <a:extLst>
                <a:ext uri="{FF2B5EF4-FFF2-40B4-BE49-F238E27FC236}">
                  <a16:creationId xmlns:a16="http://schemas.microsoft.com/office/drawing/2014/main" id="{93B33028-1E01-C50B-C897-E9E93394C245}"/>
                </a:ext>
              </a:extLst>
            </p:cNvPr>
            <p:cNvSpPr/>
            <p:nvPr/>
          </p:nvSpPr>
          <p:spPr>
            <a:xfrm>
              <a:off x="6561009" y="3749611"/>
              <a:ext cx="149352" cy="149352"/>
            </a:xfrm>
            <a:custGeom>
              <a:avLst/>
              <a:gdLst>
                <a:gd name="connsiteX0" fmla="*/ 74867 w 149352"/>
                <a:gd name="connsiteY0" fmla="*/ 149352 h 149352"/>
                <a:gd name="connsiteX1" fmla="*/ 0 w 149352"/>
                <a:gd name="connsiteY1" fmla="*/ 74867 h 149352"/>
                <a:gd name="connsiteX2" fmla="*/ 74486 w 149352"/>
                <a:gd name="connsiteY2" fmla="*/ 0 h 149352"/>
                <a:gd name="connsiteX3" fmla="*/ 149352 w 149352"/>
                <a:gd name="connsiteY3" fmla="*/ 74486 h 149352"/>
                <a:gd name="connsiteX4" fmla="*/ 149352 w 149352"/>
                <a:gd name="connsiteY4" fmla="*/ 74676 h 149352"/>
                <a:gd name="connsiteX5" fmla="*/ 74867 w 149352"/>
                <a:gd name="connsiteY5" fmla="*/ 149352 h 149352"/>
                <a:gd name="connsiteX6" fmla="*/ 74867 w 149352"/>
                <a:gd name="connsiteY6" fmla="*/ 25527 h 149352"/>
                <a:gd name="connsiteX7" fmla="*/ 25527 w 149352"/>
                <a:gd name="connsiteY7" fmla="*/ 74676 h 149352"/>
                <a:gd name="connsiteX8" fmla="*/ 74676 w 149352"/>
                <a:gd name="connsiteY8" fmla="*/ 124015 h 149352"/>
                <a:gd name="connsiteX9" fmla="*/ 124015 w 149352"/>
                <a:gd name="connsiteY9" fmla="*/ 74866 h 149352"/>
                <a:gd name="connsiteX10" fmla="*/ 124016 w 149352"/>
                <a:gd name="connsiteY10" fmla="*/ 74771 h 149352"/>
                <a:gd name="connsiteX11" fmla="*/ 74866 w 149352"/>
                <a:gd name="connsiteY11" fmla="*/ 25432 h 1493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49352" h="149352">
                  <a:moveTo>
                    <a:pt x="74867" y="149352"/>
                  </a:moveTo>
                  <a:cubicBezTo>
                    <a:pt x="33624" y="149457"/>
                    <a:pt x="105" y="116109"/>
                    <a:pt x="0" y="74867"/>
                  </a:cubicBezTo>
                  <a:cubicBezTo>
                    <a:pt x="-105" y="33624"/>
                    <a:pt x="33243" y="105"/>
                    <a:pt x="74486" y="0"/>
                  </a:cubicBezTo>
                  <a:cubicBezTo>
                    <a:pt x="115728" y="-105"/>
                    <a:pt x="149247" y="33243"/>
                    <a:pt x="149352" y="74486"/>
                  </a:cubicBezTo>
                  <a:cubicBezTo>
                    <a:pt x="149352" y="74549"/>
                    <a:pt x="149352" y="74612"/>
                    <a:pt x="149352" y="74676"/>
                  </a:cubicBezTo>
                  <a:cubicBezTo>
                    <a:pt x="149300" y="115822"/>
                    <a:pt x="116013" y="149195"/>
                    <a:pt x="74867" y="149352"/>
                  </a:cubicBezTo>
                  <a:close/>
                  <a:moveTo>
                    <a:pt x="74867" y="25527"/>
                  </a:moveTo>
                  <a:cubicBezTo>
                    <a:pt x="47670" y="25474"/>
                    <a:pt x="25580" y="47479"/>
                    <a:pt x="25527" y="74676"/>
                  </a:cubicBezTo>
                  <a:cubicBezTo>
                    <a:pt x="25474" y="101873"/>
                    <a:pt x="47479" y="123963"/>
                    <a:pt x="74676" y="124015"/>
                  </a:cubicBezTo>
                  <a:cubicBezTo>
                    <a:pt x="101873" y="124068"/>
                    <a:pt x="123963" y="102063"/>
                    <a:pt x="124015" y="74866"/>
                  </a:cubicBezTo>
                  <a:cubicBezTo>
                    <a:pt x="124016" y="74835"/>
                    <a:pt x="124016" y="74803"/>
                    <a:pt x="124016" y="74771"/>
                  </a:cubicBezTo>
                  <a:cubicBezTo>
                    <a:pt x="124016" y="47596"/>
                    <a:pt x="102042" y="25537"/>
                    <a:pt x="74866" y="25432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" name="爱设计-4-7">
              <a:extLst>
                <a:ext uri="{FF2B5EF4-FFF2-40B4-BE49-F238E27FC236}">
                  <a16:creationId xmlns:a16="http://schemas.microsoft.com/office/drawing/2014/main" id="{9F268F28-A984-CB11-4F2B-4B0632FBC555}"/>
                </a:ext>
              </a:extLst>
            </p:cNvPr>
            <p:cNvSpPr/>
            <p:nvPr/>
          </p:nvSpPr>
          <p:spPr>
            <a:xfrm>
              <a:off x="6243065" y="3747039"/>
              <a:ext cx="149351" cy="149351"/>
            </a:xfrm>
            <a:custGeom>
              <a:avLst/>
              <a:gdLst>
                <a:gd name="connsiteX0" fmla="*/ 74676 w 149351"/>
                <a:gd name="connsiteY0" fmla="*/ 149352 h 149351"/>
                <a:gd name="connsiteX1" fmla="*/ 0 w 149351"/>
                <a:gd name="connsiteY1" fmla="*/ 74676 h 149351"/>
                <a:gd name="connsiteX2" fmla="*/ 74676 w 149351"/>
                <a:gd name="connsiteY2" fmla="*/ 0 h 149351"/>
                <a:gd name="connsiteX3" fmla="*/ 149352 w 149351"/>
                <a:gd name="connsiteY3" fmla="*/ 74676 h 149351"/>
                <a:gd name="connsiteX4" fmla="*/ 74676 w 149351"/>
                <a:gd name="connsiteY4" fmla="*/ 149352 h 149351"/>
                <a:gd name="connsiteX5" fmla="*/ 74676 w 149351"/>
                <a:gd name="connsiteY5" fmla="*/ 25527 h 149351"/>
                <a:gd name="connsiteX6" fmla="*/ 25910 w 149351"/>
                <a:gd name="connsiteY6" fmla="*/ 75245 h 149351"/>
                <a:gd name="connsiteX7" fmla="*/ 75629 w 149351"/>
                <a:gd name="connsiteY7" fmla="*/ 124011 h 149351"/>
                <a:gd name="connsiteX8" fmla="*/ 124396 w 149351"/>
                <a:gd name="connsiteY8" fmla="*/ 74676 h 149351"/>
                <a:gd name="connsiteX9" fmla="*/ 75251 w 149351"/>
                <a:gd name="connsiteY9" fmla="*/ 25524 h 149351"/>
                <a:gd name="connsiteX10" fmla="*/ 74676 w 149351"/>
                <a:gd name="connsiteY10" fmla="*/ 25527 h 1493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49351" h="149351">
                  <a:moveTo>
                    <a:pt x="74676" y="149352"/>
                  </a:moveTo>
                  <a:cubicBezTo>
                    <a:pt x="33434" y="149352"/>
                    <a:pt x="0" y="115918"/>
                    <a:pt x="0" y="74676"/>
                  </a:cubicBezTo>
                  <a:cubicBezTo>
                    <a:pt x="0" y="33434"/>
                    <a:pt x="33434" y="0"/>
                    <a:pt x="74676" y="0"/>
                  </a:cubicBezTo>
                  <a:cubicBezTo>
                    <a:pt x="115918" y="0"/>
                    <a:pt x="149352" y="33434"/>
                    <a:pt x="149352" y="74676"/>
                  </a:cubicBezTo>
                  <a:cubicBezTo>
                    <a:pt x="149352" y="115918"/>
                    <a:pt x="115918" y="149352"/>
                    <a:pt x="74676" y="149352"/>
                  </a:cubicBezTo>
                  <a:close/>
                  <a:moveTo>
                    <a:pt x="74676" y="25527"/>
                  </a:moveTo>
                  <a:cubicBezTo>
                    <a:pt x="47480" y="25790"/>
                    <a:pt x="25647" y="48050"/>
                    <a:pt x="25910" y="75245"/>
                  </a:cubicBezTo>
                  <a:cubicBezTo>
                    <a:pt x="26173" y="102441"/>
                    <a:pt x="48433" y="124274"/>
                    <a:pt x="75629" y="124011"/>
                  </a:cubicBezTo>
                  <a:cubicBezTo>
                    <a:pt x="102675" y="123749"/>
                    <a:pt x="124447" y="101723"/>
                    <a:pt x="124396" y="74676"/>
                  </a:cubicBezTo>
                  <a:cubicBezTo>
                    <a:pt x="124398" y="47532"/>
                    <a:pt x="102395" y="25525"/>
                    <a:pt x="75251" y="25524"/>
                  </a:cubicBezTo>
                  <a:cubicBezTo>
                    <a:pt x="75059" y="25524"/>
                    <a:pt x="74868" y="25525"/>
                    <a:pt x="74676" y="25527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" name="爱设计-4-8">
              <a:extLst>
                <a:ext uri="{FF2B5EF4-FFF2-40B4-BE49-F238E27FC236}">
                  <a16:creationId xmlns:a16="http://schemas.microsoft.com/office/drawing/2014/main" id="{B347EB07-54CF-ADAD-EAF5-6F252FDFDC0C}"/>
                </a:ext>
              </a:extLst>
            </p:cNvPr>
            <p:cNvSpPr/>
            <p:nvPr/>
          </p:nvSpPr>
          <p:spPr>
            <a:xfrm>
              <a:off x="6402799" y="3745562"/>
              <a:ext cx="151572" cy="149352"/>
            </a:xfrm>
            <a:custGeom>
              <a:avLst/>
              <a:gdLst>
                <a:gd name="connsiteX0" fmla="*/ 145638 w 151572"/>
                <a:gd name="connsiteY0" fmla="*/ 64438 h 149352"/>
                <a:gd name="connsiteX1" fmla="*/ 145066 w 151572"/>
                <a:gd name="connsiteY1" fmla="*/ 64438 h 149352"/>
                <a:gd name="connsiteX2" fmla="*/ 145066 w 151572"/>
                <a:gd name="connsiteY2" fmla="*/ 64438 h 149352"/>
                <a:gd name="connsiteX3" fmla="*/ 87916 w 151572"/>
                <a:gd name="connsiteY3" fmla="*/ 64438 h 149352"/>
                <a:gd name="connsiteX4" fmla="*/ 81630 w 151572"/>
                <a:gd name="connsiteY4" fmla="*/ 70724 h 149352"/>
                <a:gd name="connsiteX5" fmla="*/ 81630 w 151572"/>
                <a:gd name="connsiteY5" fmla="*/ 83583 h 149352"/>
                <a:gd name="connsiteX6" fmla="*/ 87916 w 151572"/>
                <a:gd name="connsiteY6" fmla="*/ 89869 h 149352"/>
                <a:gd name="connsiteX7" fmla="*/ 115443 w 151572"/>
                <a:gd name="connsiteY7" fmla="*/ 89869 h 149352"/>
                <a:gd name="connsiteX8" fmla="*/ 119539 w 151572"/>
                <a:gd name="connsiteY8" fmla="*/ 91584 h 149352"/>
                <a:gd name="connsiteX9" fmla="*/ 120492 w 151572"/>
                <a:gd name="connsiteY9" fmla="*/ 96632 h 149352"/>
                <a:gd name="connsiteX10" fmla="*/ 120492 w 151572"/>
                <a:gd name="connsiteY10" fmla="*/ 96632 h 149352"/>
                <a:gd name="connsiteX11" fmla="*/ 120492 w 151572"/>
                <a:gd name="connsiteY11" fmla="*/ 96632 h 149352"/>
                <a:gd name="connsiteX12" fmla="*/ 103632 w 151572"/>
                <a:gd name="connsiteY12" fmla="*/ 117873 h 149352"/>
                <a:gd name="connsiteX13" fmla="*/ 102870 w 151572"/>
                <a:gd name="connsiteY13" fmla="*/ 117873 h 149352"/>
                <a:gd name="connsiteX14" fmla="*/ 100299 w 151572"/>
                <a:gd name="connsiteY14" fmla="*/ 119206 h 149352"/>
                <a:gd name="connsiteX15" fmla="*/ 100299 w 151572"/>
                <a:gd name="connsiteY15" fmla="*/ 119206 h 149352"/>
                <a:gd name="connsiteX16" fmla="*/ 99156 w 151572"/>
                <a:gd name="connsiteY16" fmla="*/ 119778 h 149352"/>
                <a:gd name="connsiteX17" fmla="*/ 99156 w 151572"/>
                <a:gd name="connsiteY17" fmla="*/ 119778 h 149352"/>
                <a:gd name="connsiteX18" fmla="*/ 98108 w 151572"/>
                <a:gd name="connsiteY18" fmla="*/ 120254 h 149352"/>
                <a:gd name="connsiteX19" fmla="*/ 98108 w 151572"/>
                <a:gd name="connsiteY19" fmla="*/ 120254 h 149352"/>
                <a:gd name="connsiteX20" fmla="*/ 96965 w 151572"/>
                <a:gd name="connsiteY20" fmla="*/ 120254 h 149352"/>
                <a:gd name="connsiteX21" fmla="*/ 96965 w 151572"/>
                <a:gd name="connsiteY21" fmla="*/ 120254 h 149352"/>
                <a:gd name="connsiteX22" fmla="*/ 91345 w 151572"/>
                <a:gd name="connsiteY22" fmla="*/ 122254 h 149352"/>
                <a:gd name="connsiteX23" fmla="*/ 91345 w 151572"/>
                <a:gd name="connsiteY23" fmla="*/ 122254 h 149352"/>
                <a:gd name="connsiteX24" fmla="*/ 90012 w 151572"/>
                <a:gd name="connsiteY24" fmla="*/ 122254 h 149352"/>
                <a:gd name="connsiteX25" fmla="*/ 90012 w 151572"/>
                <a:gd name="connsiteY25" fmla="*/ 122254 h 149352"/>
                <a:gd name="connsiteX26" fmla="*/ 88678 w 151572"/>
                <a:gd name="connsiteY26" fmla="*/ 122254 h 149352"/>
                <a:gd name="connsiteX27" fmla="*/ 88678 w 151572"/>
                <a:gd name="connsiteY27" fmla="*/ 122254 h 149352"/>
                <a:gd name="connsiteX28" fmla="*/ 81344 w 151572"/>
                <a:gd name="connsiteY28" fmla="*/ 123302 h 149352"/>
                <a:gd name="connsiteX29" fmla="*/ 71819 w 151572"/>
                <a:gd name="connsiteY29" fmla="*/ 123302 h 149352"/>
                <a:gd name="connsiteX30" fmla="*/ 70581 w 151572"/>
                <a:gd name="connsiteY30" fmla="*/ 123302 h 149352"/>
                <a:gd name="connsiteX31" fmla="*/ 70581 w 151572"/>
                <a:gd name="connsiteY31" fmla="*/ 123302 h 149352"/>
                <a:gd name="connsiteX32" fmla="*/ 66580 w 151572"/>
                <a:gd name="connsiteY32" fmla="*/ 122540 h 149352"/>
                <a:gd name="connsiteX33" fmla="*/ 66580 w 151572"/>
                <a:gd name="connsiteY33" fmla="*/ 122540 h 149352"/>
                <a:gd name="connsiteX34" fmla="*/ 29259 w 151572"/>
                <a:gd name="connsiteY34" fmla="*/ 63743 h 149352"/>
                <a:gd name="connsiteX35" fmla="*/ 63246 w 151572"/>
                <a:gd name="connsiteY35" fmla="*/ 27290 h 149352"/>
                <a:gd name="connsiteX36" fmla="*/ 63246 w 151572"/>
                <a:gd name="connsiteY36" fmla="*/ 27290 h 149352"/>
                <a:gd name="connsiteX37" fmla="*/ 72009 w 151572"/>
                <a:gd name="connsiteY37" fmla="*/ 25480 h 149352"/>
                <a:gd name="connsiteX38" fmla="*/ 72009 w 151572"/>
                <a:gd name="connsiteY38" fmla="*/ 25480 h 149352"/>
                <a:gd name="connsiteX39" fmla="*/ 75438 w 151572"/>
                <a:gd name="connsiteY39" fmla="*/ 25480 h 149352"/>
                <a:gd name="connsiteX40" fmla="*/ 77534 w 151572"/>
                <a:gd name="connsiteY40" fmla="*/ 25480 h 149352"/>
                <a:gd name="connsiteX41" fmla="*/ 108966 w 151572"/>
                <a:gd name="connsiteY41" fmla="*/ 36815 h 149352"/>
                <a:gd name="connsiteX42" fmla="*/ 109538 w 151572"/>
                <a:gd name="connsiteY42" fmla="*/ 37387 h 149352"/>
                <a:gd name="connsiteX43" fmla="*/ 109538 w 151572"/>
                <a:gd name="connsiteY43" fmla="*/ 37387 h 149352"/>
                <a:gd name="connsiteX44" fmla="*/ 112395 w 151572"/>
                <a:gd name="connsiteY44" fmla="*/ 40054 h 149352"/>
                <a:gd name="connsiteX45" fmla="*/ 120396 w 151572"/>
                <a:gd name="connsiteY45" fmla="*/ 40720 h 149352"/>
                <a:gd name="connsiteX46" fmla="*/ 131064 w 151572"/>
                <a:gd name="connsiteY46" fmla="*/ 33291 h 149352"/>
                <a:gd name="connsiteX47" fmla="*/ 132781 w 151572"/>
                <a:gd name="connsiteY47" fmla="*/ 24705 h 149352"/>
                <a:gd name="connsiteX48" fmla="*/ 132588 w 151572"/>
                <a:gd name="connsiteY48" fmla="*/ 24433 h 149352"/>
                <a:gd name="connsiteX49" fmla="*/ 122016 w 151572"/>
                <a:gd name="connsiteY49" fmla="*/ 14908 h 149352"/>
                <a:gd name="connsiteX50" fmla="*/ 77343 w 151572"/>
                <a:gd name="connsiteY50" fmla="*/ 49 h 149352"/>
                <a:gd name="connsiteX51" fmla="*/ 77343 w 151572"/>
                <a:gd name="connsiteY51" fmla="*/ 49 h 149352"/>
                <a:gd name="connsiteX52" fmla="*/ 49 w 151572"/>
                <a:gd name="connsiteY52" fmla="*/ 72010 h 149352"/>
                <a:gd name="connsiteX53" fmla="*/ 72010 w 151572"/>
                <a:gd name="connsiteY53" fmla="*/ 149305 h 149352"/>
                <a:gd name="connsiteX54" fmla="*/ 77344 w 151572"/>
                <a:gd name="connsiteY54" fmla="*/ 149305 h 149352"/>
                <a:gd name="connsiteX55" fmla="*/ 84487 w 151572"/>
                <a:gd name="connsiteY55" fmla="*/ 149305 h 149352"/>
                <a:gd name="connsiteX56" fmla="*/ 86202 w 151572"/>
                <a:gd name="connsiteY56" fmla="*/ 149305 h 149352"/>
                <a:gd name="connsiteX57" fmla="*/ 87440 w 151572"/>
                <a:gd name="connsiteY57" fmla="*/ 149305 h 149352"/>
                <a:gd name="connsiteX58" fmla="*/ 88583 w 151572"/>
                <a:gd name="connsiteY58" fmla="*/ 149305 h 149352"/>
                <a:gd name="connsiteX59" fmla="*/ 89631 w 151572"/>
                <a:gd name="connsiteY59" fmla="*/ 149305 h 149352"/>
                <a:gd name="connsiteX60" fmla="*/ 91536 w 151572"/>
                <a:gd name="connsiteY60" fmla="*/ 149305 h 149352"/>
                <a:gd name="connsiteX61" fmla="*/ 92583 w 151572"/>
                <a:gd name="connsiteY61" fmla="*/ 149305 h 149352"/>
                <a:gd name="connsiteX62" fmla="*/ 93726 w 151572"/>
                <a:gd name="connsiteY62" fmla="*/ 149305 h 149352"/>
                <a:gd name="connsiteX63" fmla="*/ 94679 w 151572"/>
                <a:gd name="connsiteY63" fmla="*/ 149305 h 149352"/>
                <a:gd name="connsiteX64" fmla="*/ 96679 w 151572"/>
                <a:gd name="connsiteY64" fmla="*/ 149305 h 149352"/>
                <a:gd name="connsiteX65" fmla="*/ 97536 w 151572"/>
                <a:gd name="connsiteY65" fmla="*/ 149305 h 149352"/>
                <a:gd name="connsiteX66" fmla="*/ 98775 w 151572"/>
                <a:gd name="connsiteY66" fmla="*/ 149305 h 149352"/>
                <a:gd name="connsiteX67" fmla="*/ 99632 w 151572"/>
                <a:gd name="connsiteY67" fmla="*/ 149305 h 149352"/>
                <a:gd name="connsiteX68" fmla="*/ 101727 w 151572"/>
                <a:gd name="connsiteY68" fmla="*/ 148543 h 149352"/>
                <a:gd name="connsiteX69" fmla="*/ 102489 w 151572"/>
                <a:gd name="connsiteY69" fmla="*/ 148543 h 149352"/>
                <a:gd name="connsiteX70" fmla="*/ 103728 w 151572"/>
                <a:gd name="connsiteY70" fmla="*/ 148543 h 149352"/>
                <a:gd name="connsiteX71" fmla="*/ 103728 w 151572"/>
                <a:gd name="connsiteY71" fmla="*/ 148543 h 149352"/>
                <a:gd name="connsiteX72" fmla="*/ 106299 w 151572"/>
                <a:gd name="connsiteY72" fmla="*/ 147591 h 149352"/>
                <a:gd name="connsiteX73" fmla="*/ 106966 w 151572"/>
                <a:gd name="connsiteY73" fmla="*/ 147591 h 149352"/>
                <a:gd name="connsiteX74" fmla="*/ 110967 w 151572"/>
                <a:gd name="connsiteY74" fmla="*/ 145686 h 149352"/>
                <a:gd name="connsiteX75" fmla="*/ 111538 w 151572"/>
                <a:gd name="connsiteY75" fmla="*/ 145686 h 149352"/>
                <a:gd name="connsiteX76" fmla="*/ 114015 w 151572"/>
                <a:gd name="connsiteY76" fmla="*/ 144257 h 149352"/>
                <a:gd name="connsiteX77" fmla="*/ 114015 w 151572"/>
                <a:gd name="connsiteY77" fmla="*/ 144257 h 149352"/>
                <a:gd name="connsiteX78" fmla="*/ 115253 w 151572"/>
                <a:gd name="connsiteY78" fmla="*/ 143495 h 149352"/>
                <a:gd name="connsiteX79" fmla="*/ 115729 w 151572"/>
                <a:gd name="connsiteY79" fmla="*/ 143495 h 149352"/>
                <a:gd name="connsiteX80" fmla="*/ 118110 w 151572"/>
                <a:gd name="connsiteY80" fmla="*/ 141971 h 149352"/>
                <a:gd name="connsiteX81" fmla="*/ 118110 w 151572"/>
                <a:gd name="connsiteY81" fmla="*/ 141971 h 149352"/>
                <a:gd name="connsiteX82" fmla="*/ 119349 w 151572"/>
                <a:gd name="connsiteY82" fmla="*/ 141114 h 149352"/>
                <a:gd name="connsiteX83" fmla="*/ 119349 w 151572"/>
                <a:gd name="connsiteY83" fmla="*/ 141114 h 149352"/>
                <a:gd name="connsiteX84" fmla="*/ 121730 w 151572"/>
                <a:gd name="connsiteY84" fmla="*/ 139399 h 149352"/>
                <a:gd name="connsiteX85" fmla="*/ 121730 w 151572"/>
                <a:gd name="connsiteY85" fmla="*/ 139399 h 149352"/>
                <a:gd name="connsiteX86" fmla="*/ 122968 w 151572"/>
                <a:gd name="connsiteY86" fmla="*/ 138352 h 149352"/>
                <a:gd name="connsiteX87" fmla="*/ 122968 w 151572"/>
                <a:gd name="connsiteY87" fmla="*/ 138352 h 149352"/>
                <a:gd name="connsiteX88" fmla="*/ 125349 w 151572"/>
                <a:gd name="connsiteY88" fmla="*/ 136351 h 149352"/>
                <a:gd name="connsiteX89" fmla="*/ 125349 w 151572"/>
                <a:gd name="connsiteY89" fmla="*/ 136351 h 149352"/>
                <a:gd name="connsiteX90" fmla="*/ 150400 w 151572"/>
                <a:gd name="connsiteY90" fmla="*/ 80630 h 149352"/>
                <a:gd name="connsiteX91" fmla="*/ 150400 w 151572"/>
                <a:gd name="connsiteY91" fmla="*/ 74248 h 149352"/>
                <a:gd name="connsiteX92" fmla="*/ 149006 w 151572"/>
                <a:gd name="connsiteY92" fmla="*/ 65604 h 149352"/>
                <a:gd name="connsiteX93" fmla="*/ 145638 w 151572"/>
                <a:gd name="connsiteY93" fmla="*/ 64438 h 1493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</a:cxnLst>
              <a:rect l="l" t="t" r="r" b="b"/>
              <a:pathLst>
                <a:path w="151572" h="149352">
                  <a:moveTo>
                    <a:pt x="145638" y="64438"/>
                  </a:moveTo>
                  <a:lnTo>
                    <a:pt x="145066" y="64438"/>
                  </a:lnTo>
                  <a:lnTo>
                    <a:pt x="145066" y="64438"/>
                  </a:lnTo>
                  <a:lnTo>
                    <a:pt x="87916" y="64438"/>
                  </a:lnTo>
                  <a:cubicBezTo>
                    <a:pt x="84444" y="64438"/>
                    <a:pt x="81630" y="67252"/>
                    <a:pt x="81630" y="70724"/>
                  </a:cubicBezTo>
                  <a:lnTo>
                    <a:pt x="81630" y="83583"/>
                  </a:lnTo>
                  <a:cubicBezTo>
                    <a:pt x="81630" y="87055"/>
                    <a:pt x="84444" y="89869"/>
                    <a:pt x="87916" y="89869"/>
                  </a:cubicBezTo>
                  <a:lnTo>
                    <a:pt x="115443" y="89869"/>
                  </a:lnTo>
                  <a:cubicBezTo>
                    <a:pt x="116988" y="89843"/>
                    <a:pt x="118474" y="90465"/>
                    <a:pt x="119539" y="91584"/>
                  </a:cubicBezTo>
                  <a:cubicBezTo>
                    <a:pt x="120734" y="92976"/>
                    <a:pt x="121097" y="94900"/>
                    <a:pt x="120492" y="96632"/>
                  </a:cubicBezTo>
                  <a:lnTo>
                    <a:pt x="120492" y="96632"/>
                  </a:lnTo>
                  <a:lnTo>
                    <a:pt x="120492" y="96632"/>
                  </a:lnTo>
                  <a:cubicBezTo>
                    <a:pt x="116693" y="104984"/>
                    <a:pt x="110905" y="112278"/>
                    <a:pt x="103632" y="117873"/>
                  </a:cubicBezTo>
                  <a:lnTo>
                    <a:pt x="102870" y="117873"/>
                  </a:lnTo>
                  <a:lnTo>
                    <a:pt x="100299" y="119206"/>
                  </a:lnTo>
                  <a:lnTo>
                    <a:pt x="100299" y="119206"/>
                  </a:lnTo>
                  <a:lnTo>
                    <a:pt x="99156" y="119778"/>
                  </a:lnTo>
                  <a:lnTo>
                    <a:pt x="99156" y="119778"/>
                  </a:lnTo>
                  <a:lnTo>
                    <a:pt x="98108" y="120254"/>
                  </a:lnTo>
                  <a:lnTo>
                    <a:pt x="98108" y="120254"/>
                  </a:lnTo>
                  <a:lnTo>
                    <a:pt x="96965" y="120254"/>
                  </a:lnTo>
                  <a:lnTo>
                    <a:pt x="96965" y="120254"/>
                  </a:lnTo>
                  <a:lnTo>
                    <a:pt x="91345" y="122254"/>
                  </a:lnTo>
                  <a:lnTo>
                    <a:pt x="91345" y="122254"/>
                  </a:lnTo>
                  <a:lnTo>
                    <a:pt x="90012" y="122254"/>
                  </a:lnTo>
                  <a:lnTo>
                    <a:pt x="90012" y="122254"/>
                  </a:lnTo>
                  <a:lnTo>
                    <a:pt x="88678" y="122254"/>
                  </a:lnTo>
                  <a:lnTo>
                    <a:pt x="88678" y="122254"/>
                  </a:lnTo>
                  <a:cubicBezTo>
                    <a:pt x="86262" y="122783"/>
                    <a:pt x="83811" y="123133"/>
                    <a:pt x="81344" y="123302"/>
                  </a:cubicBezTo>
                  <a:lnTo>
                    <a:pt x="71819" y="123302"/>
                  </a:lnTo>
                  <a:lnTo>
                    <a:pt x="70581" y="123302"/>
                  </a:lnTo>
                  <a:lnTo>
                    <a:pt x="70581" y="123302"/>
                  </a:lnTo>
                  <a:lnTo>
                    <a:pt x="66580" y="122540"/>
                  </a:lnTo>
                  <a:lnTo>
                    <a:pt x="66580" y="122540"/>
                  </a:lnTo>
                  <a:cubicBezTo>
                    <a:pt x="40038" y="116609"/>
                    <a:pt x="23329" y="90285"/>
                    <a:pt x="29259" y="63743"/>
                  </a:cubicBezTo>
                  <a:cubicBezTo>
                    <a:pt x="33149" y="46333"/>
                    <a:pt x="46151" y="32388"/>
                    <a:pt x="63246" y="27290"/>
                  </a:cubicBezTo>
                  <a:lnTo>
                    <a:pt x="63246" y="27290"/>
                  </a:lnTo>
                  <a:cubicBezTo>
                    <a:pt x="66102" y="26405"/>
                    <a:pt x="69037" y="25799"/>
                    <a:pt x="72009" y="25480"/>
                  </a:cubicBezTo>
                  <a:lnTo>
                    <a:pt x="72009" y="25480"/>
                  </a:lnTo>
                  <a:lnTo>
                    <a:pt x="75438" y="25480"/>
                  </a:lnTo>
                  <a:lnTo>
                    <a:pt x="77534" y="25480"/>
                  </a:lnTo>
                  <a:cubicBezTo>
                    <a:pt x="89018" y="25448"/>
                    <a:pt x="100146" y="29461"/>
                    <a:pt x="108966" y="36815"/>
                  </a:cubicBezTo>
                  <a:lnTo>
                    <a:pt x="109538" y="37387"/>
                  </a:lnTo>
                  <a:lnTo>
                    <a:pt x="109538" y="37387"/>
                  </a:lnTo>
                  <a:lnTo>
                    <a:pt x="112395" y="40054"/>
                  </a:lnTo>
                  <a:cubicBezTo>
                    <a:pt x="114519" y="42249"/>
                    <a:pt x="117939" y="42534"/>
                    <a:pt x="120396" y="40720"/>
                  </a:cubicBezTo>
                  <a:lnTo>
                    <a:pt x="131064" y="33291"/>
                  </a:lnTo>
                  <a:cubicBezTo>
                    <a:pt x="133909" y="31394"/>
                    <a:pt x="134678" y="27550"/>
                    <a:pt x="132781" y="24705"/>
                  </a:cubicBezTo>
                  <a:cubicBezTo>
                    <a:pt x="132719" y="24612"/>
                    <a:pt x="132655" y="24522"/>
                    <a:pt x="132588" y="24433"/>
                  </a:cubicBezTo>
                  <a:cubicBezTo>
                    <a:pt x="129363" y="20941"/>
                    <a:pt x="125824" y="17753"/>
                    <a:pt x="122016" y="14908"/>
                  </a:cubicBezTo>
                  <a:cubicBezTo>
                    <a:pt x="109110" y="5280"/>
                    <a:pt x="93445" y="69"/>
                    <a:pt x="77343" y="49"/>
                  </a:cubicBezTo>
                  <a:lnTo>
                    <a:pt x="77343" y="49"/>
                  </a:lnTo>
                  <a:cubicBezTo>
                    <a:pt x="36127" y="-1424"/>
                    <a:pt x="1521" y="30794"/>
                    <a:pt x="49" y="72010"/>
                  </a:cubicBezTo>
                  <a:cubicBezTo>
                    <a:pt x="-1424" y="113226"/>
                    <a:pt x="30794" y="147833"/>
                    <a:pt x="72010" y="149305"/>
                  </a:cubicBezTo>
                  <a:cubicBezTo>
                    <a:pt x="73788" y="149369"/>
                    <a:pt x="75566" y="149369"/>
                    <a:pt x="77344" y="149305"/>
                  </a:cubicBezTo>
                  <a:lnTo>
                    <a:pt x="84487" y="149305"/>
                  </a:lnTo>
                  <a:lnTo>
                    <a:pt x="86202" y="149305"/>
                  </a:lnTo>
                  <a:lnTo>
                    <a:pt x="87440" y="149305"/>
                  </a:lnTo>
                  <a:lnTo>
                    <a:pt x="88583" y="149305"/>
                  </a:lnTo>
                  <a:lnTo>
                    <a:pt x="89631" y="149305"/>
                  </a:lnTo>
                  <a:lnTo>
                    <a:pt x="91536" y="149305"/>
                  </a:lnTo>
                  <a:lnTo>
                    <a:pt x="92583" y="149305"/>
                  </a:lnTo>
                  <a:lnTo>
                    <a:pt x="93726" y="149305"/>
                  </a:lnTo>
                  <a:lnTo>
                    <a:pt x="94679" y="149305"/>
                  </a:lnTo>
                  <a:lnTo>
                    <a:pt x="96679" y="149305"/>
                  </a:lnTo>
                  <a:lnTo>
                    <a:pt x="97536" y="149305"/>
                  </a:lnTo>
                  <a:lnTo>
                    <a:pt x="98775" y="149305"/>
                  </a:lnTo>
                  <a:lnTo>
                    <a:pt x="99632" y="149305"/>
                  </a:lnTo>
                  <a:lnTo>
                    <a:pt x="101727" y="148543"/>
                  </a:lnTo>
                  <a:lnTo>
                    <a:pt x="102489" y="148543"/>
                  </a:lnTo>
                  <a:lnTo>
                    <a:pt x="103728" y="148543"/>
                  </a:lnTo>
                  <a:lnTo>
                    <a:pt x="103728" y="148543"/>
                  </a:lnTo>
                  <a:lnTo>
                    <a:pt x="106299" y="147591"/>
                  </a:lnTo>
                  <a:lnTo>
                    <a:pt x="106966" y="147591"/>
                  </a:lnTo>
                  <a:lnTo>
                    <a:pt x="110967" y="145686"/>
                  </a:lnTo>
                  <a:lnTo>
                    <a:pt x="111538" y="145686"/>
                  </a:lnTo>
                  <a:lnTo>
                    <a:pt x="114015" y="144257"/>
                  </a:lnTo>
                  <a:lnTo>
                    <a:pt x="114015" y="144257"/>
                  </a:lnTo>
                  <a:lnTo>
                    <a:pt x="115253" y="143495"/>
                  </a:lnTo>
                  <a:lnTo>
                    <a:pt x="115729" y="143495"/>
                  </a:lnTo>
                  <a:lnTo>
                    <a:pt x="118110" y="141971"/>
                  </a:lnTo>
                  <a:lnTo>
                    <a:pt x="118110" y="141971"/>
                  </a:lnTo>
                  <a:lnTo>
                    <a:pt x="119349" y="141114"/>
                  </a:lnTo>
                  <a:lnTo>
                    <a:pt x="119349" y="141114"/>
                  </a:lnTo>
                  <a:cubicBezTo>
                    <a:pt x="120185" y="140604"/>
                    <a:pt x="120981" y="140031"/>
                    <a:pt x="121730" y="139399"/>
                  </a:cubicBezTo>
                  <a:lnTo>
                    <a:pt x="121730" y="139399"/>
                  </a:lnTo>
                  <a:lnTo>
                    <a:pt x="122968" y="138352"/>
                  </a:lnTo>
                  <a:lnTo>
                    <a:pt x="122968" y="138352"/>
                  </a:lnTo>
                  <a:lnTo>
                    <a:pt x="125349" y="136351"/>
                  </a:lnTo>
                  <a:lnTo>
                    <a:pt x="125349" y="136351"/>
                  </a:lnTo>
                  <a:cubicBezTo>
                    <a:pt x="141417" y="122313"/>
                    <a:pt x="150564" y="101966"/>
                    <a:pt x="150400" y="80630"/>
                  </a:cubicBezTo>
                  <a:lnTo>
                    <a:pt x="150400" y="74248"/>
                  </a:lnTo>
                  <a:cubicBezTo>
                    <a:pt x="152402" y="71476"/>
                    <a:pt x="151778" y="67606"/>
                    <a:pt x="149006" y="65604"/>
                  </a:cubicBezTo>
                  <a:cubicBezTo>
                    <a:pt x="148022" y="64894"/>
                    <a:pt x="146850" y="64488"/>
                    <a:pt x="145638" y="6443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" name="爱设计-4-9">
              <a:extLst>
                <a:ext uri="{FF2B5EF4-FFF2-40B4-BE49-F238E27FC236}">
                  <a16:creationId xmlns:a16="http://schemas.microsoft.com/office/drawing/2014/main" id="{4EB66C33-849F-DDF0-247D-2F9BE978EDF1}"/>
                </a:ext>
              </a:extLst>
            </p:cNvPr>
            <p:cNvSpPr/>
            <p:nvPr/>
          </p:nvSpPr>
          <p:spPr>
            <a:xfrm>
              <a:off x="5776912" y="2962274"/>
              <a:ext cx="638175" cy="638175"/>
            </a:xfrm>
            <a:custGeom>
              <a:avLst/>
              <a:gdLst>
                <a:gd name="connsiteX0" fmla="*/ 319183 w 638175"/>
                <a:gd name="connsiteY0" fmla="*/ 0 h 638175"/>
                <a:gd name="connsiteX1" fmla="*/ 0 w 638175"/>
                <a:gd name="connsiteY1" fmla="*/ 318992 h 638175"/>
                <a:gd name="connsiteX2" fmla="*/ 318992 w 638175"/>
                <a:gd name="connsiteY2" fmla="*/ 638175 h 638175"/>
                <a:gd name="connsiteX3" fmla="*/ 638175 w 638175"/>
                <a:gd name="connsiteY3" fmla="*/ 319183 h 638175"/>
                <a:gd name="connsiteX4" fmla="*/ 638175 w 638175"/>
                <a:gd name="connsiteY4" fmla="*/ 319088 h 638175"/>
                <a:gd name="connsiteX5" fmla="*/ 319183 w 638175"/>
                <a:gd name="connsiteY5" fmla="*/ 0 h 638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38175" h="638175">
                  <a:moveTo>
                    <a:pt x="319183" y="0"/>
                  </a:moveTo>
                  <a:cubicBezTo>
                    <a:pt x="142956" y="-53"/>
                    <a:pt x="53" y="142765"/>
                    <a:pt x="0" y="318992"/>
                  </a:cubicBezTo>
                  <a:cubicBezTo>
                    <a:pt x="-53" y="495219"/>
                    <a:pt x="142765" y="638122"/>
                    <a:pt x="318992" y="638175"/>
                  </a:cubicBezTo>
                  <a:cubicBezTo>
                    <a:pt x="495219" y="638228"/>
                    <a:pt x="638122" y="495410"/>
                    <a:pt x="638175" y="319183"/>
                  </a:cubicBezTo>
                  <a:cubicBezTo>
                    <a:pt x="638175" y="319151"/>
                    <a:pt x="638175" y="319119"/>
                    <a:pt x="638175" y="319088"/>
                  </a:cubicBezTo>
                  <a:cubicBezTo>
                    <a:pt x="638175" y="142898"/>
                    <a:pt x="495373" y="53"/>
                    <a:pt x="319183" y="0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" name="爱设计-4-10">
              <a:extLst>
                <a:ext uri="{FF2B5EF4-FFF2-40B4-BE49-F238E27FC236}">
                  <a16:creationId xmlns:a16="http://schemas.microsoft.com/office/drawing/2014/main" id="{158D4AFA-E63E-79D5-7E65-124C007C4551}"/>
                </a:ext>
              </a:extLst>
            </p:cNvPr>
            <p:cNvSpPr/>
            <p:nvPr/>
          </p:nvSpPr>
          <p:spPr>
            <a:xfrm>
              <a:off x="5911902" y="3105911"/>
              <a:ext cx="332972" cy="336232"/>
            </a:xfrm>
            <a:custGeom>
              <a:avLst/>
              <a:gdLst>
                <a:gd name="connsiteX0" fmla="*/ 180477 w 332972"/>
                <a:gd name="connsiteY0" fmla="*/ 0 h 336232"/>
                <a:gd name="connsiteX1" fmla="*/ 131709 w 332972"/>
                <a:gd name="connsiteY1" fmla="*/ 0 h 336232"/>
                <a:gd name="connsiteX2" fmla="*/ 59986 w 332972"/>
                <a:gd name="connsiteY2" fmla="*/ 53626 h 336232"/>
                <a:gd name="connsiteX3" fmla="*/ 2836 w 332972"/>
                <a:gd name="connsiteY3" fmla="*/ 246888 h 336232"/>
                <a:gd name="connsiteX4" fmla="*/ 50119 w 332972"/>
                <a:gd name="connsiteY4" fmla="*/ 333415 h 336232"/>
                <a:gd name="connsiteX5" fmla="*/ 69511 w 332972"/>
                <a:gd name="connsiteY5" fmla="*/ 336233 h 336232"/>
                <a:gd name="connsiteX6" fmla="*/ 93514 w 332972"/>
                <a:gd name="connsiteY6" fmla="*/ 315373 h 336232"/>
                <a:gd name="connsiteX7" fmla="*/ 77417 w 332972"/>
                <a:gd name="connsiteY7" fmla="*/ 298323 h 336232"/>
                <a:gd name="connsiteX8" fmla="*/ 42270 w 332972"/>
                <a:gd name="connsiteY8" fmla="*/ 269748 h 336232"/>
                <a:gd name="connsiteX9" fmla="*/ 97007 w 332972"/>
                <a:gd name="connsiteY9" fmla="*/ 200721 h 336232"/>
                <a:gd name="connsiteX10" fmla="*/ 103801 w 332972"/>
                <a:gd name="connsiteY10" fmla="*/ 200311 h 336232"/>
                <a:gd name="connsiteX11" fmla="*/ 160951 w 332972"/>
                <a:gd name="connsiteY11" fmla="*/ 200311 h 336232"/>
                <a:gd name="connsiteX12" fmla="*/ 202956 w 332972"/>
                <a:gd name="connsiteY12" fmla="*/ 242125 h 336232"/>
                <a:gd name="connsiteX13" fmla="*/ 202956 w 332972"/>
                <a:gd name="connsiteY13" fmla="*/ 242316 h 336232"/>
                <a:gd name="connsiteX14" fmla="*/ 202956 w 332972"/>
                <a:gd name="connsiteY14" fmla="*/ 260509 h 336232"/>
                <a:gd name="connsiteX15" fmla="*/ 202956 w 332972"/>
                <a:gd name="connsiteY15" fmla="*/ 260509 h 336232"/>
                <a:gd name="connsiteX16" fmla="*/ 202956 w 332972"/>
                <a:gd name="connsiteY16" fmla="*/ 292608 h 336232"/>
                <a:gd name="connsiteX17" fmla="*/ 246008 w 332972"/>
                <a:gd name="connsiteY17" fmla="*/ 336232 h 336232"/>
                <a:gd name="connsiteX18" fmla="*/ 246010 w 332972"/>
                <a:gd name="connsiteY18" fmla="*/ 336232 h 336232"/>
                <a:gd name="connsiteX19" fmla="*/ 289824 w 332972"/>
                <a:gd name="connsiteY19" fmla="*/ 336233 h 336232"/>
                <a:gd name="connsiteX20" fmla="*/ 332973 w 332972"/>
                <a:gd name="connsiteY20" fmla="*/ 292989 h 336232"/>
                <a:gd name="connsiteX21" fmla="*/ 332973 w 332972"/>
                <a:gd name="connsiteY21" fmla="*/ 153829 h 336232"/>
                <a:gd name="connsiteX22" fmla="*/ 180477 w 332972"/>
                <a:gd name="connsiteY22" fmla="*/ 0 h 336232"/>
                <a:gd name="connsiteX23" fmla="*/ 128185 w 332972"/>
                <a:gd name="connsiteY23" fmla="*/ 151638 h 336232"/>
                <a:gd name="connsiteX24" fmla="*/ 106188 w 332972"/>
                <a:gd name="connsiteY24" fmla="*/ 129062 h 336232"/>
                <a:gd name="connsiteX25" fmla="*/ 128763 w 332972"/>
                <a:gd name="connsiteY25" fmla="*/ 107065 h 336232"/>
                <a:gd name="connsiteX26" fmla="*/ 150761 w 332972"/>
                <a:gd name="connsiteY26" fmla="*/ 129640 h 336232"/>
                <a:gd name="connsiteX27" fmla="*/ 150759 w 332972"/>
                <a:gd name="connsiteY27" fmla="*/ 129730 h 336232"/>
                <a:gd name="connsiteX28" fmla="*/ 128185 w 332972"/>
                <a:gd name="connsiteY28" fmla="*/ 151638 h 3362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332972" h="336232">
                  <a:moveTo>
                    <a:pt x="180477" y="0"/>
                  </a:moveTo>
                  <a:lnTo>
                    <a:pt x="131709" y="0"/>
                  </a:lnTo>
                  <a:cubicBezTo>
                    <a:pt x="98557" y="-2"/>
                    <a:pt x="69362" y="21827"/>
                    <a:pt x="59986" y="53626"/>
                  </a:cubicBezTo>
                  <a:lnTo>
                    <a:pt x="2836" y="246888"/>
                  </a:lnTo>
                  <a:cubicBezTo>
                    <a:pt x="-8001" y="283839"/>
                    <a:pt x="13169" y="322578"/>
                    <a:pt x="50119" y="333415"/>
                  </a:cubicBezTo>
                  <a:cubicBezTo>
                    <a:pt x="56418" y="335262"/>
                    <a:pt x="62947" y="336211"/>
                    <a:pt x="69511" y="336233"/>
                  </a:cubicBezTo>
                  <a:cubicBezTo>
                    <a:pt x="88561" y="336233"/>
                    <a:pt x="93514" y="325946"/>
                    <a:pt x="93514" y="315373"/>
                  </a:cubicBezTo>
                  <a:cubicBezTo>
                    <a:pt x="93728" y="306238"/>
                    <a:pt x="86549" y="298634"/>
                    <a:pt x="77417" y="298323"/>
                  </a:cubicBezTo>
                  <a:cubicBezTo>
                    <a:pt x="60110" y="299212"/>
                    <a:pt x="44932" y="286872"/>
                    <a:pt x="42270" y="269748"/>
                  </a:cubicBezTo>
                  <a:cubicBezTo>
                    <a:pt x="38324" y="235571"/>
                    <a:pt x="62831" y="204667"/>
                    <a:pt x="97007" y="200721"/>
                  </a:cubicBezTo>
                  <a:cubicBezTo>
                    <a:pt x="99263" y="200460"/>
                    <a:pt x="101531" y="200324"/>
                    <a:pt x="103801" y="200311"/>
                  </a:cubicBezTo>
                  <a:lnTo>
                    <a:pt x="160951" y="200311"/>
                  </a:lnTo>
                  <a:cubicBezTo>
                    <a:pt x="184097" y="200258"/>
                    <a:pt x="202904" y="218979"/>
                    <a:pt x="202956" y="242125"/>
                  </a:cubicBezTo>
                  <a:cubicBezTo>
                    <a:pt x="202957" y="242189"/>
                    <a:pt x="202957" y="242252"/>
                    <a:pt x="202956" y="242316"/>
                  </a:cubicBezTo>
                  <a:lnTo>
                    <a:pt x="202956" y="260509"/>
                  </a:lnTo>
                  <a:lnTo>
                    <a:pt x="202956" y="260509"/>
                  </a:lnTo>
                  <a:lnTo>
                    <a:pt x="202956" y="292608"/>
                  </a:lnTo>
                  <a:cubicBezTo>
                    <a:pt x="202798" y="316543"/>
                    <a:pt x="222073" y="336074"/>
                    <a:pt x="246008" y="336232"/>
                  </a:cubicBezTo>
                  <a:cubicBezTo>
                    <a:pt x="246008" y="336232"/>
                    <a:pt x="246009" y="336232"/>
                    <a:pt x="246010" y="336232"/>
                  </a:cubicBezTo>
                  <a:lnTo>
                    <a:pt x="289824" y="336233"/>
                  </a:lnTo>
                  <a:cubicBezTo>
                    <a:pt x="313648" y="336128"/>
                    <a:pt x="332921" y="316813"/>
                    <a:pt x="332973" y="292989"/>
                  </a:cubicBezTo>
                  <a:lnTo>
                    <a:pt x="332973" y="153829"/>
                  </a:lnTo>
                  <a:cubicBezTo>
                    <a:pt x="248645" y="152840"/>
                    <a:pt x="180732" y="84333"/>
                    <a:pt x="180477" y="0"/>
                  </a:cubicBezTo>
                  <a:close/>
                  <a:moveTo>
                    <a:pt x="128185" y="151638"/>
                  </a:moveTo>
                  <a:cubicBezTo>
                    <a:pt x="115877" y="151478"/>
                    <a:pt x="106028" y="141371"/>
                    <a:pt x="106188" y="129062"/>
                  </a:cubicBezTo>
                  <a:cubicBezTo>
                    <a:pt x="106347" y="116754"/>
                    <a:pt x="116455" y="106905"/>
                    <a:pt x="128763" y="107065"/>
                  </a:cubicBezTo>
                  <a:cubicBezTo>
                    <a:pt x="141072" y="107224"/>
                    <a:pt x="150920" y="117332"/>
                    <a:pt x="150761" y="129640"/>
                  </a:cubicBezTo>
                  <a:cubicBezTo>
                    <a:pt x="150760" y="129670"/>
                    <a:pt x="150760" y="129700"/>
                    <a:pt x="150759" y="129730"/>
                  </a:cubicBezTo>
                  <a:cubicBezTo>
                    <a:pt x="150551" y="142003"/>
                    <a:pt x="140459" y="151797"/>
                    <a:pt x="128185" y="15163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" name="爱设计-4-11">
              <a:extLst>
                <a:ext uri="{FF2B5EF4-FFF2-40B4-BE49-F238E27FC236}">
                  <a16:creationId xmlns:a16="http://schemas.microsoft.com/office/drawing/2014/main" id="{877852CF-7862-A7C4-5BE6-0749B2E92232}"/>
                </a:ext>
              </a:extLst>
            </p:cNvPr>
            <p:cNvSpPr/>
            <p:nvPr/>
          </p:nvSpPr>
          <p:spPr>
            <a:xfrm>
              <a:off x="6123526" y="3105911"/>
              <a:ext cx="121539" cy="121348"/>
            </a:xfrm>
            <a:custGeom>
              <a:avLst/>
              <a:gdLst>
                <a:gd name="connsiteX0" fmla="*/ 121539 w 121539"/>
                <a:gd name="connsiteY0" fmla="*/ 121349 h 121348"/>
                <a:gd name="connsiteX1" fmla="*/ 0 w 121539"/>
                <a:gd name="connsiteY1" fmla="*/ 0 h 121348"/>
                <a:gd name="connsiteX2" fmla="*/ 66008 w 121539"/>
                <a:gd name="connsiteY2" fmla="*/ 0 h 121348"/>
                <a:gd name="connsiteX3" fmla="*/ 121539 w 121539"/>
                <a:gd name="connsiteY3" fmla="*/ 55340 h 121348"/>
                <a:gd name="connsiteX4" fmla="*/ 121539 w 121539"/>
                <a:gd name="connsiteY4" fmla="*/ 55436 h 1213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1539" h="121348">
                  <a:moveTo>
                    <a:pt x="121539" y="121349"/>
                  </a:moveTo>
                  <a:cubicBezTo>
                    <a:pt x="54726" y="120781"/>
                    <a:pt x="672" y="66813"/>
                    <a:pt x="0" y="0"/>
                  </a:cubicBezTo>
                  <a:lnTo>
                    <a:pt x="66008" y="0"/>
                  </a:lnTo>
                  <a:cubicBezTo>
                    <a:pt x="96624" y="-53"/>
                    <a:pt x="121486" y="24724"/>
                    <a:pt x="121539" y="55340"/>
                  </a:cubicBezTo>
                  <a:cubicBezTo>
                    <a:pt x="121539" y="55372"/>
                    <a:pt x="121539" y="55404"/>
                    <a:pt x="121539" y="55436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72" name="爱设计-5">
            <a:extLst>
              <a:ext uri="{FF2B5EF4-FFF2-40B4-BE49-F238E27FC236}">
                <a16:creationId xmlns:a16="http://schemas.microsoft.com/office/drawing/2014/main" id="{9B55B538-E687-1BDE-CCA9-EACA85FE5581}"/>
              </a:ext>
            </a:extLst>
          </p:cNvPr>
          <p:cNvGrpSpPr/>
          <p:nvPr/>
        </p:nvGrpSpPr>
        <p:grpSpPr>
          <a:xfrm>
            <a:off x="11526099" y="4449247"/>
            <a:ext cx="953130" cy="953127"/>
            <a:chOff x="7691275" y="4449247"/>
            <a:chExt cx="953130" cy="953127"/>
          </a:xfrm>
        </p:grpSpPr>
        <p:sp>
          <p:nvSpPr>
            <p:cNvPr id="73" name="爱设计-5-1">
              <a:extLst>
                <a:ext uri="{FF2B5EF4-FFF2-40B4-BE49-F238E27FC236}">
                  <a16:creationId xmlns:a16="http://schemas.microsoft.com/office/drawing/2014/main" id="{24883DB9-8026-7C76-5701-19A5E0A3C7D5}"/>
                </a:ext>
              </a:extLst>
            </p:cNvPr>
            <p:cNvSpPr/>
            <p:nvPr/>
          </p:nvSpPr>
          <p:spPr>
            <a:xfrm>
              <a:off x="7691275" y="4449247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" name="爱设计-5-2">
              <a:extLst>
                <a:ext uri="{FF2B5EF4-FFF2-40B4-BE49-F238E27FC236}">
                  <a16:creationId xmlns:a16="http://schemas.microsoft.com/office/drawing/2014/main" id="{3F8BDAFC-8686-3678-3298-006C321F84FF}"/>
                </a:ext>
              </a:extLst>
            </p:cNvPr>
            <p:cNvSpPr/>
            <p:nvPr/>
          </p:nvSpPr>
          <p:spPr>
            <a:xfrm>
              <a:off x="7793527" y="4449247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爱设计-5-3">
              <a:extLst>
                <a:ext uri="{FF2B5EF4-FFF2-40B4-BE49-F238E27FC236}">
                  <a16:creationId xmlns:a16="http://schemas.microsoft.com/office/drawing/2014/main" id="{E91683FC-5654-7F76-4DA6-7D5E597BEAE5}"/>
                </a:ext>
              </a:extLst>
            </p:cNvPr>
            <p:cNvSpPr/>
            <p:nvPr/>
          </p:nvSpPr>
          <p:spPr>
            <a:xfrm>
              <a:off x="7895778" y="4449247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6" name="爱设计-5-4">
              <a:extLst>
                <a:ext uri="{FF2B5EF4-FFF2-40B4-BE49-F238E27FC236}">
                  <a16:creationId xmlns:a16="http://schemas.microsoft.com/office/drawing/2014/main" id="{CAB7A997-E6CC-1364-AC69-6513F604F699}"/>
                </a:ext>
              </a:extLst>
            </p:cNvPr>
            <p:cNvSpPr/>
            <p:nvPr/>
          </p:nvSpPr>
          <p:spPr>
            <a:xfrm>
              <a:off x="7998030" y="4449247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7" name="爱设计-5-5">
              <a:extLst>
                <a:ext uri="{FF2B5EF4-FFF2-40B4-BE49-F238E27FC236}">
                  <a16:creationId xmlns:a16="http://schemas.microsoft.com/office/drawing/2014/main" id="{5D145068-3190-E31F-2AE2-114FF5F0EA30}"/>
                </a:ext>
              </a:extLst>
            </p:cNvPr>
            <p:cNvSpPr/>
            <p:nvPr/>
          </p:nvSpPr>
          <p:spPr>
            <a:xfrm>
              <a:off x="8100281" y="4449247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8" name="爱设计-5-6">
              <a:extLst>
                <a:ext uri="{FF2B5EF4-FFF2-40B4-BE49-F238E27FC236}">
                  <a16:creationId xmlns:a16="http://schemas.microsoft.com/office/drawing/2014/main" id="{70E2F406-EA83-273E-E27C-5D7144F44D6B}"/>
                </a:ext>
              </a:extLst>
            </p:cNvPr>
            <p:cNvSpPr/>
            <p:nvPr/>
          </p:nvSpPr>
          <p:spPr>
            <a:xfrm>
              <a:off x="8202533" y="4449247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9" name="爱设计-5-7">
              <a:extLst>
                <a:ext uri="{FF2B5EF4-FFF2-40B4-BE49-F238E27FC236}">
                  <a16:creationId xmlns:a16="http://schemas.microsoft.com/office/drawing/2014/main" id="{B2756001-1A31-5965-0A94-84E9078CD5EF}"/>
                </a:ext>
              </a:extLst>
            </p:cNvPr>
            <p:cNvSpPr/>
            <p:nvPr/>
          </p:nvSpPr>
          <p:spPr>
            <a:xfrm>
              <a:off x="8304785" y="4449247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0" name="爱设计-5-8">
              <a:extLst>
                <a:ext uri="{FF2B5EF4-FFF2-40B4-BE49-F238E27FC236}">
                  <a16:creationId xmlns:a16="http://schemas.microsoft.com/office/drawing/2014/main" id="{000891AA-7818-3EB8-3809-EABFF2EB2030}"/>
                </a:ext>
              </a:extLst>
            </p:cNvPr>
            <p:cNvSpPr/>
            <p:nvPr/>
          </p:nvSpPr>
          <p:spPr>
            <a:xfrm>
              <a:off x="8407036" y="4449247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1" name="爱设计-5-9">
              <a:extLst>
                <a:ext uri="{FF2B5EF4-FFF2-40B4-BE49-F238E27FC236}">
                  <a16:creationId xmlns:a16="http://schemas.microsoft.com/office/drawing/2014/main" id="{67D391E5-29BF-D48B-72FD-B7910BD4A987}"/>
                </a:ext>
              </a:extLst>
            </p:cNvPr>
            <p:cNvSpPr/>
            <p:nvPr/>
          </p:nvSpPr>
          <p:spPr>
            <a:xfrm>
              <a:off x="8509288" y="4449247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2" name="爱设计-5-10">
              <a:extLst>
                <a:ext uri="{FF2B5EF4-FFF2-40B4-BE49-F238E27FC236}">
                  <a16:creationId xmlns:a16="http://schemas.microsoft.com/office/drawing/2014/main" id="{0CF9256F-9EB2-ADC7-EF57-8FD99C6827A3}"/>
                </a:ext>
              </a:extLst>
            </p:cNvPr>
            <p:cNvSpPr/>
            <p:nvPr/>
          </p:nvSpPr>
          <p:spPr>
            <a:xfrm>
              <a:off x="8611540" y="4449247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3" name="爱设计-5-11">
              <a:extLst>
                <a:ext uri="{FF2B5EF4-FFF2-40B4-BE49-F238E27FC236}">
                  <a16:creationId xmlns:a16="http://schemas.microsoft.com/office/drawing/2014/main" id="{A80BD31B-AC67-4D7C-FF2B-0589DDAD8DAB}"/>
                </a:ext>
              </a:extLst>
            </p:cNvPr>
            <p:cNvSpPr/>
            <p:nvPr/>
          </p:nvSpPr>
          <p:spPr>
            <a:xfrm>
              <a:off x="7691275" y="455149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4" name="爱设计-5-12">
              <a:extLst>
                <a:ext uri="{FF2B5EF4-FFF2-40B4-BE49-F238E27FC236}">
                  <a16:creationId xmlns:a16="http://schemas.microsoft.com/office/drawing/2014/main" id="{7DD7B009-DF0F-EED3-C010-8A5E65E4E8A4}"/>
                </a:ext>
              </a:extLst>
            </p:cNvPr>
            <p:cNvSpPr/>
            <p:nvPr/>
          </p:nvSpPr>
          <p:spPr>
            <a:xfrm>
              <a:off x="7793527" y="455149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5" name="爱设计-5-13">
              <a:extLst>
                <a:ext uri="{FF2B5EF4-FFF2-40B4-BE49-F238E27FC236}">
                  <a16:creationId xmlns:a16="http://schemas.microsoft.com/office/drawing/2014/main" id="{E7F4ED47-544F-53A6-0C01-A697565119AC}"/>
                </a:ext>
              </a:extLst>
            </p:cNvPr>
            <p:cNvSpPr/>
            <p:nvPr/>
          </p:nvSpPr>
          <p:spPr>
            <a:xfrm>
              <a:off x="7895778" y="455149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6" name="爱设计-5-14">
              <a:extLst>
                <a:ext uri="{FF2B5EF4-FFF2-40B4-BE49-F238E27FC236}">
                  <a16:creationId xmlns:a16="http://schemas.microsoft.com/office/drawing/2014/main" id="{3856F15E-2670-3BAB-4806-6A8C9AA0D719}"/>
                </a:ext>
              </a:extLst>
            </p:cNvPr>
            <p:cNvSpPr/>
            <p:nvPr/>
          </p:nvSpPr>
          <p:spPr>
            <a:xfrm>
              <a:off x="7998030" y="455149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7" name="爱设计-5-15">
              <a:extLst>
                <a:ext uri="{FF2B5EF4-FFF2-40B4-BE49-F238E27FC236}">
                  <a16:creationId xmlns:a16="http://schemas.microsoft.com/office/drawing/2014/main" id="{E496CD7A-29EC-288F-60D9-8322F7C74761}"/>
                </a:ext>
              </a:extLst>
            </p:cNvPr>
            <p:cNvSpPr/>
            <p:nvPr/>
          </p:nvSpPr>
          <p:spPr>
            <a:xfrm>
              <a:off x="8100281" y="455149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8" name="爱设计-5-16">
              <a:extLst>
                <a:ext uri="{FF2B5EF4-FFF2-40B4-BE49-F238E27FC236}">
                  <a16:creationId xmlns:a16="http://schemas.microsoft.com/office/drawing/2014/main" id="{44082DBE-93F8-642E-6367-7AC93C04F758}"/>
                </a:ext>
              </a:extLst>
            </p:cNvPr>
            <p:cNvSpPr/>
            <p:nvPr/>
          </p:nvSpPr>
          <p:spPr>
            <a:xfrm>
              <a:off x="8202533" y="455149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9" name="爱设计-5-17">
              <a:extLst>
                <a:ext uri="{FF2B5EF4-FFF2-40B4-BE49-F238E27FC236}">
                  <a16:creationId xmlns:a16="http://schemas.microsoft.com/office/drawing/2014/main" id="{50E55EBF-674F-3881-CB43-22224C689B98}"/>
                </a:ext>
              </a:extLst>
            </p:cNvPr>
            <p:cNvSpPr/>
            <p:nvPr/>
          </p:nvSpPr>
          <p:spPr>
            <a:xfrm>
              <a:off x="8304785" y="455149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0" name="爱设计-5-18">
              <a:extLst>
                <a:ext uri="{FF2B5EF4-FFF2-40B4-BE49-F238E27FC236}">
                  <a16:creationId xmlns:a16="http://schemas.microsoft.com/office/drawing/2014/main" id="{15B1EC3C-C765-F1D9-78CC-B0E1DD2B4F6A}"/>
                </a:ext>
              </a:extLst>
            </p:cNvPr>
            <p:cNvSpPr/>
            <p:nvPr/>
          </p:nvSpPr>
          <p:spPr>
            <a:xfrm>
              <a:off x="8407036" y="455149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1" name="爱设计-5-19">
              <a:extLst>
                <a:ext uri="{FF2B5EF4-FFF2-40B4-BE49-F238E27FC236}">
                  <a16:creationId xmlns:a16="http://schemas.microsoft.com/office/drawing/2014/main" id="{4526316A-5BA3-43D6-E5D0-A0F24B3EB697}"/>
                </a:ext>
              </a:extLst>
            </p:cNvPr>
            <p:cNvSpPr/>
            <p:nvPr/>
          </p:nvSpPr>
          <p:spPr>
            <a:xfrm>
              <a:off x="8509288" y="455149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2" name="爱设计-5-20">
              <a:extLst>
                <a:ext uri="{FF2B5EF4-FFF2-40B4-BE49-F238E27FC236}">
                  <a16:creationId xmlns:a16="http://schemas.microsoft.com/office/drawing/2014/main" id="{A8A43A17-7A6A-9963-1587-6E556BCFE8F2}"/>
                </a:ext>
              </a:extLst>
            </p:cNvPr>
            <p:cNvSpPr/>
            <p:nvPr/>
          </p:nvSpPr>
          <p:spPr>
            <a:xfrm>
              <a:off x="8611540" y="455149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3" name="爱设计-5-21">
              <a:extLst>
                <a:ext uri="{FF2B5EF4-FFF2-40B4-BE49-F238E27FC236}">
                  <a16:creationId xmlns:a16="http://schemas.microsoft.com/office/drawing/2014/main" id="{CB5EA7F2-2767-7DB8-31C5-DD50818917D2}"/>
                </a:ext>
              </a:extLst>
            </p:cNvPr>
            <p:cNvSpPr/>
            <p:nvPr/>
          </p:nvSpPr>
          <p:spPr>
            <a:xfrm>
              <a:off x="7691275" y="465374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4" name="爱设计-5-22">
              <a:extLst>
                <a:ext uri="{FF2B5EF4-FFF2-40B4-BE49-F238E27FC236}">
                  <a16:creationId xmlns:a16="http://schemas.microsoft.com/office/drawing/2014/main" id="{A27F2035-5A57-58EC-1C7A-8D8CF11598D8}"/>
                </a:ext>
              </a:extLst>
            </p:cNvPr>
            <p:cNvSpPr/>
            <p:nvPr/>
          </p:nvSpPr>
          <p:spPr>
            <a:xfrm>
              <a:off x="7793527" y="465374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5" name="爱设计-5-23">
              <a:extLst>
                <a:ext uri="{FF2B5EF4-FFF2-40B4-BE49-F238E27FC236}">
                  <a16:creationId xmlns:a16="http://schemas.microsoft.com/office/drawing/2014/main" id="{8CF1DD86-4AC5-F013-7CDE-11F9AD5B4D44}"/>
                </a:ext>
              </a:extLst>
            </p:cNvPr>
            <p:cNvSpPr/>
            <p:nvPr/>
          </p:nvSpPr>
          <p:spPr>
            <a:xfrm>
              <a:off x="7895778" y="465374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6" name="爱设计-5-24">
              <a:extLst>
                <a:ext uri="{FF2B5EF4-FFF2-40B4-BE49-F238E27FC236}">
                  <a16:creationId xmlns:a16="http://schemas.microsoft.com/office/drawing/2014/main" id="{8B433AA6-905D-1FFC-301A-9C36D350E456}"/>
                </a:ext>
              </a:extLst>
            </p:cNvPr>
            <p:cNvSpPr/>
            <p:nvPr/>
          </p:nvSpPr>
          <p:spPr>
            <a:xfrm>
              <a:off x="7998030" y="465374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7" name="爱设计-5-25">
              <a:extLst>
                <a:ext uri="{FF2B5EF4-FFF2-40B4-BE49-F238E27FC236}">
                  <a16:creationId xmlns:a16="http://schemas.microsoft.com/office/drawing/2014/main" id="{4AE8709D-094E-6332-4047-9383F7205EE1}"/>
                </a:ext>
              </a:extLst>
            </p:cNvPr>
            <p:cNvSpPr/>
            <p:nvPr/>
          </p:nvSpPr>
          <p:spPr>
            <a:xfrm>
              <a:off x="8100281" y="465374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8" name="爱设计-5-26">
              <a:extLst>
                <a:ext uri="{FF2B5EF4-FFF2-40B4-BE49-F238E27FC236}">
                  <a16:creationId xmlns:a16="http://schemas.microsoft.com/office/drawing/2014/main" id="{0ED99C72-28AE-369E-493C-BA1DE0A84D7F}"/>
                </a:ext>
              </a:extLst>
            </p:cNvPr>
            <p:cNvSpPr/>
            <p:nvPr/>
          </p:nvSpPr>
          <p:spPr>
            <a:xfrm>
              <a:off x="8202533" y="465374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9" name="爱设计-5-27">
              <a:extLst>
                <a:ext uri="{FF2B5EF4-FFF2-40B4-BE49-F238E27FC236}">
                  <a16:creationId xmlns:a16="http://schemas.microsoft.com/office/drawing/2014/main" id="{C9522EDA-8C0A-5208-E4B7-17E4B869F291}"/>
                </a:ext>
              </a:extLst>
            </p:cNvPr>
            <p:cNvSpPr/>
            <p:nvPr/>
          </p:nvSpPr>
          <p:spPr>
            <a:xfrm>
              <a:off x="8304785" y="465374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0" name="爱设计-5-28">
              <a:extLst>
                <a:ext uri="{FF2B5EF4-FFF2-40B4-BE49-F238E27FC236}">
                  <a16:creationId xmlns:a16="http://schemas.microsoft.com/office/drawing/2014/main" id="{235A3037-2834-0D56-7C56-02836212E791}"/>
                </a:ext>
              </a:extLst>
            </p:cNvPr>
            <p:cNvSpPr/>
            <p:nvPr/>
          </p:nvSpPr>
          <p:spPr>
            <a:xfrm>
              <a:off x="8407036" y="465374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1" name="爱设计-5-29">
              <a:extLst>
                <a:ext uri="{FF2B5EF4-FFF2-40B4-BE49-F238E27FC236}">
                  <a16:creationId xmlns:a16="http://schemas.microsoft.com/office/drawing/2014/main" id="{E8BA6858-7493-B660-3F4D-745398B4555E}"/>
                </a:ext>
              </a:extLst>
            </p:cNvPr>
            <p:cNvSpPr/>
            <p:nvPr/>
          </p:nvSpPr>
          <p:spPr>
            <a:xfrm>
              <a:off x="8509288" y="465374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2" name="爱设计-5-30">
              <a:extLst>
                <a:ext uri="{FF2B5EF4-FFF2-40B4-BE49-F238E27FC236}">
                  <a16:creationId xmlns:a16="http://schemas.microsoft.com/office/drawing/2014/main" id="{BC4E633E-0E6C-9114-933E-378F5A7FA7CD}"/>
                </a:ext>
              </a:extLst>
            </p:cNvPr>
            <p:cNvSpPr/>
            <p:nvPr/>
          </p:nvSpPr>
          <p:spPr>
            <a:xfrm>
              <a:off x="8611540" y="465374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3" name="爱设计-5-31">
              <a:extLst>
                <a:ext uri="{FF2B5EF4-FFF2-40B4-BE49-F238E27FC236}">
                  <a16:creationId xmlns:a16="http://schemas.microsoft.com/office/drawing/2014/main" id="{EDA32854-0F51-2088-A66C-EB9ED3ADE345}"/>
                </a:ext>
              </a:extLst>
            </p:cNvPr>
            <p:cNvSpPr/>
            <p:nvPr/>
          </p:nvSpPr>
          <p:spPr>
            <a:xfrm>
              <a:off x="7691275" y="4756001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4" name="爱设计-5-32">
              <a:extLst>
                <a:ext uri="{FF2B5EF4-FFF2-40B4-BE49-F238E27FC236}">
                  <a16:creationId xmlns:a16="http://schemas.microsoft.com/office/drawing/2014/main" id="{23DC29ED-7CBA-CAAE-60C5-B134018FE8A3}"/>
                </a:ext>
              </a:extLst>
            </p:cNvPr>
            <p:cNvSpPr/>
            <p:nvPr/>
          </p:nvSpPr>
          <p:spPr>
            <a:xfrm>
              <a:off x="7793527" y="4756001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5" name="爱设计-5-33">
              <a:extLst>
                <a:ext uri="{FF2B5EF4-FFF2-40B4-BE49-F238E27FC236}">
                  <a16:creationId xmlns:a16="http://schemas.microsoft.com/office/drawing/2014/main" id="{D435D6C4-E09C-4DFD-A16C-6568575B6AF6}"/>
                </a:ext>
              </a:extLst>
            </p:cNvPr>
            <p:cNvSpPr/>
            <p:nvPr/>
          </p:nvSpPr>
          <p:spPr>
            <a:xfrm>
              <a:off x="7895778" y="4756001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6" name="爱设计-5-34">
              <a:extLst>
                <a:ext uri="{FF2B5EF4-FFF2-40B4-BE49-F238E27FC236}">
                  <a16:creationId xmlns:a16="http://schemas.microsoft.com/office/drawing/2014/main" id="{89D4F49A-4CC4-7B29-B18E-5A25FFB5C4A7}"/>
                </a:ext>
              </a:extLst>
            </p:cNvPr>
            <p:cNvSpPr/>
            <p:nvPr/>
          </p:nvSpPr>
          <p:spPr>
            <a:xfrm>
              <a:off x="7998030" y="4756001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7" name="爱设计-5-35">
              <a:extLst>
                <a:ext uri="{FF2B5EF4-FFF2-40B4-BE49-F238E27FC236}">
                  <a16:creationId xmlns:a16="http://schemas.microsoft.com/office/drawing/2014/main" id="{949540ED-5DAF-3C3C-CBAF-7788CA97ACE2}"/>
                </a:ext>
              </a:extLst>
            </p:cNvPr>
            <p:cNvSpPr/>
            <p:nvPr/>
          </p:nvSpPr>
          <p:spPr>
            <a:xfrm>
              <a:off x="8100281" y="4756001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8" name="爱设计-5-36">
              <a:extLst>
                <a:ext uri="{FF2B5EF4-FFF2-40B4-BE49-F238E27FC236}">
                  <a16:creationId xmlns:a16="http://schemas.microsoft.com/office/drawing/2014/main" id="{385B1DF1-11AD-6B41-8FB8-85377B98FDF7}"/>
                </a:ext>
              </a:extLst>
            </p:cNvPr>
            <p:cNvSpPr/>
            <p:nvPr/>
          </p:nvSpPr>
          <p:spPr>
            <a:xfrm>
              <a:off x="8202533" y="4756001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9" name="爱设计-5-37">
              <a:extLst>
                <a:ext uri="{FF2B5EF4-FFF2-40B4-BE49-F238E27FC236}">
                  <a16:creationId xmlns:a16="http://schemas.microsoft.com/office/drawing/2014/main" id="{3D9D594F-2220-1A97-8884-B8E19CABE9A2}"/>
                </a:ext>
              </a:extLst>
            </p:cNvPr>
            <p:cNvSpPr/>
            <p:nvPr/>
          </p:nvSpPr>
          <p:spPr>
            <a:xfrm>
              <a:off x="8304785" y="4756001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0" name="爱设计-5-38">
              <a:extLst>
                <a:ext uri="{FF2B5EF4-FFF2-40B4-BE49-F238E27FC236}">
                  <a16:creationId xmlns:a16="http://schemas.microsoft.com/office/drawing/2014/main" id="{80CAD7C9-F0F3-8362-A1B9-2DB83ECB7317}"/>
                </a:ext>
              </a:extLst>
            </p:cNvPr>
            <p:cNvSpPr/>
            <p:nvPr/>
          </p:nvSpPr>
          <p:spPr>
            <a:xfrm>
              <a:off x="8407036" y="4756001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1" name="爱设计-5-39">
              <a:extLst>
                <a:ext uri="{FF2B5EF4-FFF2-40B4-BE49-F238E27FC236}">
                  <a16:creationId xmlns:a16="http://schemas.microsoft.com/office/drawing/2014/main" id="{E537A9BA-7837-3CAC-F8D7-5EFE29C768DB}"/>
                </a:ext>
              </a:extLst>
            </p:cNvPr>
            <p:cNvSpPr/>
            <p:nvPr/>
          </p:nvSpPr>
          <p:spPr>
            <a:xfrm>
              <a:off x="8509288" y="4756001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2" name="爱设计-5-40">
              <a:extLst>
                <a:ext uri="{FF2B5EF4-FFF2-40B4-BE49-F238E27FC236}">
                  <a16:creationId xmlns:a16="http://schemas.microsoft.com/office/drawing/2014/main" id="{508B5755-C269-FC4A-6FE4-95237F351D43}"/>
                </a:ext>
              </a:extLst>
            </p:cNvPr>
            <p:cNvSpPr/>
            <p:nvPr/>
          </p:nvSpPr>
          <p:spPr>
            <a:xfrm>
              <a:off x="8611540" y="4756001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3" name="爱设计-5-41">
              <a:extLst>
                <a:ext uri="{FF2B5EF4-FFF2-40B4-BE49-F238E27FC236}">
                  <a16:creationId xmlns:a16="http://schemas.microsoft.com/office/drawing/2014/main" id="{37BFD94C-F6D2-1018-BDA0-7743F08911B4}"/>
                </a:ext>
              </a:extLst>
            </p:cNvPr>
            <p:cNvSpPr/>
            <p:nvPr/>
          </p:nvSpPr>
          <p:spPr>
            <a:xfrm>
              <a:off x="7691275" y="4858252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4" name="爱设计-5-42">
              <a:extLst>
                <a:ext uri="{FF2B5EF4-FFF2-40B4-BE49-F238E27FC236}">
                  <a16:creationId xmlns:a16="http://schemas.microsoft.com/office/drawing/2014/main" id="{21A53731-495C-16DA-CCA4-97B5284269F2}"/>
                </a:ext>
              </a:extLst>
            </p:cNvPr>
            <p:cNvSpPr/>
            <p:nvPr/>
          </p:nvSpPr>
          <p:spPr>
            <a:xfrm>
              <a:off x="7793527" y="4858252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5" name="爱设计-5-43">
              <a:extLst>
                <a:ext uri="{FF2B5EF4-FFF2-40B4-BE49-F238E27FC236}">
                  <a16:creationId xmlns:a16="http://schemas.microsoft.com/office/drawing/2014/main" id="{C8263CF5-9B10-7EA5-FE8C-2B688F0EB63F}"/>
                </a:ext>
              </a:extLst>
            </p:cNvPr>
            <p:cNvSpPr/>
            <p:nvPr/>
          </p:nvSpPr>
          <p:spPr>
            <a:xfrm>
              <a:off x="7895778" y="4858252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6" name="爱设计-5-44">
              <a:extLst>
                <a:ext uri="{FF2B5EF4-FFF2-40B4-BE49-F238E27FC236}">
                  <a16:creationId xmlns:a16="http://schemas.microsoft.com/office/drawing/2014/main" id="{E78FC30C-B976-22B1-3B5A-B6796AD52986}"/>
                </a:ext>
              </a:extLst>
            </p:cNvPr>
            <p:cNvSpPr/>
            <p:nvPr/>
          </p:nvSpPr>
          <p:spPr>
            <a:xfrm>
              <a:off x="7998030" y="4858252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7" name="爱设计-5-45">
              <a:extLst>
                <a:ext uri="{FF2B5EF4-FFF2-40B4-BE49-F238E27FC236}">
                  <a16:creationId xmlns:a16="http://schemas.microsoft.com/office/drawing/2014/main" id="{54C0D170-D32C-3E44-BBCC-88678634DA38}"/>
                </a:ext>
              </a:extLst>
            </p:cNvPr>
            <p:cNvSpPr/>
            <p:nvPr/>
          </p:nvSpPr>
          <p:spPr>
            <a:xfrm>
              <a:off x="8100281" y="4858252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8" name="爱设计-5-46">
              <a:extLst>
                <a:ext uri="{FF2B5EF4-FFF2-40B4-BE49-F238E27FC236}">
                  <a16:creationId xmlns:a16="http://schemas.microsoft.com/office/drawing/2014/main" id="{3649F29E-C0EB-9A2A-C9F4-5728553109D1}"/>
                </a:ext>
              </a:extLst>
            </p:cNvPr>
            <p:cNvSpPr/>
            <p:nvPr/>
          </p:nvSpPr>
          <p:spPr>
            <a:xfrm>
              <a:off x="8202533" y="4858252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9" name="爱设计-5-47">
              <a:extLst>
                <a:ext uri="{FF2B5EF4-FFF2-40B4-BE49-F238E27FC236}">
                  <a16:creationId xmlns:a16="http://schemas.microsoft.com/office/drawing/2014/main" id="{05BAD35E-FB6B-C97A-BDA9-952AAED07B89}"/>
                </a:ext>
              </a:extLst>
            </p:cNvPr>
            <p:cNvSpPr/>
            <p:nvPr/>
          </p:nvSpPr>
          <p:spPr>
            <a:xfrm>
              <a:off x="8304785" y="4858252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0" name="爱设计-5-48">
              <a:extLst>
                <a:ext uri="{FF2B5EF4-FFF2-40B4-BE49-F238E27FC236}">
                  <a16:creationId xmlns:a16="http://schemas.microsoft.com/office/drawing/2014/main" id="{FA001C13-4D39-54EE-CF59-219FC797A1A4}"/>
                </a:ext>
              </a:extLst>
            </p:cNvPr>
            <p:cNvSpPr/>
            <p:nvPr/>
          </p:nvSpPr>
          <p:spPr>
            <a:xfrm>
              <a:off x="8407036" y="4858252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1" name="爱设计-5-49">
              <a:extLst>
                <a:ext uri="{FF2B5EF4-FFF2-40B4-BE49-F238E27FC236}">
                  <a16:creationId xmlns:a16="http://schemas.microsoft.com/office/drawing/2014/main" id="{0B53F4DE-1EE8-B5FA-0AD0-B1D75A8B9595}"/>
                </a:ext>
              </a:extLst>
            </p:cNvPr>
            <p:cNvSpPr/>
            <p:nvPr/>
          </p:nvSpPr>
          <p:spPr>
            <a:xfrm>
              <a:off x="8509288" y="4858252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2" name="爱设计-5-50">
              <a:extLst>
                <a:ext uri="{FF2B5EF4-FFF2-40B4-BE49-F238E27FC236}">
                  <a16:creationId xmlns:a16="http://schemas.microsoft.com/office/drawing/2014/main" id="{9483903C-4CAF-8BDE-80FA-6F40ADE1433D}"/>
                </a:ext>
              </a:extLst>
            </p:cNvPr>
            <p:cNvSpPr/>
            <p:nvPr/>
          </p:nvSpPr>
          <p:spPr>
            <a:xfrm>
              <a:off x="8611540" y="4858252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3" name="爱设计-5-51">
              <a:extLst>
                <a:ext uri="{FF2B5EF4-FFF2-40B4-BE49-F238E27FC236}">
                  <a16:creationId xmlns:a16="http://schemas.microsoft.com/office/drawing/2014/main" id="{9DD3D1E4-4C43-1E31-0569-44B917A0BC82}"/>
                </a:ext>
              </a:extLst>
            </p:cNvPr>
            <p:cNvSpPr/>
            <p:nvPr/>
          </p:nvSpPr>
          <p:spPr>
            <a:xfrm>
              <a:off x="7691275" y="4960503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4" name="爱设计-5-52">
              <a:extLst>
                <a:ext uri="{FF2B5EF4-FFF2-40B4-BE49-F238E27FC236}">
                  <a16:creationId xmlns:a16="http://schemas.microsoft.com/office/drawing/2014/main" id="{BBF5DF47-6F3F-6D80-AB5F-EAAE03756564}"/>
                </a:ext>
              </a:extLst>
            </p:cNvPr>
            <p:cNvSpPr/>
            <p:nvPr/>
          </p:nvSpPr>
          <p:spPr>
            <a:xfrm>
              <a:off x="7793527" y="4960503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5" name="爱设计-5-53">
              <a:extLst>
                <a:ext uri="{FF2B5EF4-FFF2-40B4-BE49-F238E27FC236}">
                  <a16:creationId xmlns:a16="http://schemas.microsoft.com/office/drawing/2014/main" id="{35F0362A-12E2-56FE-0D2F-E14CFC8DAF86}"/>
                </a:ext>
              </a:extLst>
            </p:cNvPr>
            <p:cNvSpPr/>
            <p:nvPr/>
          </p:nvSpPr>
          <p:spPr>
            <a:xfrm>
              <a:off x="7895778" y="4960503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6" name="爱设计-5-54">
              <a:extLst>
                <a:ext uri="{FF2B5EF4-FFF2-40B4-BE49-F238E27FC236}">
                  <a16:creationId xmlns:a16="http://schemas.microsoft.com/office/drawing/2014/main" id="{00D22F67-808B-8A1A-002F-EF1C371D3ABB}"/>
                </a:ext>
              </a:extLst>
            </p:cNvPr>
            <p:cNvSpPr/>
            <p:nvPr/>
          </p:nvSpPr>
          <p:spPr>
            <a:xfrm>
              <a:off x="7998030" y="4960503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7" name="爱设计-5-55">
              <a:extLst>
                <a:ext uri="{FF2B5EF4-FFF2-40B4-BE49-F238E27FC236}">
                  <a16:creationId xmlns:a16="http://schemas.microsoft.com/office/drawing/2014/main" id="{590696CC-BFC2-2A15-49D3-B6084B2F61B4}"/>
                </a:ext>
              </a:extLst>
            </p:cNvPr>
            <p:cNvSpPr/>
            <p:nvPr/>
          </p:nvSpPr>
          <p:spPr>
            <a:xfrm>
              <a:off x="8100281" y="4960503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8" name="爱设计-5-56">
              <a:extLst>
                <a:ext uri="{FF2B5EF4-FFF2-40B4-BE49-F238E27FC236}">
                  <a16:creationId xmlns:a16="http://schemas.microsoft.com/office/drawing/2014/main" id="{C0D25CEB-06D9-33C0-1A46-503E2EB5C594}"/>
                </a:ext>
              </a:extLst>
            </p:cNvPr>
            <p:cNvSpPr/>
            <p:nvPr/>
          </p:nvSpPr>
          <p:spPr>
            <a:xfrm>
              <a:off x="8202533" y="4960503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9" name="爱设计-5-57">
              <a:extLst>
                <a:ext uri="{FF2B5EF4-FFF2-40B4-BE49-F238E27FC236}">
                  <a16:creationId xmlns:a16="http://schemas.microsoft.com/office/drawing/2014/main" id="{9861E307-6473-5D8E-692A-C5EF124E0820}"/>
                </a:ext>
              </a:extLst>
            </p:cNvPr>
            <p:cNvSpPr/>
            <p:nvPr/>
          </p:nvSpPr>
          <p:spPr>
            <a:xfrm>
              <a:off x="8304785" y="4960503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0" name="爱设计-5-58">
              <a:extLst>
                <a:ext uri="{FF2B5EF4-FFF2-40B4-BE49-F238E27FC236}">
                  <a16:creationId xmlns:a16="http://schemas.microsoft.com/office/drawing/2014/main" id="{B3D23DDC-EA91-798B-3CBC-CBE5BB11EADB}"/>
                </a:ext>
              </a:extLst>
            </p:cNvPr>
            <p:cNvSpPr/>
            <p:nvPr/>
          </p:nvSpPr>
          <p:spPr>
            <a:xfrm>
              <a:off x="8407036" y="4960503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1" name="爱设计-5-59">
              <a:extLst>
                <a:ext uri="{FF2B5EF4-FFF2-40B4-BE49-F238E27FC236}">
                  <a16:creationId xmlns:a16="http://schemas.microsoft.com/office/drawing/2014/main" id="{5AF09EF3-2EF0-359B-289A-DC9040330167}"/>
                </a:ext>
              </a:extLst>
            </p:cNvPr>
            <p:cNvSpPr/>
            <p:nvPr/>
          </p:nvSpPr>
          <p:spPr>
            <a:xfrm>
              <a:off x="8509288" y="4960503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2" name="爱设计-5-60">
              <a:extLst>
                <a:ext uri="{FF2B5EF4-FFF2-40B4-BE49-F238E27FC236}">
                  <a16:creationId xmlns:a16="http://schemas.microsoft.com/office/drawing/2014/main" id="{6842EAB7-F739-7D32-7723-9E58DCAC7AB1}"/>
                </a:ext>
              </a:extLst>
            </p:cNvPr>
            <p:cNvSpPr/>
            <p:nvPr/>
          </p:nvSpPr>
          <p:spPr>
            <a:xfrm>
              <a:off x="8611540" y="4960503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3" name="爱设计-5-61">
              <a:extLst>
                <a:ext uri="{FF2B5EF4-FFF2-40B4-BE49-F238E27FC236}">
                  <a16:creationId xmlns:a16="http://schemas.microsoft.com/office/drawing/2014/main" id="{80F85360-4E7B-6C5D-50D7-586F36984611}"/>
                </a:ext>
              </a:extLst>
            </p:cNvPr>
            <p:cNvSpPr/>
            <p:nvPr/>
          </p:nvSpPr>
          <p:spPr>
            <a:xfrm>
              <a:off x="7691275" y="5062755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4" name="爱设计-5-62">
              <a:extLst>
                <a:ext uri="{FF2B5EF4-FFF2-40B4-BE49-F238E27FC236}">
                  <a16:creationId xmlns:a16="http://schemas.microsoft.com/office/drawing/2014/main" id="{3C5F80FE-1416-24BB-BE53-A68A154457E8}"/>
                </a:ext>
              </a:extLst>
            </p:cNvPr>
            <p:cNvSpPr/>
            <p:nvPr/>
          </p:nvSpPr>
          <p:spPr>
            <a:xfrm>
              <a:off x="7793527" y="5062755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5" name="爱设计-5-63">
              <a:extLst>
                <a:ext uri="{FF2B5EF4-FFF2-40B4-BE49-F238E27FC236}">
                  <a16:creationId xmlns:a16="http://schemas.microsoft.com/office/drawing/2014/main" id="{EDA20DD8-5606-232D-1734-0FD30278E507}"/>
                </a:ext>
              </a:extLst>
            </p:cNvPr>
            <p:cNvSpPr/>
            <p:nvPr/>
          </p:nvSpPr>
          <p:spPr>
            <a:xfrm>
              <a:off x="7895778" y="5062755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6" name="爱设计-5-64">
              <a:extLst>
                <a:ext uri="{FF2B5EF4-FFF2-40B4-BE49-F238E27FC236}">
                  <a16:creationId xmlns:a16="http://schemas.microsoft.com/office/drawing/2014/main" id="{143682F3-E3A9-43E1-3425-8C54F8BBDCB2}"/>
                </a:ext>
              </a:extLst>
            </p:cNvPr>
            <p:cNvSpPr/>
            <p:nvPr/>
          </p:nvSpPr>
          <p:spPr>
            <a:xfrm>
              <a:off x="7998030" y="5062755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7" name="爱设计-5-65">
              <a:extLst>
                <a:ext uri="{FF2B5EF4-FFF2-40B4-BE49-F238E27FC236}">
                  <a16:creationId xmlns:a16="http://schemas.microsoft.com/office/drawing/2014/main" id="{1A03578A-E8FB-6488-A54A-3769FAD89863}"/>
                </a:ext>
              </a:extLst>
            </p:cNvPr>
            <p:cNvSpPr/>
            <p:nvPr/>
          </p:nvSpPr>
          <p:spPr>
            <a:xfrm>
              <a:off x="8100281" y="5062755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8" name="爱设计-5-66">
              <a:extLst>
                <a:ext uri="{FF2B5EF4-FFF2-40B4-BE49-F238E27FC236}">
                  <a16:creationId xmlns:a16="http://schemas.microsoft.com/office/drawing/2014/main" id="{630142D8-3129-E471-E1E6-2DA75547A309}"/>
                </a:ext>
              </a:extLst>
            </p:cNvPr>
            <p:cNvSpPr/>
            <p:nvPr/>
          </p:nvSpPr>
          <p:spPr>
            <a:xfrm>
              <a:off x="8202533" y="5062755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9" name="爱设计-5-67">
              <a:extLst>
                <a:ext uri="{FF2B5EF4-FFF2-40B4-BE49-F238E27FC236}">
                  <a16:creationId xmlns:a16="http://schemas.microsoft.com/office/drawing/2014/main" id="{A906760E-04E0-1336-60C6-276A8311632F}"/>
                </a:ext>
              </a:extLst>
            </p:cNvPr>
            <p:cNvSpPr/>
            <p:nvPr/>
          </p:nvSpPr>
          <p:spPr>
            <a:xfrm>
              <a:off x="8304785" y="5062755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0" name="爱设计-5-68">
              <a:extLst>
                <a:ext uri="{FF2B5EF4-FFF2-40B4-BE49-F238E27FC236}">
                  <a16:creationId xmlns:a16="http://schemas.microsoft.com/office/drawing/2014/main" id="{DA4CCA60-445D-80A5-7F34-44F5D741ED3B}"/>
                </a:ext>
              </a:extLst>
            </p:cNvPr>
            <p:cNvSpPr/>
            <p:nvPr/>
          </p:nvSpPr>
          <p:spPr>
            <a:xfrm>
              <a:off x="8407036" y="5062755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1" name="爱设计-5-69">
              <a:extLst>
                <a:ext uri="{FF2B5EF4-FFF2-40B4-BE49-F238E27FC236}">
                  <a16:creationId xmlns:a16="http://schemas.microsoft.com/office/drawing/2014/main" id="{D4480D37-F657-F999-85C2-55367C1D3F68}"/>
                </a:ext>
              </a:extLst>
            </p:cNvPr>
            <p:cNvSpPr/>
            <p:nvPr/>
          </p:nvSpPr>
          <p:spPr>
            <a:xfrm>
              <a:off x="8509288" y="5062755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2" name="爱设计-5-70">
              <a:extLst>
                <a:ext uri="{FF2B5EF4-FFF2-40B4-BE49-F238E27FC236}">
                  <a16:creationId xmlns:a16="http://schemas.microsoft.com/office/drawing/2014/main" id="{75B97EDA-F3C1-5FD3-2A8D-3A37D12368A1}"/>
                </a:ext>
              </a:extLst>
            </p:cNvPr>
            <p:cNvSpPr/>
            <p:nvPr/>
          </p:nvSpPr>
          <p:spPr>
            <a:xfrm>
              <a:off x="8611540" y="5062755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3" name="爱设计-5-71">
              <a:extLst>
                <a:ext uri="{FF2B5EF4-FFF2-40B4-BE49-F238E27FC236}">
                  <a16:creationId xmlns:a16="http://schemas.microsoft.com/office/drawing/2014/main" id="{C38FDB57-F949-B529-AE10-0AF65C725DA9}"/>
                </a:ext>
              </a:extLst>
            </p:cNvPr>
            <p:cNvSpPr/>
            <p:nvPr/>
          </p:nvSpPr>
          <p:spPr>
            <a:xfrm>
              <a:off x="7691275" y="5165005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4" name="爱设计-5-72">
              <a:extLst>
                <a:ext uri="{FF2B5EF4-FFF2-40B4-BE49-F238E27FC236}">
                  <a16:creationId xmlns:a16="http://schemas.microsoft.com/office/drawing/2014/main" id="{D13D8B5B-DE9A-D218-4CC8-68FAF24BD612}"/>
                </a:ext>
              </a:extLst>
            </p:cNvPr>
            <p:cNvSpPr/>
            <p:nvPr/>
          </p:nvSpPr>
          <p:spPr>
            <a:xfrm>
              <a:off x="7793527" y="5165005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5" name="爱设计-5-73">
              <a:extLst>
                <a:ext uri="{FF2B5EF4-FFF2-40B4-BE49-F238E27FC236}">
                  <a16:creationId xmlns:a16="http://schemas.microsoft.com/office/drawing/2014/main" id="{D6A3906D-B78D-C771-39CE-73C8A89A0B09}"/>
                </a:ext>
              </a:extLst>
            </p:cNvPr>
            <p:cNvSpPr/>
            <p:nvPr/>
          </p:nvSpPr>
          <p:spPr>
            <a:xfrm>
              <a:off x="7895778" y="5165005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6" name="爱设计-5-74">
              <a:extLst>
                <a:ext uri="{FF2B5EF4-FFF2-40B4-BE49-F238E27FC236}">
                  <a16:creationId xmlns:a16="http://schemas.microsoft.com/office/drawing/2014/main" id="{86815418-147E-2FB0-A4F1-3FF8F2C60E04}"/>
                </a:ext>
              </a:extLst>
            </p:cNvPr>
            <p:cNvSpPr/>
            <p:nvPr/>
          </p:nvSpPr>
          <p:spPr>
            <a:xfrm>
              <a:off x="7998030" y="5165005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7" name="爱设计-5-75">
              <a:extLst>
                <a:ext uri="{FF2B5EF4-FFF2-40B4-BE49-F238E27FC236}">
                  <a16:creationId xmlns:a16="http://schemas.microsoft.com/office/drawing/2014/main" id="{3A57B43A-D103-A643-3EBA-D0F1A5F44023}"/>
                </a:ext>
              </a:extLst>
            </p:cNvPr>
            <p:cNvSpPr/>
            <p:nvPr/>
          </p:nvSpPr>
          <p:spPr>
            <a:xfrm>
              <a:off x="8100281" y="5165005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8" name="爱设计-5-76">
              <a:extLst>
                <a:ext uri="{FF2B5EF4-FFF2-40B4-BE49-F238E27FC236}">
                  <a16:creationId xmlns:a16="http://schemas.microsoft.com/office/drawing/2014/main" id="{7C16716A-D9B3-FB89-700E-20B302B93139}"/>
                </a:ext>
              </a:extLst>
            </p:cNvPr>
            <p:cNvSpPr/>
            <p:nvPr/>
          </p:nvSpPr>
          <p:spPr>
            <a:xfrm>
              <a:off x="8202533" y="5165005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9" name="爱设计-5-77">
              <a:extLst>
                <a:ext uri="{FF2B5EF4-FFF2-40B4-BE49-F238E27FC236}">
                  <a16:creationId xmlns:a16="http://schemas.microsoft.com/office/drawing/2014/main" id="{99ADEF82-D4CE-FC94-90CF-73141B92EC41}"/>
                </a:ext>
              </a:extLst>
            </p:cNvPr>
            <p:cNvSpPr/>
            <p:nvPr/>
          </p:nvSpPr>
          <p:spPr>
            <a:xfrm>
              <a:off x="8304785" y="5165005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0" name="爱设计-5-78">
              <a:extLst>
                <a:ext uri="{FF2B5EF4-FFF2-40B4-BE49-F238E27FC236}">
                  <a16:creationId xmlns:a16="http://schemas.microsoft.com/office/drawing/2014/main" id="{3D1603AE-55F2-ECA4-0ACB-7DCE2D1CE1D6}"/>
                </a:ext>
              </a:extLst>
            </p:cNvPr>
            <p:cNvSpPr/>
            <p:nvPr/>
          </p:nvSpPr>
          <p:spPr>
            <a:xfrm>
              <a:off x="8407036" y="5165005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1" name="爱设计-5-79">
              <a:extLst>
                <a:ext uri="{FF2B5EF4-FFF2-40B4-BE49-F238E27FC236}">
                  <a16:creationId xmlns:a16="http://schemas.microsoft.com/office/drawing/2014/main" id="{51080A7A-B368-942C-41E2-0BCB16FD0CDE}"/>
                </a:ext>
              </a:extLst>
            </p:cNvPr>
            <p:cNvSpPr/>
            <p:nvPr/>
          </p:nvSpPr>
          <p:spPr>
            <a:xfrm>
              <a:off x="8509288" y="5165005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2" name="爱设计-5-80">
              <a:extLst>
                <a:ext uri="{FF2B5EF4-FFF2-40B4-BE49-F238E27FC236}">
                  <a16:creationId xmlns:a16="http://schemas.microsoft.com/office/drawing/2014/main" id="{3D9BE55E-4A29-B76D-6BD2-C6D1FFAE5564}"/>
                </a:ext>
              </a:extLst>
            </p:cNvPr>
            <p:cNvSpPr/>
            <p:nvPr/>
          </p:nvSpPr>
          <p:spPr>
            <a:xfrm>
              <a:off x="8611540" y="5165005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3" name="爱设计-5-81">
              <a:extLst>
                <a:ext uri="{FF2B5EF4-FFF2-40B4-BE49-F238E27FC236}">
                  <a16:creationId xmlns:a16="http://schemas.microsoft.com/office/drawing/2014/main" id="{C3F01D4D-6B62-3119-349A-9BF3E7A17B8B}"/>
                </a:ext>
              </a:extLst>
            </p:cNvPr>
            <p:cNvSpPr/>
            <p:nvPr/>
          </p:nvSpPr>
          <p:spPr>
            <a:xfrm>
              <a:off x="7691275" y="5267257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4" name="爱设计-5-82">
              <a:extLst>
                <a:ext uri="{FF2B5EF4-FFF2-40B4-BE49-F238E27FC236}">
                  <a16:creationId xmlns:a16="http://schemas.microsoft.com/office/drawing/2014/main" id="{CAF180DA-76E1-ABE3-B86F-98B6E341B675}"/>
                </a:ext>
              </a:extLst>
            </p:cNvPr>
            <p:cNvSpPr/>
            <p:nvPr/>
          </p:nvSpPr>
          <p:spPr>
            <a:xfrm>
              <a:off x="7793527" y="5267257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5" name="爱设计-5-83">
              <a:extLst>
                <a:ext uri="{FF2B5EF4-FFF2-40B4-BE49-F238E27FC236}">
                  <a16:creationId xmlns:a16="http://schemas.microsoft.com/office/drawing/2014/main" id="{A937C457-EE54-5B3A-5DEE-0F72CC0A56BA}"/>
                </a:ext>
              </a:extLst>
            </p:cNvPr>
            <p:cNvSpPr/>
            <p:nvPr/>
          </p:nvSpPr>
          <p:spPr>
            <a:xfrm>
              <a:off x="7895778" y="5267257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6" name="爱设计-5-84">
              <a:extLst>
                <a:ext uri="{FF2B5EF4-FFF2-40B4-BE49-F238E27FC236}">
                  <a16:creationId xmlns:a16="http://schemas.microsoft.com/office/drawing/2014/main" id="{ADAAD5B2-C250-F166-E483-FB3FC6062193}"/>
                </a:ext>
              </a:extLst>
            </p:cNvPr>
            <p:cNvSpPr/>
            <p:nvPr/>
          </p:nvSpPr>
          <p:spPr>
            <a:xfrm>
              <a:off x="7998030" y="5267257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7" name="爱设计-5-85">
              <a:extLst>
                <a:ext uri="{FF2B5EF4-FFF2-40B4-BE49-F238E27FC236}">
                  <a16:creationId xmlns:a16="http://schemas.microsoft.com/office/drawing/2014/main" id="{9BC5E6D2-A9C7-E898-B2E2-903729A4C483}"/>
                </a:ext>
              </a:extLst>
            </p:cNvPr>
            <p:cNvSpPr/>
            <p:nvPr/>
          </p:nvSpPr>
          <p:spPr>
            <a:xfrm>
              <a:off x="8100281" y="5267257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8" name="爱设计-5-86">
              <a:extLst>
                <a:ext uri="{FF2B5EF4-FFF2-40B4-BE49-F238E27FC236}">
                  <a16:creationId xmlns:a16="http://schemas.microsoft.com/office/drawing/2014/main" id="{9F2BD55B-B23D-B8D8-5A3E-12C799B760EF}"/>
                </a:ext>
              </a:extLst>
            </p:cNvPr>
            <p:cNvSpPr/>
            <p:nvPr/>
          </p:nvSpPr>
          <p:spPr>
            <a:xfrm>
              <a:off x="8202533" y="5267257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9" name="爱设计-5-87">
              <a:extLst>
                <a:ext uri="{FF2B5EF4-FFF2-40B4-BE49-F238E27FC236}">
                  <a16:creationId xmlns:a16="http://schemas.microsoft.com/office/drawing/2014/main" id="{E93D436D-AD8E-A068-7403-4E7EFC20479C}"/>
                </a:ext>
              </a:extLst>
            </p:cNvPr>
            <p:cNvSpPr/>
            <p:nvPr/>
          </p:nvSpPr>
          <p:spPr>
            <a:xfrm>
              <a:off x="8304785" y="5267257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0" name="爱设计-5-88">
              <a:extLst>
                <a:ext uri="{FF2B5EF4-FFF2-40B4-BE49-F238E27FC236}">
                  <a16:creationId xmlns:a16="http://schemas.microsoft.com/office/drawing/2014/main" id="{54D0CBD9-3EE1-55C0-EAC3-E426EA19793B}"/>
                </a:ext>
              </a:extLst>
            </p:cNvPr>
            <p:cNvSpPr/>
            <p:nvPr/>
          </p:nvSpPr>
          <p:spPr>
            <a:xfrm>
              <a:off x="8407036" y="5267257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1" name="爱设计-5-89">
              <a:extLst>
                <a:ext uri="{FF2B5EF4-FFF2-40B4-BE49-F238E27FC236}">
                  <a16:creationId xmlns:a16="http://schemas.microsoft.com/office/drawing/2014/main" id="{B86C7DFA-8C8D-E74D-3D6D-A32BF9F432BC}"/>
                </a:ext>
              </a:extLst>
            </p:cNvPr>
            <p:cNvSpPr/>
            <p:nvPr/>
          </p:nvSpPr>
          <p:spPr>
            <a:xfrm>
              <a:off x="8509288" y="5267257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2" name="爱设计-5-90">
              <a:extLst>
                <a:ext uri="{FF2B5EF4-FFF2-40B4-BE49-F238E27FC236}">
                  <a16:creationId xmlns:a16="http://schemas.microsoft.com/office/drawing/2014/main" id="{E5AEDBFB-9F74-C1A2-576A-FA76A7B10017}"/>
                </a:ext>
              </a:extLst>
            </p:cNvPr>
            <p:cNvSpPr/>
            <p:nvPr/>
          </p:nvSpPr>
          <p:spPr>
            <a:xfrm>
              <a:off x="8611540" y="5267257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3" name="爱设计-5-91">
              <a:extLst>
                <a:ext uri="{FF2B5EF4-FFF2-40B4-BE49-F238E27FC236}">
                  <a16:creationId xmlns:a16="http://schemas.microsoft.com/office/drawing/2014/main" id="{70943479-7857-98DA-24A5-77FFDC3BA9E1}"/>
                </a:ext>
              </a:extLst>
            </p:cNvPr>
            <p:cNvSpPr/>
            <p:nvPr/>
          </p:nvSpPr>
          <p:spPr>
            <a:xfrm>
              <a:off x="7691275" y="536950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4" name="爱设计-5-92">
              <a:extLst>
                <a:ext uri="{FF2B5EF4-FFF2-40B4-BE49-F238E27FC236}">
                  <a16:creationId xmlns:a16="http://schemas.microsoft.com/office/drawing/2014/main" id="{F900935C-04BA-053B-8AEE-D76D731404B5}"/>
                </a:ext>
              </a:extLst>
            </p:cNvPr>
            <p:cNvSpPr/>
            <p:nvPr/>
          </p:nvSpPr>
          <p:spPr>
            <a:xfrm>
              <a:off x="7793527" y="536950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5" name="爱设计-5-93">
              <a:extLst>
                <a:ext uri="{FF2B5EF4-FFF2-40B4-BE49-F238E27FC236}">
                  <a16:creationId xmlns:a16="http://schemas.microsoft.com/office/drawing/2014/main" id="{891C92E9-9959-6F4F-8C9B-F68B00926D8B}"/>
                </a:ext>
              </a:extLst>
            </p:cNvPr>
            <p:cNvSpPr/>
            <p:nvPr/>
          </p:nvSpPr>
          <p:spPr>
            <a:xfrm>
              <a:off x="7895778" y="536950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6" name="爱设计-5-94">
              <a:extLst>
                <a:ext uri="{FF2B5EF4-FFF2-40B4-BE49-F238E27FC236}">
                  <a16:creationId xmlns:a16="http://schemas.microsoft.com/office/drawing/2014/main" id="{A1AE9DB5-E7E9-71BA-8E85-6CD0A95B3C98}"/>
                </a:ext>
              </a:extLst>
            </p:cNvPr>
            <p:cNvSpPr/>
            <p:nvPr/>
          </p:nvSpPr>
          <p:spPr>
            <a:xfrm>
              <a:off x="7998030" y="536950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7" name="爱设计-5-95">
              <a:extLst>
                <a:ext uri="{FF2B5EF4-FFF2-40B4-BE49-F238E27FC236}">
                  <a16:creationId xmlns:a16="http://schemas.microsoft.com/office/drawing/2014/main" id="{5E302384-CF52-204A-10EA-BEF805826544}"/>
                </a:ext>
              </a:extLst>
            </p:cNvPr>
            <p:cNvSpPr/>
            <p:nvPr/>
          </p:nvSpPr>
          <p:spPr>
            <a:xfrm>
              <a:off x="8100281" y="536950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8" name="爱设计-5-96">
              <a:extLst>
                <a:ext uri="{FF2B5EF4-FFF2-40B4-BE49-F238E27FC236}">
                  <a16:creationId xmlns:a16="http://schemas.microsoft.com/office/drawing/2014/main" id="{5238196A-A751-A3E4-273F-85FD48044CD2}"/>
                </a:ext>
              </a:extLst>
            </p:cNvPr>
            <p:cNvSpPr/>
            <p:nvPr/>
          </p:nvSpPr>
          <p:spPr>
            <a:xfrm>
              <a:off x="8202533" y="536950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9" name="爱设计-5-97">
              <a:extLst>
                <a:ext uri="{FF2B5EF4-FFF2-40B4-BE49-F238E27FC236}">
                  <a16:creationId xmlns:a16="http://schemas.microsoft.com/office/drawing/2014/main" id="{7AAB2D87-BC15-73A5-4208-4C1C80D95B34}"/>
                </a:ext>
              </a:extLst>
            </p:cNvPr>
            <p:cNvSpPr/>
            <p:nvPr/>
          </p:nvSpPr>
          <p:spPr>
            <a:xfrm>
              <a:off x="8304785" y="536950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0" name="爱设计-5-98">
              <a:extLst>
                <a:ext uri="{FF2B5EF4-FFF2-40B4-BE49-F238E27FC236}">
                  <a16:creationId xmlns:a16="http://schemas.microsoft.com/office/drawing/2014/main" id="{182C35F0-B6F5-E229-D869-F35D3B32A35F}"/>
                </a:ext>
              </a:extLst>
            </p:cNvPr>
            <p:cNvSpPr/>
            <p:nvPr/>
          </p:nvSpPr>
          <p:spPr>
            <a:xfrm>
              <a:off x="8407036" y="536950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1" name="爱设计-5-99">
              <a:extLst>
                <a:ext uri="{FF2B5EF4-FFF2-40B4-BE49-F238E27FC236}">
                  <a16:creationId xmlns:a16="http://schemas.microsoft.com/office/drawing/2014/main" id="{648BF6DE-96DA-CD91-9313-24C504F42C03}"/>
                </a:ext>
              </a:extLst>
            </p:cNvPr>
            <p:cNvSpPr/>
            <p:nvPr/>
          </p:nvSpPr>
          <p:spPr>
            <a:xfrm>
              <a:off x="8509288" y="536950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2" name="爱设计-5-100">
              <a:extLst>
                <a:ext uri="{FF2B5EF4-FFF2-40B4-BE49-F238E27FC236}">
                  <a16:creationId xmlns:a16="http://schemas.microsoft.com/office/drawing/2014/main" id="{E8E997EB-918F-1C00-993E-A8D24640B335}"/>
                </a:ext>
              </a:extLst>
            </p:cNvPr>
            <p:cNvSpPr/>
            <p:nvPr/>
          </p:nvSpPr>
          <p:spPr>
            <a:xfrm>
              <a:off x="8611540" y="536950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79" name="爱设计-6">
            <a:extLst>
              <a:ext uri="{FF2B5EF4-FFF2-40B4-BE49-F238E27FC236}">
                <a16:creationId xmlns:a16="http://schemas.microsoft.com/office/drawing/2014/main" id="{39FF3CC4-63ED-AC71-9615-EFBA052F8E24}"/>
              </a:ext>
            </a:extLst>
          </p:cNvPr>
          <p:cNvGrpSpPr/>
          <p:nvPr/>
        </p:nvGrpSpPr>
        <p:grpSpPr>
          <a:xfrm>
            <a:off x="-221292" y="6167845"/>
            <a:ext cx="953130" cy="953127"/>
            <a:chOff x="7691275" y="4449247"/>
            <a:chExt cx="953130" cy="953127"/>
          </a:xfrm>
        </p:grpSpPr>
        <p:sp>
          <p:nvSpPr>
            <p:cNvPr id="180" name="爱设计-6-1">
              <a:extLst>
                <a:ext uri="{FF2B5EF4-FFF2-40B4-BE49-F238E27FC236}">
                  <a16:creationId xmlns:a16="http://schemas.microsoft.com/office/drawing/2014/main" id="{6503E2ED-7144-9E58-C6BC-470646B3AA2E}"/>
                </a:ext>
              </a:extLst>
            </p:cNvPr>
            <p:cNvSpPr/>
            <p:nvPr/>
          </p:nvSpPr>
          <p:spPr>
            <a:xfrm>
              <a:off x="7691275" y="4449247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1" name="爱设计-6-2">
              <a:extLst>
                <a:ext uri="{FF2B5EF4-FFF2-40B4-BE49-F238E27FC236}">
                  <a16:creationId xmlns:a16="http://schemas.microsoft.com/office/drawing/2014/main" id="{4D2B196D-1023-E41A-402D-7B254B24F6B9}"/>
                </a:ext>
              </a:extLst>
            </p:cNvPr>
            <p:cNvSpPr/>
            <p:nvPr/>
          </p:nvSpPr>
          <p:spPr>
            <a:xfrm>
              <a:off x="7793527" y="4449247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2" name="爱设计-6-3">
              <a:extLst>
                <a:ext uri="{FF2B5EF4-FFF2-40B4-BE49-F238E27FC236}">
                  <a16:creationId xmlns:a16="http://schemas.microsoft.com/office/drawing/2014/main" id="{94B1F196-8C77-20DA-01F9-40F5259874EE}"/>
                </a:ext>
              </a:extLst>
            </p:cNvPr>
            <p:cNvSpPr/>
            <p:nvPr/>
          </p:nvSpPr>
          <p:spPr>
            <a:xfrm>
              <a:off x="7895778" y="4449247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3" name="爱设计-6-4">
              <a:extLst>
                <a:ext uri="{FF2B5EF4-FFF2-40B4-BE49-F238E27FC236}">
                  <a16:creationId xmlns:a16="http://schemas.microsoft.com/office/drawing/2014/main" id="{A2282764-97E2-2223-97AF-7B7D9FAB5B75}"/>
                </a:ext>
              </a:extLst>
            </p:cNvPr>
            <p:cNvSpPr/>
            <p:nvPr/>
          </p:nvSpPr>
          <p:spPr>
            <a:xfrm>
              <a:off x="7998030" y="4449247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4" name="爱设计-6-5">
              <a:extLst>
                <a:ext uri="{FF2B5EF4-FFF2-40B4-BE49-F238E27FC236}">
                  <a16:creationId xmlns:a16="http://schemas.microsoft.com/office/drawing/2014/main" id="{E22ADCEE-BE44-7476-8567-E4D57EB43A1C}"/>
                </a:ext>
              </a:extLst>
            </p:cNvPr>
            <p:cNvSpPr/>
            <p:nvPr/>
          </p:nvSpPr>
          <p:spPr>
            <a:xfrm>
              <a:off x="8100281" y="4449247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5" name="爱设计-6-6">
              <a:extLst>
                <a:ext uri="{FF2B5EF4-FFF2-40B4-BE49-F238E27FC236}">
                  <a16:creationId xmlns:a16="http://schemas.microsoft.com/office/drawing/2014/main" id="{A28B600F-E6C2-F388-D38D-39ED58246D63}"/>
                </a:ext>
              </a:extLst>
            </p:cNvPr>
            <p:cNvSpPr/>
            <p:nvPr/>
          </p:nvSpPr>
          <p:spPr>
            <a:xfrm>
              <a:off x="8202533" y="4449247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6" name="爱设计-6-7">
              <a:extLst>
                <a:ext uri="{FF2B5EF4-FFF2-40B4-BE49-F238E27FC236}">
                  <a16:creationId xmlns:a16="http://schemas.microsoft.com/office/drawing/2014/main" id="{EDF6C122-9931-5AF5-E1B9-8C1A880B3143}"/>
                </a:ext>
              </a:extLst>
            </p:cNvPr>
            <p:cNvSpPr/>
            <p:nvPr/>
          </p:nvSpPr>
          <p:spPr>
            <a:xfrm>
              <a:off x="8304785" y="4449247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7" name="爱设计-6-8">
              <a:extLst>
                <a:ext uri="{FF2B5EF4-FFF2-40B4-BE49-F238E27FC236}">
                  <a16:creationId xmlns:a16="http://schemas.microsoft.com/office/drawing/2014/main" id="{AEF12305-8E1C-4556-CC22-752AE05DE8D4}"/>
                </a:ext>
              </a:extLst>
            </p:cNvPr>
            <p:cNvSpPr/>
            <p:nvPr/>
          </p:nvSpPr>
          <p:spPr>
            <a:xfrm>
              <a:off x="8407036" y="4449247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8" name="爱设计-6-9">
              <a:extLst>
                <a:ext uri="{FF2B5EF4-FFF2-40B4-BE49-F238E27FC236}">
                  <a16:creationId xmlns:a16="http://schemas.microsoft.com/office/drawing/2014/main" id="{A8682A15-00DA-645F-0D1A-275DA63600B9}"/>
                </a:ext>
              </a:extLst>
            </p:cNvPr>
            <p:cNvSpPr/>
            <p:nvPr/>
          </p:nvSpPr>
          <p:spPr>
            <a:xfrm>
              <a:off x="8509288" y="4449247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9" name="爱设计-6-10">
              <a:extLst>
                <a:ext uri="{FF2B5EF4-FFF2-40B4-BE49-F238E27FC236}">
                  <a16:creationId xmlns:a16="http://schemas.microsoft.com/office/drawing/2014/main" id="{07328C9F-B722-6EE7-8806-C4258F2D243A}"/>
                </a:ext>
              </a:extLst>
            </p:cNvPr>
            <p:cNvSpPr/>
            <p:nvPr/>
          </p:nvSpPr>
          <p:spPr>
            <a:xfrm>
              <a:off x="8611540" y="4449247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0" name="爱设计-6-11">
              <a:extLst>
                <a:ext uri="{FF2B5EF4-FFF2-40B4-BE49-F238E27FC236}">
                  <a16:creationId xmlns:a16="http://schemas.microsoft.com/office/drawing/2014/main" id="{8C590505-8A0E-B3EE-597B-5A9B39F272F0}"/>
                </a:ext>
              </a:extLst>
            </p:cNvPr>
            <p:cNvSpPr/>
            <p:nvPr/>
          </p:nvSpPr>
          <p:spPr>
            <a:xfrm>
              <a:off x="7691275" y="455149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1" name="爱设计-6-12">
              <a:extLst>
                <a:ext uri="{FF2B5EF4-FFF2-40B4-BE49-F238E27FC236}">
                  <a16:creationId xmlns:a16="http://schemas.microsoft.com/office/drawing/2014/main" id="{3DD0970A-6B6B-072B-41EA-B6186B64AA47}"/>
                </a:ext>
              </a:extLst>
            </p:cNvPr>
            <p:cNvSpPr/>
            <p:nvPr/>
          </p:nvSpPr>
          <p:spPr>
            <a:xfrm>
              <a:off x="7793527" y="455149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2" name="爱设计-6-13">
              <a:extLst>
                <a:ext uri="{FF2B5EF4-FFF2-40B4-BE49-F238E27FC236}">
                  <a16:creationId xmlns:a16="http://schemas.microsoft.com/office/drawing/2014/main" id="{85119806-EC11-83D2-7B4A-E6000EEE7B1B}"/>
                </a:ext>
              </a:extLst>
            </p:cNvPr>
            <p:cNvSpPr/>
            <p:nvPr/>
          </p:nvSpPr>
          <p:spPr>
            <a:xfrm>
              <a:off x="7895778" y="455149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3" name="爱设计-6-14">
              <a:extLst>
                <a:ext uri="{FF2B5EF4-FFF2-40B4-BE49-F238E27FC236}">
                  <a16:creationId xmlns:a16="http://schemas.microsoft.com/office/drawing/2014/main" id="{0C216D05-85C1-5D05-ECC3-5621FD2148BF}"/>
                </a:ext>
              </a:extLst>
            </p:cNvPr>
            <p:cNvSpPr/>
            <p:nvPr/>
          </p:nvSpPr>
          <p:spPr>
            <a:xfrm>
              <a:off x="7998030" y="455149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4" name="爱设计-6-15">
              <a:extLst>
                <a:ext uri="{FF2B5EF4-FFF2-40B4-BE49-F238E27FC236}">
                  <a16:creationId xmlns:a16="http://schemas.microsoft.com/office/drawing/2014/main" id="{C3106058-3012-2B5B-F5C9-74A1C7CFBE97}"/>
                </a:ext>
              </a:extLst>
            </p:cNvPr>
            <p:cNvSpPr/>
            <p:nvPr/>
          </p:nvSpPr>
          <p:spPr>
            <a:xfrm>
              <a:off x="8100281" y="455149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5" name="爱设计-6-16">
              <a:extLst>
                <a:ext uri="{FF2B5EF4-FFF2-40B4-BE49-F238E27FC236}">
                  <a16:creationId xmlns:a16="http://schemas.microsoft.com/office/drawing/2014/main" id="{2F4FBC4C-96BD-6BBB-21C8-80668433E453}"/>
                </a:ext>
              </a:extLst>
            </p:cNvPr>
            <p:cNvSpPr/>
            <p:nvPr/>
          </p:nvSpPr>
          <p:spPr>
            <a:xfrm>
              <a:off x="8202533" y="455149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6" name="爱设计-6-17">
              <a:extLst>
                <a:ext uri="{FF2B5EF4-FFF2-40B4-BE49-F238E27FC236}">
                  <a16:creationId xmlns:a16="http://schemas.microsoft.com/office/drawing/2014/main" id="{D7767746-474F-E727-FF0E-1653843F910D}"/>
                </a:ext>
              </a:extLst>
            </p:cNvPr>
            <p:cNvSpPr/>
            <p:nvPr/>
          </p:nvSpPr>
          <p:spPr>
            <a:xfrm>
              <a:off x="8304785" y="455149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7" name="爱设计-6-18">
              <a:extLst>
                <a:ext uri="{FF2B5EF4-FFF2-40B4-BE49-F238E27FC236}">
                  <a16:creationId xmlns:a16="http://schemas.microsoft.com/office/drawing/2014/main" id="{7CF6AEDD-9C97-829A-9D6F-8FE8532BF0F0}"/>
                </a:ext>
              </a:extLst>
            </p:cNvPr>
            <p:cNvSpPr/>
            <p:nvPr/>
          </p:nvSpPr>
          <p:spPr>
            <a:xfrm>
              <a:off x="8407036" y="455149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8" name="爱设计-6-19">
              <a:extLst>
                <a:ext uri="{FF2B5EF4-FFF2-40B4-BE49-F238E27FC236}">
                  <a16:creationId xmlns:a16="http://schemas.microsoft.com/office/drawing/2014/main" id="{58557872-7EBB-1F02-1179-4836C90354C6}"/>
                </a:ext>
              </a:extLst>
            </p:cNvPr>
            <p:cNvSpPr/>
            <p:nvPr/>
          </p:nvSpPr>
          <p:spPr>
            <a:xfrm>
              <a:off x="8509288" y="455149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9" name="爱设计-6-20">
              <a:extLst>
                <a:ext uri="{FF2B5EF4-FFF2-40B4-BE49-F238E27FC236}">
                  <a16:creationId xmlns:a16="http://schemas.microsoft.com/office/drawing/2014/main" id="{0E27CDC0-7E3C-2F43-7521-FF2544FF6D38}"/>
                </a:ext>
              </a:extLst>
            </p:cNvPr>
            <p:cNvSpPr/>
            <p:nvPr/>
          </p:nvSpPr>
          <p:spPr>
            <a:xfrm>
              <a:off x="8611540" y="455149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0" name="爱设计-6-21">
              <a:extLst>
                <a:ext uri="{FF2B5EF4-FFF2-40B4-BE49-F238E27FC236}">
                  <a16:creationId xmlns:a16="http://schemas.microsoft.com/office/drawing/2014/main" id="{020B453A-2BA5-56E9-544F-CCBE10AD0BBA}"/>
                </a:ext>
              </a:extLst>
            </p:cNvPr>
            <p:cNvSpPr/>
            <p:nvPr/>
          </p:nvSpPr>
          <p:spPr>
            <a:xfrm>
              <a:off x="7691275" y="465374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1" name="爱设计-6-22">
              <a:extLst>
                <a:ext uri="{FF2B5EF4-FFF2-40B4-BE49-F238E27FC236}">
                  <a16:creationId xmlns:a16="http://schemas.microsoft.com/office/drawing/2014/main" id="{34EE984E-7659-A078-EEEF-16D007E99EA9}"/>
                </a:ext>
              </a:extLst>
            </p:cNvPr>
            <p:cNvSpPr/>
            <p:nvPr/>
          </p:nvSpPr>
          <p:spPr>
            <a:xfrm>
              <a:off x="7793527" y="465374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2" name="爱设计-6-23">
              <a:extLst>
                <a:ext uri="{FF2B5EF4-FFF2-40B4-BE49-F238E27FC236}">
                  <a16:creationId xmlns:a16="http://schemas.microsoft.com/office/drawing/2014/main" id="{3EA69F7D-2587-7AC8-F69A-3C44304B1155}"/>
                </a:ext>
              </a:extLst>
            </p:cNvPr>
            <p:cNvSpPr/>
            <p:nvPr/>
          </p:nvSpPr>
          <p:spPr>
            <a:xfrm>
              <a:off x="7895778" y="465374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3" name="爱设计-6-24">
              <a:extLst>
                <a:ext uri="{FF2B5EF4-FFF2-40B4-BE49-F238E27FC236}">
                  <a16:creationId xmlns:a16="http://schemas.microsoft.com/office/drawing/2014/main" id="{81EB5A6B-09B1-0B89-4244-203804A20166}"/>
                </a:ext>
              </a:extLst>
            </p:cNvPr>
            <p:cNvSpPr/>
            <p:nvPr/>
          </p:nvSpPr>
          <p:spPr>
            <a:xfrm>
              <a:off x="7998030" y="465374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4" name="爱设计-6-25">
              <a:extLst>
                <a:ext uri="{FF2B5EF4-FFF2-40B4-BE49-F238E27FC236}">
                  <a16:creationId xmlns:a16="http://schemas.microsoft.com/office/drawing/2014/main" id="{E8A82CA3-3E7A-7BC2-B1AC-D11315B98267}"/>
                </a:ext>
              </a:extLst>
            </p:cNvPr>
            <p:cNvSpPr/>
            <p:nvPr/>
          </p:nvSpPr>
          <p:spPr>
            <a:xfrm>
              <a:off x="8100281" y="465374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5" name="爱设计-6-26">
              <a:extLst>
                <a:ext uri="{FF2B5EF4-FFF2-40B4-BE49-F238E27FC236}">
                  <a16:creationId xmlns:a16="http://schemas.microsoft.com/office/drawing/2014/main" id="{A9751FD0-4F80-A536-E707-DA67574DD115}"/>
                </a:ext>
              </a:extLst>
            </p:cNvPr>
            <p:cNvSpPr/>
            <p:nvPr/>
          </p:nvSpPr>
          <p:spPr>
            <a:xfrm>
              <a:off x="8202533" y="465374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6" name="爱设计-6-27">
              <a:extLst>
                <a:ext uri="{FF2B5EF4-FFF2-40B4-BE49-F238E27FC236}">
                  <a16:creationId xmlns:a16="http://schemas.microsoft.com/office/drawing/2014/main" id="{E11FC5E5-6640-0E03-6C1F-848B0174AA2A}"/>
                </a:ext>
              </a:extLst>
            </p:cNvPr>
            <p:cNvSpPr/>
            <p:nvPr/>
          </p:nvSpPr>
          <p:spPr>
            <a:xfrm>
              <a:off x="8304785" y="465374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7" name="爱设计-6-28">
              <a:extLst>
                <a:ext uri="{FF2B5EF4-FFF2-40B4-BE49-F238E27FC236}">
                  <a16:creationId xmlns:a16="http://schemas.microsoft.com/office/drawing/2014/main" id="{80F7581C-43B0-E886-C268-7861B087C834}"/>
                </a:ext>
              </a:extLst>
            </p:cNvPr>
            <p:cNvSpPr/>
            <p:nvPr/>
          </p:nvSpPr>
          <p:spPr>
            <a:xfrm>
              <a:off x="8407036" y="465374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8" name="爱设计-6-29">
              <a:extLst>
                <a:ext uri="{FF2B5EF4-FFF2-40B4-BE49-F238E27FC236}">
                  <a16:creationId xmlns:a16="http://schemas.microsoft.com/office/drawing/2014/main" id="{3B0CB405-F571-6A84-E718-81F86B92A7E0}"/>
                </a:ext>
              </a:extLst>
            </p:cNvPr>
            <p:cNvSpPr/>
            <p:nvPr/>
          </p:nvSpPr>
          <p:spPr>
            <a:xfrm>
              <a:off x="8509288" y="465374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9" name="爱设计-6-30">
              <a:extLst>
                <a:ext uri="{FF2B5EF4-FFF2-40B4-BE49-F238E27FC236}">
                  <a16:creationId xmlns:a16="http://schemas.microsoft.com/office/drawing/2014/main" id="{71A76FA0-85ED-885B-7771-6DA12C6E19B7}"/>
                </a:ext>
              </a:extLst>
            </p:cNvPr>
            <p:cNvSpPr/>
            <p:nvPr/>
          </p:nvSpPr>
          <p:spPr>
            <a:xfrm>
              <a:off x="8611540" y="465374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0" name="爱设计-6-31">
              <a:extLst>
                <a:ext uri="{FF2B5EF4-FFF2-40B4-BE49-F238E27FC236}">
                  <a16:creationId xmlns:a16="http://schemas.microsoft.com/office/drawing/2014/main" id="{99620297-49E7-071B-EE8A-129E9A63E0CC}"/>
                </a:ext>
              </a:extLst>
            </p:cNvPr>
            <p:cNvSpPr/>
            <p:nvPr/>
          </p:nvSpPr>
          <p:spPr>
            <a:xfrm>
              <a:off x="7691275" y="4756001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1" name="爱设计-6-32">
              <a:extLst>
                <a:ext uri="{FF2B5EF4-FFF2-40B4-BE49-F238E27FC236}">
                  <a16:creationId xmlns:a16="http://schemas.microsoft.com/office/drawing/2014/main" id="{44669619-EA63-97A4-ABE4-C139EB93CA40}"/>
                </a:ext>
              </a:extLst>
            </p:cNvPr>
            <p:cNvSpPr/>
            <p:nvPr/>
          </p:nvSpPr>
          <p:spPr>
            <a:xfrm>
              <a:off x="7793527" y="4756001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2" name="爱设计-6-33">
              <a:extLst>
                <a:ext uri="{FF2B5EF4-FFF2-40B4-BE49-F238E27FC236}">
                  <a16:creationId xmlns:a16="http://schemas.microsoft.com/office/drawing/2014/main" id="{38E3D841-F014-E6D7-2869-9D9D2AD2E704}"/>
                </a:ext>
              </a:extLst>
            </p:cNvPr>
            <p:cNvSpPr/>
            <p:nvPr/>
          </p:nvSpPr>
          <p:spPr>
            <a:xfrm>
              <a:off x="7895778" y="4756001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3" name="爱设计-6-34">
              <a:extLst>
                <a:ext uri="{FF2B5EF4-FFF2-40B4-BE49-F238E27FC236}">
                  <a16:creationId xmlns:a16="http://schemas.microsoft.com/office/drawing/2014/main" id="{D4CC1C2F-1712-78BE-3738-8D5477EE5AA0}"/>
                </a:ext>
              </a:extLst>
            </p:cNvPr>
            <p:cNvSpPr/>
            <p:nvPr/>
          </p:nvSpPr>
          <p:spPr>
            <a:xfrm>
              <a:off x="7998030" y="4756001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4" name="爱设计-6-35">
              <a:extLst>
                <a:ext uri="{FF2B5EF4-FFF2-40B4-BE49-F238E27FC236}">
                  <a16:creationId xmlns:a16="http://schemas.microsoft.com/office/drawing/2014/main" id="{3061F9E7-BAA2-E7F0-A91D-5BBC8E6DC0E8}"/>
                </a:ext>
              </a:extLst>
            </p:cNvPr>
            <p:cNvSpPr/>
            <p:nvPr/>
          </p:nvSpPr>
          <p:spPr>
            <a:xfrm>
              <a:off x="8100281" y="4756001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5" name="爱设计-6-36">
              <a:extLst>
                <a:ext uri="{FF2B5EF4-FFF2-40B4-BE49-F238E27FC236}">
                  <a16:creationId xmlns:a16="http://schemas.microsoft.com/office/drawing/2014/main" id="{AEDC21CF-FC24-0427-6E7E-4FCD2B3275BD}"/>
                </a:ext>
              </a:extLst>
            </p:cNvPr>
            <p:cNvSpPr/>
            <p:nvPr/>
          </p:nvSpPr>
          <p:spPr>
            <a:xfrm>
              <a:off x="8202533" y="4756001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6" name="爱设计-6-37">
              <a:extLst>
                <a:ext uri="{FF2B5EF4-FFF2-40B4-BE49-F238E27FC236}">
                  <a16:creationId xmlns:a16="http://schemas.microsoft.com/office/drawing/2014/main" id="{D6A4C740-3D24-A05E-C20B-525E9B3A2522}"/>
                </a:ext>
              </a:extLst>
            </p:cNvPr>
            <p:cNvSpPr/>
            <p:nvPr/>
          </p:nvSpPr>
          <p:spPr>
            <a:xfrm>
              <a:off x="8304785" y="4756001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7" name="爱设计-6-38">
              <a:extLst>
                <a:ext uri="{FF2B5EF4-FFF2-40B4-BE49-F238E27FC236}">
                  <a16:creationId xmlns:a16="http://schemas.microsoft.com/office/drawing/2014/main" id="{77A365AE-10D5-6A30-D6E2-A3828A81ED59}"/>
                </a:ext>
              </a:extLst>
            </p:cNvPr>
            <p:cNvSpPr/>
            <p:nvPr/>
          </p:nvSpPr>
          <p:spPr>
            <a:xfrm>
              <a:off x="8407036" y="4756001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8" name="爱设计-6-39">
              <a:extLst>
                <a:ext uri="{FF2B5EF4-FFF2-40B4-BE49-F238E27FC236}">
                  <a16:creationId xmlns:a16="http://schemas.microsoft.com/office/drawing/2014/main" id="{6479915B-EBE0-5BC4-212C-8A05103AD2F3}"/>
                </a:ext>
              </a:extLst>
            </p:cNvPr>
            <p:cNvSpPr/>
            <p:nvPr/>
          </p:nvSpPr>
          <p:spPr>
            <a:xfrm>
              <a:off x="8509288" y="4756001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9" name="爱设计-6-40">
              <a:extLst>
                <a:ext uri="{FF2B5EF4-FFF2-40B4-BE49-F238E27FC236}">
                  <a16:creationId xmlns:a16="http://schemas.microsoft.com/office/drawing/2014/main" id="{78497A1C-E1E5-6C89-D4D0-FF34FC10CB40}"/>
                </a:ext>
              </a:extLst>
            </p:cNvPr>
            <p:cNvSpPr/>
            <p:nvPr/>
          </p:nvSpPr>
          <p:spPr>
            <a:xfrm>
              <a:off x="8611540" y="4756001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0" name="爱设计-6-41">
              <a:extLst>
                <a:ext uri="{FF2B5EF4-FFF2-40B4-BE49-F238E27FC236}">
                  <a16:creationId xmlns:a16="http://schemas.microsoft.com/office/drawing/2014/main" id="{066869BC-DD9F-B4DD-C610-E26DD920744B}"/>
                </a:ext>
              </a:extLst>
            </p:cNvPr>
            <p:cNvSpPr/>
            <p:nvPr/>
          </p:nvSpPr>
          <p:spPr>
            <a:xfrm>
              <a:off x="7691275" y="4858252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1" name="爱设计-6-42">
              <a:extLst>
                <a:ext uri="{FF2B5EF4-FFF2-40B4-BE49-F238E27FC236}">
                  <a16:creationId xmlns:a16="http://schemas.microsoft.com/office/drawing/2014/main" id="{6C06855B-BABA-9D17-1C35-5EBD7B41982F}"/>
                </a:ext>
              </a:extLst>
            </p:cNvPr>
            <p:cNvSpPr/>
            <p:nvPr/>
          </p:nvSpPr>
          <p:spPr>
            <a:xfrm>
              <a:off x="7793527" y="4858252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2" name="爱设计-6-43">
              <a:extLst>
                <a:ext uri="{FF2B5EF4-FFF2-40B4-BE49-F238E27FC236}">
                  <a16:creationId xmlns:a16="http://schemas.microsoft.com/office/drawing/2014/main" id="{51344596-7192-3A68-3D9F-D4E04C436BF6}"/>
                </a:ext>
              </a:extLst>
            </p:cNvPr>
            <p:cNvSpPr/>
            <p:nvPr/>
          </p:nvSpPr>
          <p:spPr>
            <a:xfrm>
              <a:off x="7895778" y="4858252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3" name="爱设计-6-44">
              <a:extLst>
                <a:ext uri="{FF2B5EF4-FFF2-40B4-BE49-F238E27FC236}">
                  <a16:creationId xmlns:a16="http://schemas.microsoft.com/office/drawing/2014/main" id="{15D70443-8263-FA37-6AF3-704C02E8D001}"/>
                </a:ext>
              </a:extLst>
            </p:cNvPr>
            <p:cNvSpPr/>
            <p:nvPr/>
          </p:nvSpPr>
          <p:spPr>
            <a:xfrm>
              <a:off x="7998030" y="4858252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4" name="爱设计-6-45">
              <a:extLst>
                <a:ext uri="{FF2B5EF4-FFF2-40B4-BE49-F238E27FC236}">
                  <a16:creationId xmlns:a16="http://schemas.microsoft.com/office/drawing/2014/main" id="{BB5D81A1-8F10-B0E1-E3AE-103C4551F727}"/>
                </a:ext>
              </a:extLst>
            </p:cNvPr>
            <p:cNvSpPr/>
            <p:nvPr/>
          </p:nvSpPr>
          <p:spPr>
            <a:xfrm>
              <a:off x="8100281" y="4858252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5" name="爱设计-6-46">
              <a:extLst>
                <a:ext uri="{FF2B5EF4-FFF2-40B4-BE49-F238E27FC236}">
                  <a16:creationId xmlns:a16="http://schemas.microsoft.com/office/drawing/2014/main" id="{CE2EEC86-CF54-73B5-2E08-990321B04864}"/>
                </a:ext>
              </a:extLst>
            </p:cNvPr>
            <p:cNvSpPr/>
            <p:nvPr/>
          </p:nvSpPr>
          <p:spPr>
            <a:xfrm>
              <a:off x="8202533" y="4858252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6" name="爱设计-6-47">
              <a:extLst>
                <a:ext uri="{FF2B5EF4-FFF2-40B4-BE49-F238E27FC236}">
                  <a16:creationId xmlns:a16="http://schemas.microsoft.com/office/drawing/2014/main" id="{AC03D875-553D-8430-FBA4-6D3863378EE3}"/>
                </a:ext>
              </a:extLst>
            </p:cNvPr>
            <p:cNvSpPr/>
            <p:nvPr/>
          </p:nvSpPr>
          <p:spPr>
            <a:xfrm>
              <a:off x="8304785" y="4858252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7" name="爱设计-6-48">
              <a:extLst>
                <a:ext uri="{FF2B5EF4-FFF2-40B4-BE49-F238E27FC236}">
                  <a16:creationId xmlns:a16="http://schemas.microsoft.com/office/drawing/2014/main" id="{F14B6D88-3F1E-4BEB-2F7C-1576B41FF2F1}"/>
                </a:ext>
              </a:extLst>
            </p:cNvPr>
            <p:cNvSpPr/>
            <p:nvPr/>
          </p:nvSpPr>
          <p:spPr>
            <a:xfrm>
              <a:off x="8407036" y="4858252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8" name="爱设计-6-49">
              <a:extLst>
                <a:ext uri="{FF2B5EF4-FFF2-40B4-BE49-F238E27FC236}">
                  <a16:creationId xmlns:a16="http://schemas.microsoft.com/office/drawing/2014/main" id="{809DEC99-8535-EC9C-0090-084DC21DB5D3}"/>
                </a:ext>
              </a:extLst>
            </p:cNvPr>
            <p:cNvSpPr/>
            <p:nvPr/>
          </p:nvSpPr>
          <p:spPr>
            <a:xfrm>
              <a:off x="8509288" y="4858252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9" name="爱设计-6-50">
              <a:extLst>
                <a:ext uri="{FF2B5EF4-FFF2-40B4-BE49-F238E27FC236}">
                  <a16:creationId xmlns:a16="http://schemas.microsoft.com/office/drawing/2014/main" id="{A276A082-F0B0-D3A0-E782-4E263DB58308}"/>
                </a:ext>
              </a:extLst>
            </p:cNvPr>
            <p:cNvSpPr/>
            <p:nvPr/>
          </p:nvSpPr>
          <p:spPr>
            <a:xfrm>
              <a:off x="8611540" y="4858252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0" name="爱设计-6-51">
              <a:extLst>
                <a:ext uri="{FF2B5EF4-FFF2-40B4-BE49-F238E27FC236}">
                  <a16:creationId xmlns:a16="http://schemas.microsoft.com/office/drawing/2014/main" id="{A4772C42-D2B7-A293-D128-DC9F0BC8B5DB}"/>
                </a:ext>
              </a:extLst>
            </p:cNvPr>
            <p:cNvSpPr/>
            <p:nvPr/>
          </p:nvSpPr>
          <p:spPr>
            <a:xfrm>
              <a:off x="7691275" y="4960503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1" name="爱设计-6-52">
              <a:extLst>
                <a:ext uri="{FF2B5EF4-FFF2-40B4-BE49-F238E27FC236}">
                  <a16:creationId xmlns:a16="http://schemas.microsoft.com/office/drawing/2014/main" id="{8868EDD3-416A-A54C-6E74-3AB16214D994}"/>
                </a:ext>
              </a:extLst>
            </p:cNvPr>
            <p:cNvSpPr/>
            <p:nvPr/>
          </p:nvSpPr>
          <p:spPr>
            <a:xfrm>
              <a:off x="7793527" y="4960503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2" name="爱设计-6-53">
              <a:extLst>
                <a:ext uri="{FF2B5EF4-FFF2-40B4-BE49-F238E27FC236}">
                  <a16:creationId xmlns:a16="http://schemas.microsoft.com/office/drawing/2014/main" id="{31328D83-1B49-7F25-F27E-B7D7575270D9}"/>
                </a:ext>
              </a:extLst>
            </p:cNvPr>
            <p:cNvSpPr/>
            <p:nvPr/>
          </p:nvSpPr>
          <p:spPr>
            <a:xfrm>
              <a:off x="7895778" y="4960503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3" name="爱设计-6-54">
              <a:extLst>
                <a:ext uri="{FF2B5EF4-FFF2-40B4-BE49-F238E27FC236}">
                  <a16:creationId xmlns:a16="http://schemas.microsoft.com/office/drawing/2014/main" id="{5264486F-6D61-A7F8-CD3C-AB82D1128112}"/>
                </a:ext>
              </a:extLst>
            </p:cNvPr>
            <p:cNvSpPr/>
            <p:nvPr/>
          </p:nvSpPr>
          <p:spPr>
            <a:xfrm>
              <a:off x="7998030" y="4960503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4" name="爱设计-6-55">
              <a:extLst>
                <a:ext uri="{FF2B5EF4-FFF2-40B4-BE49-F238E27FC236}">
                  <a16:creationId xmlns:a16="http://schemas.microsoft.com/office/drawing/2014/main" id="{228B0197-32BB-25E6-7725-39498FF375E7}"/>
                </a:ext>
              </a:extLst>
            </p:cNvPr>
            <p:cNvSpPr/>
            <p:nvPr/>
          </p:nvSpPr>
          <p:spPr>
            <a:xfrm>
              <a:off x="8100281" y="4960503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5" name="爱设计-6-56">
              <a:extLst>
                <a:ext uri="{FF2B5EF4-FFF2-40B4-BE49-F238E27FC236}">
                  <a16:creationId xmlns:a16="http://schemas.microsoft.com/office/drawing/2014/main" id="{EA09FCB8-9926-A5FA-E442-5C50F7F8447C}"/>
                </a:ext>
              </a:extLst>
            </p:cNvPr>
            <p:cNvSpPr/>
            <p:nvPr/>
          </p:nvSpPr>
          <p:spPr>
            <a:xfrm>
              <a:off x="8202533" y="4960503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6" name="爱设计-6-57">
              <a:extLst>
                <a:ext uri="{FF2B5EF4-FFF2-40B4-BE49-F238E27FC236}">
                  <a16:creationId xmlns:a16="http://schemas.microsoft.com/office/drawing/2014/main" id="{455D307A-2168-0B01-4025-CAFD6676A498}"/>
                </a:ext>
              </a:extLst>
            </p:cNvPr>
            <p:cNvSpPr/>
            <p:nvPr/>
          </p:nvSpPr>
          <p:spPr>
            <a:xfrm>
              <a:off x="8304785" y="4960503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7" name="爱设计-6-58">
              <a:extLst>
                <a:ext uri="{FF2B5EF4-FFF2-40B4-BE49-F238E27FC236}">
                  <a16:creationId xmlns:a16="http://schemas.microsoft.com/office/drawing/2014/main" id="{67A935F2-B55B-F86F-A09C-B229351A151F}"/>
                </a:ext>
              </a:extLst>
            </p:cNvPr>
            <p:cNvSpPr/>
            <p:nvPr/>
          </p:nvSpPr>
          <p:spPr>
            <a:xfrm>
              <a:off x="8407036" y="4960503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8" name="爱设计-6-59">
              <a:extLst>
                <a:ext uri="{FF2B5EF4-FFF2-40B4-BE49-F238E27FC236}">
                  <a16:creationId xmlns:a16="http://schemas.microsoft.com/office/drawing/2014/main" id="{DA1600D5-0E86-DE45-C080-A0FD5F93F3E1}"/>
                </a:ext>
              </a:extLst>
            </p:cNvPr>
            <p:cNvSpPr/>
            <p:nvPr/>
          </p:nvSpPr>
          <p:spPr>
            <a:xfrm>
              <a:off x="8509288" y="4960503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9" name="爱设计-6-60">
              <a:extLst>
                <a:ext uri="{FF2B5EF4-FFF2-40B4-BE49-F238E27FC236}">
                  <a16:creationId xmlns:a16="http://schemas.microsoft.com/office/drawing/2014/main" id="{064DC53E-D924-3C44-72CC-EE5051D549D8}"/>
                </a:ext>
              </a:extLst>
            </p:cNvPr>
            <p:cNvSpPr/>
            <p:nvPr/>
          </p:nvSpPr>
          <p:spPr>
            <a:xfrm>
              <a:off x="8611540" y="4960503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0" name="爱设计-6-61">
              <a:extLst>
                <a:ext uri="{FF2B5EF4-FFF2-40B4-BE49-F238E27FC236}">
                  <a16:creationId xmlns:a16="http://schemas.microsoft.com/office/drawing/2014/main" id="{2E66220F-B40B-756F-879F-D19D0AE57F2C}"/>
                </a:ext>
              </a:extLst>
            </p:cNvPr>
            <p:cNvSpPr/>
            <p:nvPr/>
          </p:nvSpPr>
          <p:spPr>
            <a:xfrm>
              <a:off x="7691275" y="5062755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1" name="爱设计-6-62">
              <a:extLst>
                <a:ext uri="{FF2B5EF4-FFF2-40B4-BE49-F238E27FC236}">
                  <a16:creationId xmlns:a16="http://schemas.microsoft.com/office/drawing/2014/main" id="{34A6A735-66C4-E1D2-DBD7-366A585DCA71}"/>
                </a:ext>
              </a:extLst>
            </p:cNvPr>
            <p:cNvSpPr/>
            <p:nvPr/>
          </p:nvSpPr>
          <p:spPr>
            <a:xfrm>
              <a:off x="7793527" y="5062755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2" name="爱设计-6-63">
              <a:extLst>
                <a:ext uri="{FF2B5EF4-FFF2-40B4-BE49-F238E27FC236}">
                  <a16:creationId xmlns:a16="http://schemas.microsoft.com/office/drawing/2014/main" id="{7E8BF2BD-9C64-A124-697C-A3EE4D8D7D77}"/>
                </a:ext>
              </a:extLst>
            </p:cNvPr>
            <p:cNvSpPr/>
            <p:nvPr/>
          </p:nvSpPr>
          <p:spPr>
            <a:xfrm>
              <a:off x="7895778" y="5062755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3" name="爱设计-6-64">
              <a:extLst>
                <a:ext uri="{FF2B5EF4-FFF2-40B4-BE49-F238E27FC236}">
                  <a16:creationId xmlns:a16="http://schemas.microsoft.com/office/drawing/2014/main" id="{2FC7B8B9-F51A-84F6-2110-42A044601F93}"/>
                </a:ext>
              </a:extLst>
            </p:cNvPr>
            <p:cNvSpPr/>
            <p:nvPr/>
          </p:nvSpPr>
          <p:spPr>
            <a:xfrm>
              <a:off x="7998030" y="5062755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4" name="爱设计-6-65">
              <a:extLst>
                <a:ext uri="{FF2B5EF4-FFF2-40B4-BE49-F238E27FC236}">
                  <a16:creationId xmlns:a16="http://schemas.microsoft.com/office/drawing/2014/main" id="{A020861B-3DB6-EA40-269A-D191A43441C8}"/>
                </a:ext>
              </a:extLst>
            </p:cNvPr>
            <p:cNvSpPr/>
            <p:nvPr/>
          </p:nvSpPr>
          <p:spPr>
            <a:xfrm>
              <a:off x="8100281" y="5062755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5" name="爱设计-6-66">
              <a:extLst>
                <a:ext uri="{FF2B5EF4-FFF2-40B4-BE49-F238E27FC236}">
                  <a16:creationId xmlns:a16="http://schemas.microsoft.com/office/drawing/2014/main" id="{C44918D9-C488-2521-1DA6-464063C8AE39}"/>
                </a:ext>
              </a:extLst>
            </p:cNvPr>
            <p:cNvSpPr/>
            <p:nvPr/>
          </p:nvSpPr>
          <p:spPr>
            <a:xfrm>
              <a:off x="8202533" y="5062755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6" name="爱设计-6-67">
              <a:extLst>
                <a:ext uri="{FF2B5EF4-FFF2-40B4-BE49-F238E27FC236}">
                  <a16:creationId xmlns:a16="http://schemas.microsoft.com/office/drawing/2014/main" id="{B7071248-28ED-BB7D-9F4E-75D3D5D8DD16}"/>
                </a:ext>
              </a:extLst>
            </p:cNvPr>
            <p:cNvSpPr/>
            <p:nvPr/>
          </p:nvSpPr>
          <p:spPr>
            <a:xfrm>
              <a:off x="8304785" y="5062755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7" name="爱设计-6-68">
              <a:extLst>
                <a:ext uri="{FF2B5EF4-FFF2-40B4-BE49-F238E27FC236}">
                  <a16:creationId xmlns:a16="http://schemas.microsoft.com/office/drawing/2014/main" id="{3346B823-05F0-ABA2-246A-D699C3BC81D0}"/>
                </a:ext>
              </a:extLst>
            </p:cNvPr>
            <p:cNvSpPr/>
            <p:nvPr/>
          </p:nvSpPr>
          <p:spPr>
            <a:xfrm>
              <a:off x="8407036" y="5062755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8" name="爱设计-6-69">
              <a:extLst>
                <a:ext uri="{FF2B5EF4-FFF2-40B4-BE49-F238E27FC236}">
                  <a16:creationId xmlns:a16="http://schemas.microsoft.com/office/drawing/2014/main" id="{E3ED8C8E-5050-F6E4-53DC-0999C33070BF}"/>
                </a:ext>
              </a:extLst>
            </p:cNvPr>
            <p:cNvSpPr/>
            <p:nvPr/>
          </p:nvSpPr>
          <p:spPr>
            <a:xfrm>
              <a:off x="8509288" y="5062755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9" name="爱设计-6-70">
              <a:extLst>
                <a:ext uri="{FF2B5EF4-FFF2-40B4-BE49-F238E27FC236}">
                  <a16:creationId xmlns:a16="http://schemas.microsoft.com/office/drawing/2014/main" id="{8517B3F6-E58A-8339-27BB-AA2C8FF76EDA}"/>
                </a:ext>
              </a:extLst>
            </p:cNvPr>
            <p:cNvSpPr/>
            <p:nvPr/>
          </p:nvSpPr>
          <p:spPr>
            <a:xfrm>
              <a:off x="8611540" y="5062755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0" name="爱设计-6-71">
              <a:extLst>
                <a:ext uri="{FF2B5EF4-FFF2-40B4-BE49-F238E27FC236}">
                  <a16:creationId xmlns:a16="http://schemas.microsoft.com/office/drawing/2014/main" id="{184A00F3-8301-7AB9-16E7-3436C56E383A}"/>
                </a:ext>
              </a:extLst>
            </p:cNvPr>
            <p:cNvSpPr/>
            <p:nvPr/>
          </p:nvSpPr>
          <p:spPr>
            <a:xfrm>
              <a:off x="7691275" y="5165005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1" name="爱设计-6-72">
              <a:extLst>
                <a:ext uri="{FF2B5EF4-FFF2-40B4-BE49-F238E27FC236}">
                  <a16:creationId xmlns:a16="http://schemas.microsoft.com/office/drawing/2014/main" id="{BDD20510-D4E5-0B71-1ECE-2EADA5436758}"/>
                </a:ext>
              </a:extLst>
            </p:cNvPr>
            <p:cNvSpPr/>
            <p:nvPr/>
          </p:nvSpPr>
          <p:spPr>
            <a:xfrm>
              <a:off x="7793527" y="5165005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2" name="爱设计-6-73">
              <a:extLst>
                <a:ext uri="{FF2B5EF4-FFF2-40B4-BE49-F238E27FC236}">
                  <a16:creationId xmlns:a16="http://schemas.microsoft.com/office/drawing/2014/main" id="{17F6785F-F4E8-4B5D-8464-E1FD89D0FC75}"/>
                </a:ext>
              </a:extLst>
            </p:cNvPr>
            <p:cNvSpPr/>
            <p:nvPr/>
          </p:nvSpPr>
          <p:spPr>
            <a:xfrm>
              <a:off x="7895778" y="5165005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3" name="爱设计-6-74">
              <a:extLst>
                <a:ext uri="{FF2B5EF4-FFF2-40B4-BE49-F238E27FC236}">
                  <a16:creationId xmlns:a16="http://schemas.microsoft.com/office/drawing/2014/main" id="{9EBADB46-4348-5B50-8B23-B89628C2EF6A}"/>
                </a:ext>
              </a:extLst>
            </p:cNvPr>
            <p:cNvSpPr/>
            <p:nvPr/>
          </p:nvSpPr>
          <p:spPr>
            <a:xfrm>
              <a:off x="7998030" y="5165005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4" name="爱设计-6-75">
              <a:extLst>
                <a:ext uri="{FF2B5EF4-FFF2-40B4-BE49-F238E27FC236}">
                  <a16:creationId xmlns:a16="http://schemas.microsoft.com/office/drawing/2014/main" id="{C3842B22-ECCB-951E-A04A-864FB47E846A}"/>
                </a:ext>
              </a:extLst>
            </p:cNvPr>
            <p:cNvSpPr/>
            <p:nvPr/>
          </p:nvSpPr>
          <p:spPr>
            <a:xfrm>
              <a:off x="8100281" y="5165005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5" name="爱设计-6-76">
              <a:extLst>
                <a:ext uri="{FF2B5EF4-FFF2-40B4-BE49-F238E27FC236}">
                  <a16:creationId xmlns:a16="http://schemas.microsoft.com/office/drawing/2014/main" id="{053817D0-4033-FFBC-79D4-F962EE6F6509}"/>
                </a:ext>
              </a:extLst>
            </p:cNvPr>
            <p:cNvSpPr/>
            <p:nvPr/>
          </p:nvSpPr>
          <p:spPr>
            <a:xfrm>
              <a:off x="8202533" y="5165005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6" name="爱设计-6-77">
              <a:extLst>
                <a:ext uri="{FF2B5EF4-FFF2-40B4-BE49-F238E27FC236}">
                  <a16:creationId xmlns:a16="http://schemas.microsoft.com/office/drawing/2014/main" id="{5C680A03-7B67-3734-3851-76E970A7B314}"/>
                </a:ext>
              </a:extLst>
            </p:cNvPr>
            <p:cNvSpPr/>
            <p:nvPr/>
          </p:nvSpPr>
          <p:spPr>
            <a:xfrm>
              <a:off x="8304785" y="5165005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7" name="爱设计-6-78">
              <a:extLst>
                <a:ext uri="{FF2B5EF4-FFF2-40B4-BE49-F238E27FC236}">
                  <a16:creationId xmlns:a16="http://schemas.microsoft.com/office/drawing/2014/main" id="{1FBDC487-01B9-C50C-9CDF-0A0013FF21B3}"/>
                </a:ext>
              </a:extLst>
            </p:cNvPr>
            <p:cNvSpPr/>
            <p:nvPr/>
          </p:nvSpPr>
          <p:spPr>
            <a:xfrm>
              <a:off x="8407036" y="5165005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8" name="爱设计-6-79">
              <a:extLst>
                <a:ext uri="{FF2B5EF4-FFF2-40B4-BE49-F238E27FC236}">
                  <a16:creationId xmlns:a16="http://schemas.microsoft.com/office/drawing/2014/main" id="{C770E833-01B7-002C-0A6F-847063ABC804}"/>
                </a:ext>
              </a:extLst>
            </p:cNvPr>
            <p:cNvSpPr/>
            <p:nvPr/>
          </p:nvSpPr>
          <p:spPr>
            <a:xfrm>
              <a:off x="8509288" y="5165005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9" name="爱设计-6-80">
              <a:extLst>
                <a:ext uri="{FF2B5EF4-FFF2-40B4-BE49-F238E27FC236}">
                  <a16:creationId xmlns:a16="http://schemas.microsoft.com/office/drawing/2014/main" id="{9AB4E6B9-0EF1-07EA-B7E8-507766A41FC6}"/>
                </a:ext>
              </a:extLst>
            </p:cNvPr>
            <p:cNvSpPr/>
            <p:nvPr/>
          </p:nvSpPr>
          <p:spPr>
            <a:xfrm>
              <a:off x="8611540" y="5165005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0" name="爱设计-6-81">
              <a:extLst>
                <a:ext uri="{FF2B5EF4-FFF2-40B4-BE49-F238E27FC236}">
                  <a16:creationId xmlns:a16="http://schemas.microsoft.com/office/drawing/2014/main" id="{F02281D5-141C-353B-EC65-27AB50B34079}"/>
                </a:ext>
              </a:extLst>
            </p:cNvPr>
            <p:cNvSpPr/>
            <p:nvPr/>
          </p:nvSpPr>
          <p:spPr>
            <a:xfrm>
              <a:off x="7691275" y="5267257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1" name="爱设计-6-82">
              <a:extLst>
                <a:ext uri="{FF2B5EF4-FFF2-40B4-BE49-F238E27FC236}">
                  <a16:creationId xmlns:a16="http://schemas.microsoft.com/office/drawing/2014/main" id="{2B57A152-3B47-4BCC-9F75-7749B0A55876}"/>
                </a:ext>
              </a:extLst>
            </p:cNvPr>
            <p:cNvSpPr/>
            <p:nvPr/>
          </p:nvSpPr>
          <p:spPr>
            <a:xfrm>
              <a:off x="7793527" y="5267257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2" name="爱设计-6-83">
              <a:extLst>
                <a:ext uri="{FF2B5EF4-FFF2-40B4-BE49-F238E27FC236}">
                  <a16:creationId xmlns:a16="http://schemas.microsoft.com/office/drawing/2014/main" id="{1F8A6BFE-DE7B-1242-CD59-A9103B23E8D5}"/>
                </a:ext>
              </a:extLst>
            </p:cNvPr>
            <p:cNvSpPr/>
            <p:nvPr/>
          </p:nvSpPr>
          <p:spPr>
            <a:xfrm>
              <a:off x="7895778" y="5267257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3" name="爱设计-6-84">
              <a:extLst>
                <a:ext uri="{FF2B5EF4-FFF2-40B4-BE49-F238E27FC236}">
                  <a16:creationId xmlns:a16="http://schemas.microsoft.com/office/drawing/2014/main" id="{BF3D4F89-91B8-BB8E-43B5-8B421E71D0AB}"/>
                </a:ext>
              </a:extLst>
            </p:cNvPr>
            <p:cNvSpPr/>
            <p:nvPr/>
          </p:nvSpPr>
          <p:spPr>
            <a:xfrm>
              <a:off x="7998030" y="5267257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4" name="爱设计-6-85">
              <a:extLst>
                <a:ext uri="{FF2B5EF4-FFF2-40B4-BE49-F238E27FC236}">
                  <a16:creationId xmlns:a16="http://schemas.microsoft.com/office/drawing/2014/main" id="{3303A8AE-81F2-5B92-9D81-0994D6D574B6}"/>
                </a:ext>
              </a:extLst>
            </p:cNvPr>
            <p:cNvSpPr/>
            <p:nvPr/>
          </p:nvSpPr>
          <p:spPr>
            <a:xfrm>
              <a:off x="8100281" y="5267257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5" name="爱设计-6-86">
              <a:extLst>
                <a:ext uri="{FF2B5EF4-FFF2-40B4-BE49-F238E27FC236}">
                  <a16:creationId xmlns:a16="http://schemas.microsoft.com/office/drawing/2014/main" id="{A657213B-5CA6-BE19-161B-3DF886902353}"/>
                </a:ext>
              </a:extLst>
            </p:cNvPr>
            <p:cNvSpPr/>
            <p:nvPr/>
          </p:nvSpPr>
          <p:spPr>
            <a:xfrm>
              <a:off x="8202533" y="5267257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6" name="爱设计-6-87">
              <a:extLst>
                <a:ext uri="{FF2B5EF4-FFF2-40B4-BE49-F238E27FC236}">
                  <a16:creationId xmlns:a16="http://schemas.microsoft.com/office/drawing/2014/main" id="{A743ED83-C31D-D3C0-926E-9885DD85E9B9}"/>
                </a:ext>
              </a:extLst>
            </p:cNvPr>
            <p:cNvSpPr/>
            <p:nvPr/>
          </p:nvSpPr>
          <p:spPr>
            <a:xfrm>
              <a:off x="8304785" y="5267257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7" name="爱设计-6-88">
              <a:extLst>
                <a:ext uri="{FF2B5EF4-FFF2-40B4-BE49-F238E27FC236}">
                  <a16:creationId xmlns:a16="http://schemas.microsoft.com/office/drawing/2014/main" id="{39D5CA84-2637-D205-89B8-B89E3CA12210}"/>
                </a:ext>
              </a:extLst>
            </p:cNvPr>
            <p:cNvSpPr/>
            <p:nvPr/>
          </p:nvSpPr>
          <p:spPr>
            <a:xfrm>
              <a:off x="8407036" y="5267257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8" name="爱设计-6-89">
              <a:extLst>
                <a:ext uri="{FF2B5EF4-FFF2-40B4-BE49-F238E27FC236}">
                  <a16:creationId xmlns:a16="http://schemas.microsoft.com/office/drawing/2014/main" id="{D1E662C3-CCF7-38CF-F5A1-BF0935511505}"/>
                </a:ext>
              </a:extLst>
            </p:cNvPr>
            <p:cNvSpPr/>
            <p:nvPr/>
          </p:nvSpPr>
          <p:spPr>
            <a:xfrm>
              <a:off x="8509288" y="5267257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9" name="爱设计-6-90">
              <a:extLst>
                <a:ext uri="{FF2B5EF4-FFF2-40B4-BE49-F238E27FC236}">
                  <a16:creationId xmlns:a16="http://schemas.microsoft.com/office/drawing/2014/main" id="{B9E12316-E91B-1165-0598-BF07E9EEA4F1}"/>
                </a:ext>
              </a:extLst>
            </p:cNvPr>
            <p:cNvSpPr/>
            <p:nvPr/>
          </p:nvSpPr>
          <p:spPr>
            <a:xfrm>
              <a:off x="8611540" y="5267257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0" name="爱设计-6-91">
              <a:extLst>
                <a:ext uri="{FF2B5EF4-FFF2-40B4-BE49-F238E27FC236}">
                  <a16:creationId xmlns:a16="http://schemas.microsoft.com/office/drawing/2014/main" id="{94E76FB2-1D16-7E64-84F7-83F8E0907DE2}"/>
                </a:ext>
              </a:extLst>
            </p:cNvPr>
            <p:cNvSpPr/>
            <p:nvPr/>
          </p:nvSpPr>
          <p:spPr>
            <a:xfrm>
              <a:off x="7691275" y="536950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1" name="爱设计-6-92">
              <a:extLst>
                <a:ext uri="{FF2B5EF4-FFF2-40B4-BE49-F238E27FC236}">
                  <a16:creationId xmlns:a16="http://schemas.microsoft.com/office/drawing/2014/main" id="{DEFB53C0-C8C8-7A03-A148-01342E42AF71}"/>
                </a:ext>
              </a:extLst>
            </p:cNvPr>
            <p:cNvSpPr/>
            <p:nvPr/>
          </p:nvSpPr>
          <p:spPr>
            <a:xfrm>
              <a:off x="7793527" y="536950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2" name="爱设计-6-93">
              <a:extLst>
                <a:ext uri="{FF2B5EF4-FFF2-40B4-BE49-F238E27FC236}">
                  <a16:creationId xmlns:a16="http://schemas.microsoft.com/office/drawing/2014/main" id="{D4999BB2-DD2C-F967-F963-339E6354C79D}"/>
                </a:ext>
              </a:extLst>
            </p:cNvPr>
            <p:cNvSpPr/>
            <p:nvPr/>
          </p:nvSpPr>
          <p:spPr>
            <a:xfrm>
              <a:off x="7895778" y="536950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3" name="爱设计-6-94">
              <a:extLst>
                <a:ext uri="{FF2B5EF4-FFF2-40B4-BE49-F238E27FC236}">
                  <a16:creationId xmlns:a16="http://schemas.microsoft.com/office/drawing/2014/main" id="{734E0A39-D4B9-C154-E2CE-5C5B05045B31}"/>
                </a:ext>
              </a:extLst>
            </p:cNvPr>
            <p:cNvSpPr/>
            <p:nvPr/>
          </p:nvSpPr>
          <p:spPr>
            <a:xfrm>
              <a:off x="7998030" y="536950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4" name="爱设计-6-95">
              <a:extLst>
                <a:ext uri="{FF2B5EF4-FFF2-40B4-BE49-F238E27FC236}">
                  <a16:creationId xmlns:a16="http://schemas.microsoft.com/office/drawing/2014/main" id="{DEC61E24-3459-F3C7-2812-857140113D63}"/>
                </a:ext>
              </a:extLst>
            </p:cNvPr>
            <p:cNvSpPr/>
            <p:nvPr/>
          </p:nvSpPr>
          <p:spPr>
            <a:xfrm>
              <a:off x="8100281" y="536950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5" name="爱设计-6-96">
              <a:extLst>
                <a:ext uri="{FF2B5EF4-FFF2-40B4-BE49-F238E27FC236}">
                  <a16:creationId xmlns:a16="http://schemas.microsoft.com/office/drawing/2014/main" id="{EE787E10-BDE7-AAFC-17A3-F10E12DFCF28}"/>
                </a:ext>
              </a:extLst>
            </p:cNvPr>
            <p:cNvSpPr/>
            <p:nvPr/>
          </p:nvSpPr>
          <p:spPr>
            <a:xfrm>
              <a:off x="8202533" y="536950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6" name="爱设计-6-97">
              <a:extLst>
                <a:ext uri="{FF2B5EF4-FFF2-40B4-BE49-F238E27FC236}">
                  <a16:creationId xmlns:a16="http://schemas.microsoft.com/office/drawing/2014/main" id="{EF00EF78-A9FE-1AB9-4CA0-A4148F6991D3}"/>
                </a:ext>
              </a:extLst>
            </p:cNvPr>
            <p:cNvSpPr/>
            <p:nvPr/>
          </p:nvSpPr>
          <p:spPr>
            <a:xfrm>
              <a:off x="8304785" y="536950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7" name="爱设计-6-98">
              <a:extLst>
                <a:ext uri="{FF2B5EF4-FFF2-40B4-BE49-F238E27FC236}">
                  <a16:creationId xmlns:a16="http://schemas.microsoft.com/office/drawing/2014/main" id="{F6FB7E1B-3BC5-11AD-9733-49950548939E}"/>
                </a:ext>
              </a:extLst>
            </p:cNvPr>
            <p:cNvSpPr/>
            <p:nvPr/>
          </p:nvSpPr>
          <p:spPr>
            <a:xfrm>
              <a:off x="8407036" y="536950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8" name="爱设计-6-99">
              <a:extLst>
                <a:ext uri="{FF2B5EF4-FFF2-40B4-BE49-F238E27FC236}">
                  <a16:creationId xmlns:a16="http://schemas.microsoft.com/office/drawing/2014/main" id="{79AC2B81-282D-01A0-82B1-161274300317}"/>
                </a:ext>
              </a:extLst>
            </p:cNvPr>
            <p:cNvSpPr/>
            <p:nvPr/>
          </p:nvSpPr>
          <p:spPr>
            <a:xfrm>
              <a:off x="8509288" y="536950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9" name="爱设计-6-100">
              <a:extLst>
                <a:ext uri="{FF2B5EF4-FFF2-40B4-BE49-F238E27FC236}">
                  <a16:creationId xmlns:a16="http://schemas.microsoft.com/office/drawing/2014/main" id="{566C73D8-A867-6496-1929-D4E1E86588D6}"/>
                </a:ext>
              </a:extLst>
            </p:cNvPr>
            <p:cNvSpPr/>
            <p:nvPr/>
          </p:nvSpPr>
          <p:spPr>
            <a:xfrm>
              <a:off x="8611540" y="536950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80" name="爱设计-7">
            <a:extLst>
              <a:ext uri="{FF2B5EF4-FFF2-40B4-BE49-F238E27FC236}">
                <a16:creationId xmlns:a16="http://schemas.microsoft.com/office/drawing/2014/main" id="{52981216-9BFF-5B0D-676C-3C4BE057B907}"/>
              </a:ext>
            </a:extLst>
          </p:cNvPr>
          <p:cNvGrpSpPr/>
          <p:nvPr/>
        </p:nvGrpSpPr>
        <p:grpSpPr>
          <a:xfrm>
            <a:off x="10783546" y="6121259"/>
            <a:ext cx="798854" cy="271869"/>
            <a:chOff x="15568076" y="4386430"/>
            <a:chExt cx="798854" cy="271869"/>
          </a:xfrm>
        </p:grpSpPr>
        <p:sp>
          <p:nvSpPr>
            <p:cNvPr id="281" name="爱设计-7-1">
              <a:extLst>
                <a:ext uri="{FF2B5EF4-FFF2-40B4-BE49-F238E27FC236}">
                  <a16:creationId xmlns:a16="http://schemas.microsoft.com/office/drawing/2014/main" id="{954308DA-5C62-C860-FC94-1743CCA24F8D}"/>
                </a:ext>
              </a:extLst>
            </p:cNvPr>
            <p:cNvSpPr/>
            <p:nvPr/>
          </p:nvSpPr>
          <p:spPr>
            <a:xfrm rot="10800000" flipH="1">
              <a:off x="16147759" y="4443942"/>
              <a:ext cx="219171" cy="13831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706" y="0"/>
                  </a:moveTo>
                  <a:lnTo>
                    <a:pt x="12163" y="4029"/>
                  </a:lnTo>
                  <a:lnTo>
                    <a:pt x="14549" y="7809"/>
                  </a:lnTo>
                  <a:lnTo>
                    <a:pt x="0" y="7809"/>
                  </a:lnTo>
                  <a:lnTo>
                    <a:pt x="0" y="13500"/>
                  </a:lnTo>
                  <a:lnTo>
                    <a:pt x="14732" y="13500"/>
                  </a:lnTo>
                  <a:lnTo>
                    <a:pt x="12163" y="17571"/>
                  </a:lnTo>
                  <a:lnTo>
                    <a:pt x="14706" y="21600"/>
                  </a:lnTo>
                  <a:lnTo>
                    <a:pt x="18979" y="14829"/>
                  </a:lnTo>
                  <a:lnTo>
                    <a:pt x="19057" y="14954"/>
                  </a:lnTo>
                  <a:lnTo>
                    <a:pt x="21600" y="10925"/>
                  </a:lnTo>
                  <a:lnTo>
                    <a:pt x="21521" y="10800"/>
                  </a:lnTo>
                  <a:lnTo>
                    <a:pt x="21600" y="10675"/>
                  </a:lnTo>
                  <a:lnTo>
                    <a:pt x="19057" y="6646"/>
                  </a:lnTo>
                  <a:lnTo>
                    <a:pt x="18979" y="6771"/>
                  </a:lnTo>
                  <a:lnTo>
                    <a:pt x="14706" y="0"/>
                  </a:lnTo>
                  <a:close/>
                </a:path>
              </a:pathLst>
            </a:custGeom>
            <a:solidFill>
              <a:schemeClr val="accent1"/>
            </a:solidFill>
            <a:ln w="12700">
              <a:miter lim="400000"/>
            </a:ln>
          </p:spPr>
          <p:txBody>
            <a:bodyPr lIns="50800" tIns="50800" rIns="50800" bIns="50800" anchor="ctr"/>
            <a:lstStyle/>
            <a:p>
              <a:pPr defTabSz="825500">
                <a:defRPr sz="3200">
                  <a:solidFill>
                    <a:srgbClr val="00FF94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282" name="爱设计-7-2">
              <a:extLst>
                <a:ext uri="{FF2B5EF4-FFF2-40B4-BE49-F238E27FC236}">
                  <a16:creationId xmlns:a16="http://schemas.microsoft.com/office/drawing/2014/main" id="{908353CB-207B-30EC-EA6A-94B0A583F198}"/>
                </a:ext>
              </a:extLst>
            </p:cNvPr>
            <p:cNvSpPr txBox="1"/>
            <p:nvPr/>
          </p:nvSpPr>
          <p:spPr>
            <a:xfrm>
              <a:off x="15568076" y="4386430"/>
              <a:ext cx="583493" cy="271869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50800" tIns="50800" rIns="50800" bIns="50800">
              <a:spAutoFit/>
            </a:bodyPr>
            <a:lstStyle>
              <a:lvl1pPr algn="l">
                <a:lnSpc>
                  <a:spcPct val="80000"/>
                </a:lnSpc>
                <a:defRPr sz="5000">
                  <a:solidFill>
                    <a:srgbClr val="FFFFFF"/>
                  </a:solidFill>
                  <a:latin typeface="Avenir Black"/>
                  <a:ea typeface="Avenir Black"/>
                  <a:cs typeface="Avenir Black"/>
                  <a:sym typeface="Avenir Black"/>
                </a:defRPr>
              </a:lvl1pPr>
            </a:lstStyle>
            <a:p>
              <a:pPr>
                <a:lnSpc>
                  <a:spcPct val="100000"/>
                </a:lnSpc>
              </a:pPr>
              <a:r>
                <a:rPr lang="en-US" sz="1100" dirty="0">
                  <a:latin typeface="+mj-ea"/>
                  <a:ea typeface="+mj-ea"/>
                </a:rPr>
                <a:t>ISHEJI</a:t>
              </a:r>
              <a:endParaRPr sz="1100" dirty="0">
                <a:latin typeface="+mj-ea"/>
                <a:ea typeface="+mj-ea"/>
              </a:endParaRPr>
            </a:p>
          </p:txBody>
        </p:sp>
      </p:grpSp>
      <p:sp>
        <p:nvSpPr>
          <p:cNvPr id="284" name="爱设计-8">
            <a:extLst>
              <a:ext uri="{FF2B5EF4-FFF2-40B4-BE49-F238E27FC236}">
                <a16:creationId xmlns:a16="http://schemas.microsoft.com/office/drawing/2014/main" id="{CEFDB6D3-57AE-B653-DC01-CF2ACD8B2B9B}"/>
              </a:ext>
            </a:extLst>
          </p:cNvPr>
          <p:cNvSpPr/>
          <p:nvPr/>
        </p:nvSpPr>
        <p:spPr>
          <a:xfrm rot="19736870" flipH="1">
            <a:off x="9666040" y="1224430"/>
            <a:ext cx="3268658" cy="3268658"/>
          </a:xfrm>
          <a:prstGeom prst="donut">
            <a:avLst>
              <a:gd name="adj" fmla="val 14003"/>
            </a:avLst>
          </a:prstGeom>
          <a:solidFill>
            <a:schemeClr val="accent2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" name="爱设计-9">
            <a:extLst>
              <a:ext uri="{FF2B5EF4-FFF2-40B4-BE49-F238E27FC236}">
                <a16:creationId xmlns:a16="http://schemas.microsoft.com/office/drawing/2014/main" id="{5DA96856-455D-31D0-44D5-E2AD73208458}"/>
              </a:ext>
            </a:extLst>
          </p:cNvPr>
          <p:cNvGrpSpPr/>
          <p:nvPr/>
        </p:nvGrpSpPr>
        <p:grpSpPr>
          <a:xfrm>
            <a:off x="6646444" y="1966502"/>
            <a:ext cx="4586920" cy="3571756"/>
            <a:chOff x="6838664" y="2182809"/>
            <a:chExt cx="4586920" cy="3571756"/>
          </a:xfrm>
        </p:grpSpPr>
        <p:sp>
          <p:nvSpPr>
            <p:cNvPr id="283" name="爱设计-9-1">
              <a:extLst>
                <a:ext uri="{FF2B5EF4-FFF2-40B4-BE49-F238E27FC236}">
                  <a16:creationId xmlns:a16="http://schemas.microsoft.com/office/drawing/2014/main" id="{F2A3CA81-7ED4-89B7-740F-E536F5DEF561}"/>
                </a:ext>
              </a:extLst>
            </p:cNvPr>
            <p:cNvSpPr/>
            <p:nvPr/>
          </p:nvSpPr>
          <p:spPr>
            <a:xfrm>
              <a:off x="6838664" y="2293188"/>
              <a:ext cx="4509579" cy="3461377"/>
            </a:xfrm>
            <a:custGeom>
              <a:avLst/>
              <a:gdLst>
                <a:gd name="connsiteX0" fmla="*/ 180000 w 4509579"/>
                <a:gd name="connsiteY0" fmla="*/ 0 h 3461377"/>
                <a:gd name="connsiteX1" fmla="*/ 4329579 w 4509579"/>
                <a:gd name="connsiteY1" fmla="*/ 0 h 3461377"/>
                <a:gd name="connsiteX2" fmla="*/ 4509579 w 4509579"/>
                <a:gd name="connsiteY2" fmla="*/ 180000 h 3461377"/>
                <a:gd name="connsiteX3" fmla="*/ 4509579 w 4509579"/>
                <a:gd name="connsiteY3" fmla="*/ 3281377 h 3461377"/>
                <a:gd name="connsiteX4" fmla="*/ 4329579 w 4509579"/>
                <a:gd name="connsiteY4" fmla="*/ 3461377 h 3461377"/>
                <a:gd name="connsiteX5" fmla="*/ 180000 w 4509579"/>
                <a:gd name="connsiteY5" fmla="*/ 3461377 h 3461377"/>
                <a:gd name="connsiteX6" fmla="*/ 0 w 4509579"/>
                <a:gd name="connsiteY6" fmla="*/ 3281377 h 3461377"/>
                <a:gd name="connsiteX7" fmla="*/ 0 w 4509579"/>
                <a:gd name="connsiteY7" fmla="*/ 180000 h 3461377"/>
                <a:gd name="connsiteX8" fmla="*/ 180000 w 4509579"/>
                <a:gd name="connsiteY8" fmla="*/ 0 h 34613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509579" h="3461377">
                  <a:moveTo>
                    <a:pt x="180000" y="0"/>
                  </a:moveTo>
                  <a:lnTo>
                    <a:pt x="4329579" y="0"/>
                  </a:lnTo>
                  <a:cubicBezTo>
                    <a:pt x="4428939" y="0"/>
                    <a:pt x="4509579" y="80640"/>
                    <a:pt x="4509579" y="180000"/>
                  </a:cubicBezTo>
                  <a:lnTo>
                    <a:pt x="4509579" y="3281377"/>
                  </a:lnTo>
                  <a:cubicBezTo>
                    <a:pt x="4509579" y="3380737"/>
                    <a:pt x="4428939" y="3461377"/>
                    <a:pt x="4329579" y="3461377"/>
                  </a:cubicBezTo>
                  <a:lnTo>
                    <a:pt x="180000" y="3461377"/>
                  </a:lnTo>
                  <a:cubicBezTo>
                    <a:pt x="80640" y="3461377"/>
                    <a:pt x="0" y="3380737"/>
                    <a:pt x="0" y="3281377"/>
                  </a:cubicBezTo>
                  <a:lnTo>
                    <a:pt x="0" y="180000"/>
                  </a:lnTo>
                  <a:cubicBezTo>
                    <a:pt x="0" y="80640"/>
                    <a:pt x="80640" y="0"/>
                    <a:pt x="180000" y="0"/>
                  </a:cubicBezTo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3600000" scaled="0"/>
            </a:gradFill>
            <a:ln>
              <a:noFill/>
            </a:ln>
            <a:effectLst>
              <a:outerShdw blurRad="266700" dist="38100" dir="2700000" algn="t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92" name="爱设计-9-2">
              <a:extLst>
                <a:ext uri="{FF2B5EF4-FFF2-40B4-BE49-F238E27FC236}">
                  <a16:creationId xmlns:a16="http://schemas.microsoft.com/office/drawing/2014/main" id="{A21157A8-051A-CEB5-E556-FB29CA7A98C6}"/>
                </a:ext>
              </a:extLst>
            </p:cNvPr>
            <p:cNvSpPr/>
            <p:nvPr/>
          </p:nvSpPr>
          <p:spPr>
            <a:xfrm>
              <a:off x="6916005" y="2182809"/>
              <a:ext cx="4509579" cy="3461377"/>
            </a:xfrm>
            <a:custGeom>
              <a:avLst/>
              <a:gdLst>
                <a:gd name="connsiteX0" fmla="*/ 180000 w 4509579"/>
                <a:gd name="connsiteY0" fmla="*/ 0 h 3461377"/>
                <a:gd name="connsiteX1" fmla="*/ 4329579 w 4509579"/>
                <a:gd name="connsiteY1" fmla="*/ 0 h 3461377"/>
                <a:gd name="connsiteX2" fmla="*/ 4509579 w 4509579"/>
                <a:gd name="connsiteY2" fmla="*/ 180000 h 3461377"/>
                <a:gd name="connsiteX3" fmla="*/ 4509579 w 4509579"/>
                <a:gd name="connsiteY3" fmla="*/ 3281377 h 3461377"/>
                <a:gd name="connsiteX4" fmla="*/ 4329579 w 4509579"/>
                <a:gd name="connsiteY4" fmla="*/ 3461377 h 3461377"/>
                <a:gd name="connsiteX5" fmla="*/ 180000 w 4509579"/>
                <a:gd name="connsiteY5" fmla="*/ 3461377 h 3461377"/>
                <a:gd name="connsiteX6" fmla="*/ 0 w 4509579"/>
                <a:gd name="connsiteY6" fmla="*/ 3281377 h 3461377"/>
                <a:gd name="connsiteX7" fmla="*/ 0 w 4509579"/>
                <a:gd name="connsiteY7" fmla="*/ 180000 h 3461377"/>
                <a:gd name="connsiteX8" fmla="*/ 180000 w 4509579"/>
                <a:gd name="connsiteY8" fmla="*/ 0 h 34613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509579" h="3461377">
                  <a:moveTo>
                    <a:pt x="180000" y="0"/>
                  </a:moveTo>
                  <a:lnTo>
                    <a:pt x="4329579" y="0"/>
                  </a:lnTo>
                  <a:cubicBezTo>
                    <a:pt x="4428939" y="0"/>
                    <a:pt x="4509579" y="80640"/>
                    <a:pt x="4509579" y="180000"/>
                  </a:cubicBezTo>
                  <a:lnTo>
                    <a:pt x="4509579" y="3281377"/>
                  </a:lnTo>
                  <a:cubicBezTo>
                    <a:pt x="4509579" y="3380737"/>
                    <a:pt x="4428939" y="3461377"/>
                    <a:pt x="4329579" y="3461377"/>
                  </a:cubicBezTo>
                  <a:lnTo>
                    <a:pt x="180000" y="3461377"/>
                  </a:lnTo>
                  <a:cubicBezTo>
                    <a:pt x="80640" y="3461377"/>
                    <a:pt x="0" y="3380737"/>
                    <a:pt x="0" y="3281377"/>
                  </a:cubicBezTo>
                  <a:lnTo>
                    <a:pt x="0" y="180000"/>
                  </a:lnTo>
                  <a:cubicBezTo>
                    <a:pt x="0" y="80640"/>
                    <a:pt x="80640" y="0"/>
                    <a:pt x="180000" y="0"/>
                  </a:cubicBezTo>
                </a:path>
              </a:pathLst>
            </a:custGeom>
            <a:blipFill dpi="0" rotWithShape="1">
              <a:blip r:embed="rId2"/>
              <a:srcRect/>
              <a:tile tx="0" ty="0" sx="100000" sy="100000" flip="none" algn="t"/>
            </a:blipFill>
            <a:ln>
              <a:noFill/>
            </a:ln>
            <a:effectLst>
              <a:outerShdw blurRad="266700" dist="38100" dir="2700000" algn="t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  <p:grpSp>
        <p:nvGrpSpPr>
          <p:cNvPr id="293" name="爱设计-10">
            <a:extLst>
              <a:ext uri="{FF2B5EF4-FFF2-40B4-BE49-F238E27FC236}">
                <a16:creationId xmlns:a16="http://schemas.microsoft.com/office/drawing/2014/main" id="{BC20BEDC-573B-7B61-8B29-C2D5BD86A9EA}"/>
              </a:ext>
            </a:extLst>
          </p:cNvPr>
          <p:cNvGrpSpPr/>
          <p:nvPr/>
        </p:nvGrpSpPr>
        <p:grpSpPr>
          <a:xfrm>
            <a:off x="7205990" y="5067219"/>
            <a:ext cx="738541" cy="666986"/>
            <a:chOff x="7205990" y="5283526"/>
            <a:chExt cx="738541" cy="666986"/>
          </a:xfrm>
        </p:grpSpPr>
        <p:sp>
          <p:nvSpPr>
            <p:cNvPr id="294" name="爱设计-10-1">
              <a:extLst>
                <a:ext uri="{FF2B5EF4-FFF2-40B4-BE49-F238E27FC236}">
                  <a16:creationId xmlns:a16="http://schemas.microsoft.com/office/drawing/2014/main" id="{918C1872-311D-80D3-6D1E-AC67D79A801E}"/>
                </a:ext>
              </a:extLst>
            </p:cNvPr>
            <p:cNvSpPr/>
            <p:nvPr/>
          </p:nvSpPr>
          <p:spPr>
            <a:xfrm>
              <a:off x="7205990" y="5283526"/>
              <a:ext cx="22999" cy="22999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5" name="爱设计-10-2">
              <a:extLst>
                <a:ext uri="{FF2B5EF4-FFF2-40B4-BE49-F238E27FC236}">
                  <a16:creationId xmlns:a16="http://schemas.microsoft.com/office/drawing/2014/main" id="{ABD0E500-5418-EC49-2A07-A7ECF918F409}"/>
                </a:ext>
              </a:extLst>
            </p:cNvPr>
            <p:cNvSpPr/>
            <p:nvPr/>
          </p:nvSpPr>
          <p:spPr>
            <a:xfrm>
              <a:off x="7277544" y="5283526"/>
              <a:ext cx="22999" cy="22999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6" name="爱设计-10-3">
              <a:extLst>
                <a:ext uri="{FF2B5EF4-FFF2-40B4-BE49-F238E27FC236}">
                  <a16:creationId xmlns:a16="http://schemas.microsoft.com/office/drawing/2014/main" id="{76B9A766-5B30-EB19-5138-6E5BD5EF67FF}"/>
                </a:ext>
              </a:extLst>
            </p:cNvPr>
            <p:cNvSpPr/>
            <p:nvPr/>
          </p:nvSpPr>
          <p:spPr>
            <a:xfrm>
              <a:off x="7349098" y="5283526"/>
              <a:ext cx="22999" cy="22999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7" name="爱设计-10-4">
              <a:extLst>
                <a:ext uri="{FF2B5EF4-FFF2-40B4-BE49-F238E27FC236}">
                  <a16:creationId xmlns:a16="http://schemas.microsoft.com/office/drawing/2014/main" id="{04833209-7A93-2469-5474-05A06AD6A7F8}"/>
                </a:ext>
              </a:extLst>
            </p:cNvPr>
            <p:cNvSpPr/>
            <p:nvPr/>
          </p:nvSpPr>
          <p:spPr>
            <a:xfrm>
              <a:off x="7420653" y="5283526"/>
              <a:ext cx="22999" cy="22999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8" name="爱设计-10-5">
              <a:extLst>
                <a:ext uri="{FF2B5EF4-FFF2-40B4-BE49-F238E27FC236}">
                  <a16:creationId xmlns:a16="http://schemas.microsoft.com/office/drawing/2014/main" id="{045EC814-0172-E81B-43E1-1E39A6C7900E}"/>
                </a:ext>
              </a:extLst>
            </p:cNvPr>
            <p:cNvSpPr/>
            <p:nvPr/>
          </p:nvSpPr>
          <p:spPr>
            <a:xfrm>
              <a:off x="7492207" y="5283526"/>
              <a:ext cx="22999" cy="22999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9" name="爱设计-10-6">
              <a:extLst>
                <a:ext uri="{FF2B5EF4-FFF2-40B4-BE49-F238E27FC236}">
                  <a16:creationId xmlns:a16="http://schemas.microsoft.com/office/drawing/2014/main" id="{2E1C7473-3E1A-2C4A-5142-FF53CDB1582E}"/>
                </a:ext>
              </a:extLst>
            </p:cNvPr>
            <p:cNvSpPr/>
            <p:nvPr/>
          </p:nvSpPr>
          <p:spPr>
            <a:xfrm>
              <a:off x="7563761" y="5283526"/>
              <a:ext cx="22999" cy="22999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0" name="爱设计-10-7">
              <a:extLst>
                <a:ext uri="{FF2B5EF4-FFF2-40B4-BE49-F238E27FC236}">
                  <a16:creationId xmlns:a16="http://schemas.microsoft.com/office/drawing/2014/main" id="{FE3AB4D9-3BCB-0BC3-0F2B-F5EDDA464AB9}"/>
                </a:ext>
              </a:extLst>
            </p:cNvPr>
            <p:cNvSpPr/>
            <p:nvPr/>
          </p:nvSpPr>
          <p:spPr>
            <a:xfrm>
              <a:off x="7635315" y="5283526"/>
              <a:ext cx="22999" cy="22999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1" name="爱设计-10-8">
              <a:extLst>
                <a:ext uri="{FF2B5EF4-FFF2-40B4-BE49-F238E27FC236}">
                  <a16:creationId xmlns:a16="http://schemas.microsoft.com/office/drawing/2014/main" id="{9AD2A9B6-A63F-F25E-6A81-607F841A8A10}"/>
                </a:ext>
              </a:extLst>
            </p:cNvPr>
            <p:cNvSpPr/>
            <p:nvPr/>
          </p:nvSpPr>
          <p:spPr>
            <a:xfrm>
              <a:off x="7706869" y="5283526"/>
              <a:ext cx="22999" cy="22999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2" name="爱设计-10-9">
              <a:extLst>
                <a:ext uri="{FF2B5EF4-FFF2-40B4-BE49-F238E27FC236}">
                  <a16:creationId xmlns:a16="http://schemas.microsoft.com/office/drawing/2014/main" id="{848328D0-B8B1-0852-3832-BB4E29D0F4FC}"/>
                </a:ext>
              </a:extLst>
            </p:cNvPr>
            <p:cNvSpPr/>
            <p:nvPr/>
          </p:nvSpPr>
          <p:spPr>
            <a:xfrm>
              <a:off x="7778424" y="5283526"/>
              <a:ext cx="22999" cy="22999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3" name="爱设计-10-10">
              <a:extLst>
                <a:ext uri="{FF2B5EF4-FFF2-40B4-BE49-F238E27FC236}">
                  <a16:creationId xmlns:a16="http://schemas.microsoft.com/office/drawing/2014/main" id="{2C6833AF-1C07-C36A-0E29-7FD55CC3B528}"/>
                </a:ext>
              </a:extLst>
            </p:cNvPr>
            <p:cNvSpPr/>
            <p:nvPr/>
          </p:nvSpPr>
          <p:spPr>
            <a:xfrm>
              <a:off x="7849978" y="5283526"/>
              <a:ext cx="22999" cy="22999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4" name="爱设计-10-11">
              <a:extLst>
                <a:ext uri="{FF2B5EF4-FFF2-40B4-BE49-F238E27FC236}">
                  <a16:creationId xmlns:a16="http://schemas.microsoft.com/office/drawing/2014/main" id="{2FC40EE4-B8D9-EC40-3D05-A63656B1C3FF}"/>
                </a:ext>
              </a:extLst>
            </p:cNvPr>
            <p:cNvSpPr/>
            <p:nvPr/>
          </p:nvSpPr>
          <p:spPr>
            <a:xfrm>
              <a:off x="7921532" y="5283526"/>
              <a:ext cx="22999" cy="22999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5" name="爱设计-10-12">
              <a:extLst>
                <a:ext uri="{FF2B5EF4-FFF2-40B4-BE49-F238E27FC236}">
                  <a16:creationId xmlns:a16="http://schemas.microsoft.com/office/drawing/2014/main" id="{7499F543-6BFC-8AFB-FAB4-70FABE1964B0}"/>
                </a:ext>
              </a:extLst>
            </p:cNvPr>
            <p:cNvSpPr/>
            <p:nvPr/>
          </p:nvSpPr>
          <p:spPr>
            <a:xfrm>
              <a:off x="7205990" y="5355080"/>
              <a:ext cx="22999" cy="22999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6" name="爱设计-10-13">
              <a:extLst>
                <a:ext uri="{FF2B5EF4-FFF2-40B4-BE49-F238E27FC236}">
                  <a16:creationId xmlns:a16="http://schemas.microsoft.com/office/drawing/2014/main" id="{D4246EF8-BD59-9D5E-E094-D8438CC2C5A5}"/>
                </a:ext>
              </a:extLst>
            </p:cNvPr>
            <p:cNvSpPr/>
            <p:nvPr/>
          </p:nvSpPr>
          <p:spPr>
            <a:xfrm>
              <a:off x="7277544" y="5355080"/>
              <a:ext cx="22999" cy="22999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7" name="爱设计-10-14">
              <a:extLst>
                <a:ext uri="{FF2B5EF4-FFF2-40B4-BE49-F238E27FC236}">
                  <a16:creationId xmlns:a16="http://schemas.microsoft.com/office/drawing/2014/main" id="{6D934038-A6F8-9CF5-35A1-370D77E1384B}"/>
                </a:ext>
              </a:extLst>
            </p:cNvPr>
            <p:cNvSpPr/>
            <p:nvPr/>
          </p:nvSpPr>
          <p:spPr>
            <a:xfrm>
              <a:off x="7349098" y="5355080"/>
              <a:ext cx="22999" cy="22999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8" name="爱设计-10-15">
              <a:extLst>
                <a:ext uri="{FF2B5EF4-FFF2-40B4-BE49-F238E27FC236}">
                  <a16:creationId xmlns:a16="http://schemas.microsoft.com/office/drawing/2014/main" id="{5D773F80-A33C-2EE8-F2C8-23385D01247A}"/>
                </a:ext>
              </a:extLst>
            </p:cNvPr>
            <p:cNvSpPr/>
            <p:nvPr/>
          </p:nvSpPr>
          <p:spPr>
            <a:xfrm>
              <a:off x="7420653" y="5355080"/>
              <a:ext cx="22999" cy="22999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9" name="爱设计-10-16">
              <a:extLst>
                <a:ext uri="{FF2B5EF4-FFF2-40B4-BE49-F238E27FC236}">
                  <a16:creationId xmlns:a16="http://schemas.microsoft.com/office/drawing/2014/main" id="{94D1B1FD-BDF1-CFA3-2D9D-EBD931005615}"/>
                </a:ext>
              </a:extLst>
            </p:cNvPr>
            <p:cNvSpPr/>
            <p:nvPr/>
          </p:nvSpPr>
          <p:spPr>
            <a:xfrm>
              <a:off x="7492207" y="5355080"/>
              <a:ext cx="22999" cy="22999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0" name="爱设计-10-17">
              <a:extLst>
                <a:ext uri="{FF2B5EF4-FFF2-40B4-BE49-F238E27FC236}">
                  <a16:creationId xmlns:a16="http://schemas.microsoft.com/office/drawing/2014/main" id="{62CBE2E6-BD31-9F14-9DFC-F19D1BBA306F}"/>
                </a:ext>
              </a:extLst>
            </p:cNvPr>
            <p:cNvSpPr/>
            <p:nvPr/>
          </p:nvSpPr>
          <p:spPr>
            <a:xfrm>
              <a:off x="7563761" y="5355080"/>
              <a:ext cx="22999" cy="22999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1" name="爱设计-10-18">
              <a:extLst>
                <a:ext uri="{FF2B5EF4-FFF2-40B4-BE49-F238E27FC236}">
                  <a16:creationId xmlns:a16="http://schemas.microsoft.com/office/drawing/2014/main" id="{18548A18-D607-664A-5F93-04F6F7FCCADB}"/>
                </a:ext>
              </a:extLst>
            </p:cNvPr>
            <p:cNvSpPr/>
            <p:nvPr/>
          </p:nvSpPr>
          <p:spPr>
            <a:xfrm>
              <a:off x="7635315" y="5355080"/>
              <a:ext cx="22999" cy="22999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2" name="爱设计-10-19">
              <a:extLst>
                <a:ext uri="{FF2B5EF4-FFF2-40B4-BE49-F238E27FC236}">
                  <a16:creationId xmlns:a16="http://schemas.microsoft.com/office/drawing/2014/main" id="{90A1DFB4-0B24-CCA3-175C-F9056A06E3FF}"/>
                </a:ext>
              </a:extLst>
            </p:cNvPr>
            <p:cNvSpPr/>
            <p:nvPr/>
          </p:nvSpPr>
          <p:spPr>
            <a:xfrm>
              <a:off x="7706869" y="5355080"/>
              <a:ext cx="22999" cy="22999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3" name="爱设计-10-20">
              <a:extLst>
                <a:ext uri="{FF2B5EF4-FFF2-40B4-BE49-F238E27FC236}">
                  <a16:creationId xmlns:a16="http://schemas.microsoft.com/office/drawing/2014/main" id="{FBE8A36D-4978-514B-D90C-683C97608B9C}"/>
                </a:ext>
              </a:extLst>
            </p:cNvPr>
            <p:cNvSpPr/>
            <p:nvPr/>
          </p:nvSpPr>
          <p:spPr>
            <a:xfrm>
              <a:off x="7778424" y="5355080"/>
              <a:ext cx="22999" cy="22999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4" name="爱设计-10-21">
              <a:extLst>
                <a:ext uri="{FF2B5EF4-FFF2-40B4-BE49-F238E27FC236}">
                  <a16:creationId xmlns:a16="http://schemas.microsoft.com/office/drawing/2014/main" id="{48E6BA8D-CAF9-8153-D756-0AB58EBD37F7}"/>
                </a:ext>
              </a:extLst>
            </p:cNvPr>
            <p:cNvSpPr/>
            <p:nvPr/>
          </p:nvSpPr>
          <p:spPr>
            <a:xfrm>
              <a:off x="7849978" y="5355080"/>
              <a:ext cx="22999" cy="22999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5" name="爱设计-10-22">
              <a:extLst>
                <a:ext uri="{FF2B5EF4-FFF2-40B4-BE49-F238E27FC236}">
                  <a16:creationId xmlns:a16="http://schemas.microsoft.com/office/drawing/2014/main" id="{0E75EFB8-9A17-9788-505E-CB8A04C69B9A}"/>
                </a:ext>
              </a:extLst>
            </p:cNvPr>
            <p:cNvSpPr/>
            <p:nvPr/>
          </p:nvSpPr>
          <p:spPr>
            <a:xfrm>
              <a:off x="7921532" y="5355080"/>
              <a:ext cx="22999" cy="22999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6" name="爱设计-10-23">
              <a:extLst>
                <a:ext uri="{FF2B5EF4-FFF2-40B4-BE49-F238E27FC236}">
                  <a16:creationId xmlns:a16="http://schemas.microsoft.com/office/drawing/2014/main" id="{AE4DB802-D033-46A0-8C0A-35E4AE8D5C6E}"/>
                </a:ext>
              </a:extLst>
            </p:cNvPr>
            <p:cNvSpPr/>
            <p:nvPr/>
          </p:nvSpPr>
          <p:spPr>
            <a:xfrm>
              <a:off x="7205990" y="5426634"/>
              <a:ext cx="22999" cy="22999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7" name="爱设计-10-24">
              <a:extLst>
                <a:ext uri="{FF2B5EF4-FFF2-40B4-BE49-F238E27FC236}">
                  <a16:creationId xmlns:a16="http://schemas.microsoft.com/office/drawing/2014/main" id="{C6B46363-74BE-FCE4-1826-5223FE197FFB}"/>
                </a:ext>
              </a:extLst>
            </p:cNvPr>
            <p:cNvSpPr/>
            <p:nvPr/>
          </p:nvSpPr>
          <p:spPr>
            <a:xfrm>
              <a:off x="7277544" y="5426634"/>
              <a:ext cx="22999" cy="22999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8" name="爱设计-10-25">
              <a:extLst>
                <a:ext uri="{FF2B5EF4-FFF2-40B4-BE49-F238E27FC236}">
                  <a16:creationId xmlns:a16="http://schemas.microsoft.com/office/drawing/2014/main" id="{3F51F41D-81D3-BCC7-2ACA-CF640DD2D46D}"/>
                </a:ext>
              </a:extLst>
            </p:cNvPr>
            <p:cNvSpPr/>
            <p:nvPr/>
          </p:nvSpPr>
          <p:spPr>
            <a:xfrm>
              <a:off x="7349098" y="5426634"/>
              <a:ext cx="22999" cy="22999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9" name="爱设计-10-26">
              <a:extLst>
                <a:ext uri="{FF2B5EF4-FFF2-40B4-BE49-F238E27FC236}">
                  <a16:creationId xmlns:a16="http://schemas.microsoft.com/office/drawing/2014/main" id="{B9DC1390-1C59-402B-2D0D-7D3181AD0B76}"/>
                </a:ext>
              </a:extLst>
            </p:cNvPr>
            <p:cNvSpPr/>
            <p:nvPr/>
          </p:nvSpPr>
          <p:spPr>
            <a:xfrm>
              <a:off x="7420653" y="5426634"/>
              <a:ext cx="22999" cy="22999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0" name="爱设计-10-27">
              <a:extLst>
                <a:ext uri="{FF2B5EF4-FFF2-40B4-BE49-F238E27FC236}">
                  <a16:creationId xmlns:a16="http://schemas.microsoft.com/office/drawing/2014/main" id="{59EFAD0F-34E9-F22B-CD5A-EEA8EF491F89}"/>
                </a:ext>
              </a:extLst>
            </p:cNvPr>
            <p:cNvSpPr/>
            <p:nvPr/>
          </p:nvSpPr>
          <p:spPr>
            <a:xfrm>
              <a:off x="7492207" y="5426634"/>
              <a:ext cx="22999" cy="22999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1" name="爱设计-10-28">
              <a:extLst>
                <a:ext uri="{FF2B5EF4-FFF2-40B4-BE49-F238E27FC236}">
                  <a16:creationId xmlns:a16="http://schemas.microsoft.com/office/drawing/2014/main" id="{191A1B46-1D9A-213C-121C-07726F98DE82}"/>
                </a:ext>
              </a:extLst>
            </p:cNvPr>
            <p:cNvSpPr/>
            <p:nvPr/>
          </p:nvSpPr>
          <p:spPr>
            <a:xfrm>
              <a:off x="7563761" y="5426634"/>
              <a:ext cx="22999" cy="22999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2" name="爱设计-10-29">
              <a:extLst>
                <a:ext uri="{FF2B5EF4-FFF2-40B4-BE49-F238E27FC236}">
                  <a16:creationId xmlns:a16="http://schemas.microsoft.com/office/drawing/2014/main" id="{F8A06AF5-17F1-7D2D-1A30-3555C994FAB9}"/>
                </a:ext>
              </a:extLst>
            </p:cNvPr>
            <p:cNvSpPr/>
            <p:nvPr/>
          </p:nvSpPr>
          <p:spPr>
            <a:xfrm>
              <a:off x="7635315" y="5426634"/>
              <a:ext cx="22999" cy="22999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3" name="爱设计-10-30">
              <a:extLst>
                <a:ext uri="{FF2B5EF4-FFF2-40B4-BE49-F238E27FC236}">
                  <a16:creationId xmlns:a16="http://schemas.microsoft.com/office/drawing/2014/main" id="{E9024145-4A7D-1826-8505-36CCAF88950B}"/>
                </a:ext>
              </a:extLst>
            </p:cNvPr>
            <p:cNvSpPr/>
            <p:nvPr/>
          </p:nvSpPr>
          <p:spPr>
            <a:xfrm>
              <a:off x="7706869" y="5426634"/>
              <a:ext cx="22999" cy="22999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4" name="爱设计-10-31">
              <a:extLst>
                <a:ext uri="{FF2B5EF4-FFF2-40B4-BE49-F238E27FC236}">
                  <a16:creationId xmlns:a16="http://schemas.microsoft.com/office/drawing/2014/main" id="{2F753F31-2438-65DD-FF5D-58394C14243B}"/>
                </a:ext>
              </a:extLst>
            </p:cNvPr>
            <p:cNvSpPr/>
            <p:nvPr/>
          </p:nvSpPr>
          <p:spPr>
            <a:xfrm>
              <a:off x="7778424" y="5426634"/>
              <a:ext cx="22999" cy="22999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5" name="爱设计-10-32">
              <a:extLst>
                <a:ext uri="{FF2B5EF4-FFF2-40B4-BE49-F238E27FC236}">
                  <a16:creationId xmlns:a16="http://schemas.microsoft.com/office/drawing/2014/main" id="{B2848969-A50E-9148-8A18-4C9783D50447}"/>
                </a:ext>
              </a:extLst>
            </p:cNvPr>
            <p:cNvSpPr/>
            <p:nvPr/>
          </p:nvSpPr>
          <p:spPr>
            <a:xfrm>
              <a:off x="7849978" y="5426634"/>
              <a:ext cx="22999" cy="22999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6" name="爱设计-10-33">
              <a:extLst>
                <a:ext uri="{FF2B5EF4-FFF2-40B4-BE49-F238E27FC236}">
                  <a16:creationId xmlns:a16="http://schemas.microsoft.com/office/drawing/2014/main" id="{0DCB5B40-7AE5-E086-C6DC-6E076762C22D}"/>
                </a:ext>
              </a:extLst>
            </p:cNvPr>
            <p:cNvSpPr/>
            <p:nvPr/>
          </p:nvSpPr>
          <p:spPr>
            <a:xfrm>
              <a:off x="7921532" y="5426634"/>
              <a:ext cx="22999" cy="22999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7" name="爱设计-10-34">
              <a:extLst>
                <a:ext uri="{FF2B5EF4-FFF2-40B4-BE49-F238E27FC236}">
                  <a16:creationId xmlns:a16="http://schemas.microsoft.com/office/drawing/2014/main" id="{3C5AC1A8-F32B-7F20-EE68-84A36DC4CBD0}"/>
                </a:ext>
              </a:extLst>
            </p:cNvPr>
            <p:cNvSpPr/>
            <p:nvPr/>
          </p:nvSpPr>
          <p:spPr>
            <a:xfrm>
              <a:off x="7205990" y="5498188"/>
              <a:ext cx="22999" cy="22999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8" name="爱设计-10-35">
              <a:extLst>
                <a:ext uri="{FF2B5EF4-FFF2-40B4-BE49-F238E27FC236}">
                  <a16:creationId xmlns:a16="http://schemas.microsoft.com/office/drawing/2014/main" id="{3FDA62CA-235A-5795-806B-BB0DF1AFA56A}"/>
                </a:ext>
              </a:extLst>
            </p:cNvPr>
            <p:cNvSpPr/>
            <p:nvPr/>
          </p:nvSpPr>
          <p:spPr>
            <a:xfrm>
              <a:off x="7277544" y="5498188"/>
              <a:ext cx="22999" cy="22999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9" name="爱设计-10-36">
              <a:extLst>
                <a:ext uri="{FF2B5EF4-FFF2-40B4-BE49-F238E27FC236}">
                  <a16:creationId xmlns:a16="http://schemas.microsoft.com/office/drawing/2014/main" id="{80D33E28-382E-7417-FD6F-FF31272443F1}"/>
                </a:ext>
              </a:extLst>
            </p:cNvPr>
            <p:cNvSpPr/>
            <p:nvPr/>
          </p:nvSpPr>
          <p:spPr>
            <a:xfrm>
              <a:off x="7349098" y="5498188"/>
              <a:ext cx="22999" cy="22999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0" name="爱设计-10-37">
              <a:extLst>
                <a:ext uri="{FF2B5EF4-FFF2-40B4-BE49-F238E27FC236}">
                  <a16:creationId xmlns:a16="http://schemas.microsoft.com/office/drawing/2014/main" id="{60E580E6-B1AD-F906-5C9B-31E0AB74116F}"/>
                </a:ext>
              </a:extLst>
            </p:cNvPr>
            <p:cNvSpPr/>
            <p:nvPr/>
          </p:nvSpPr>
          <p:spPr>
            <a:xfrm>
              <a:off x="7420653" y="5498188"/>
              <a:ext cx="22999" cy="22999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1" name="爱设计-10-38">
              <a:extLst>
                <a:ext uri="{FF2B5EF4-FFF2-40B4-BE49-F238E27FC236}">
                  <a16:creationId xmlns:a16="http://schemas.microsoft.com/office/drawing/2014/main" id="{B113319A-56CA-F070-0D11-69FFFF3A9AFB}"/>
                </a:ext>
              </a:extLst>
            </p:cNvPr>
            <p:cNvSpPr/>
            <p:nvPr/>
          </p:nvSpPr>
          <p:spPr>
            <a:xfrm>
              <a:off x="7492207" y="5498188"/>
              <a:ext cx="22999" cy="22999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2" name="爱设计-10-39">
              <a:extLst>
                <a:ext uri="{FF2B5EF4-FFF2-40B4-BE49-F238E27FC236}">
                  <a16:creationId xmlns:a16="http://schemas.microsoft.com/office/drawing/2014/main" id="{244DCA2A-C30F-A5E4-20AA-8B4E986E7F24}"/>
                </a:ext>
              </a:extLst>
            </p:cNvPr>
            <p:cNvSpPr/>
            <p:nvPr/>
          </p:nvSpPr>
          <p:spPr>
            <a:xfrm>
              <a:off x="7563761" y="5498188"/>
              <a:ext cx="22999" cy="22999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3" name="爱设计-10-40">
              <a:extLst>
                <a:ext uri="{FF2B5EF4-FFF2-40B4-BE49-F238E27FC236}">
                  <a16:creationId xmlns:a16="http://schemas.microsoft.com/office/drawing/2014/main" id="{A7A09AC9-3FF5-1643-3BF7-E6A4E750870B}"/>
                </a:ext>
              </a:extLst>
            </p:cNvPr>
            <p:cNvSpPr/>
            <p:nvPr/>
          </p:nvSpPr>
          <p:spPr>
            <a:xfrm>
              <a:off x="7635315" y="5498188"/>
              <a:ext cx="22999" cy="22999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4" name="爱设计-10-41">
              <a:extLst>
                <a:ext uri="{FF2B5EF4-FFF2-40B4-BE49-F238E27FC236}">
                  <a16:creationId xmlns:a16="http://schemas.microsoft.com/office/drawing/2014/main" id="{DD5E6880-5324-64E6-249D-851D56A45E4C}"/>
                </a:ext>
              </a:extLst>
            </p:cNvPr>
            <p:cNvSpPr/>
            <p:nvPr/>
          </p:nvSpPr>
          <p:spPr>
            <a:xfrm>
              <a:off x="7706869" y="5498188"/>
              <a:ext cx="22999" cy="22999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5" name="爱设计-10-42">
              <a:extLst>
                <a:ext uri="{FF2B5EF4-FFF2-40B4-BE49-F238E27FC236}">
                  <a16:creationId xmlns:a16="http://schemas.microsoft.com/office/drawing/2014/main" id="{008355EA-14E2-33B4-A895-1A221348F7D5}"/>
                </a:ext>
              </a:extLst>
            </p:cNvPr>
            <p:cNvSpPr/>
            <p:nvPr/>
          </p:nvSpPr>
          <p:spPr>
            <a:xfrm>
              <a:off x="7778424" y="5498188"/>
              <a:ext cx="22999" cy="22999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6" name="爱设计-10-43">
              <a:extLst>
                <a:ext uri="{FF2B5EF4-FFF2-40B4-BE49-F238E27FC236}">
                  <a16:creationId xmlns:a16="http://schemas.microsoft.com/office/drawing/2014/main" id="{B6CA22C1-B039-ECC7-428E-E44231D28504}"/>
                </a:ext>
              </a:extLst>
            </p:cNvPr>
            <p:cNvSpPr/>
            <p:nvPr/>
          </p:nvSpPr>
          <p:spPr>
            <a:xfrm>
              <a:off x="7849978" y="5498188"/>
              <a:ext cx="22999" cy="22999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7" name="爱设计-10-44">
              <a:extLst>
                <a:ext uri="{FF2B5EF4-FFF2-40B4-BE49-F238E27FC236}">
                  <a16:creationId xmlns:a16="http://schemas.microsoft.com/office/drawing/2014/main" id="{4B78C18E-9DD3-9800-8DAD-17F75874AEFC}"/>
                </a:ext>
              </a:extLst>
            </p:cNvPr>
            <p:cNvSpPr/>
            <p:nvPr/>
          </p:nvSpPr>
          <p:spPr>
            <a:xfrm>
              <a:off x="7921532" y="5498188"/>
              <a:ext cx="22999" cy="22999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8" name="爱设计-10-45">
              <a:extLst>
                <a:ext uri="{FF2B5EF4-FFF2-40B4-BE49-F238E27FC236}">
                  <a16:creationId xmlns:a16="http://schemas.microsoft.com/office/drawing/2014/main" id="{B4CDAC82-0F49-ABD6-6FF5-9B488A1EBF99}"/>
                </a:ext>
              </a:extLst>
            </p:cNvPr>
            <p:cNvSpPr/>
            <p:nvPr/>
          </p:nvSpPr>
          <p:spPr>
            <a:xfrm>
              <a:off x="7205990" y="5569742"/>
              <a:ext cx="22999" cy="22999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9" name="爱设计-10-46">
              <a:extLst>
                <a:ext uri="{FF2B5EF4-FFF2-40B4-BE49-F238E27FC236}">
                  <a16:creationId xmlns:a16="http://schemas.microsoft.com/office/drawing/2014/main" id="{53ECA6EB-CD2F-EC00-000A-C292C656C418}"/>
                </a:ext>
              </a:extLst>
            </p:cNvPr>
            <p:cNvSpPr/>
            <p:nvPr/>
          </p:nvSpPr>
          <p:spPr>
            <a:xfrm>
              <a:off x="7277544" y="5569742"/>
              <a:ext cx="22999" cy="22999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0" name="爱设计-10-47">
              <a:extLst>
                <a:ext uri="{FF2B5EF4-FFF2-40B4-BE49-F238E27FC236}">
                  <a16:creationId xmlns:a16="http://schemas.microsoft.com/office/drawing/2014/main" id="{91822A29-6087-BC15-8DF9-3C91EEB9C92F}"/>
                </a:ext>
              </a:extLst>
            </p:cNvPr>
            <p:cNvSpPr/>
            <p:nvPr/>
          </p:nvSpPr>
          <p:spPr>
            <a:xfrm>
              <a:off x="7349098" y="5569742"/>
              <a:ext cx="22999" cy="22999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1" name="爱设计-10-48">
              <a:extLst>
                <a:ext uri="{FF2B5EF4-FFF2-40B4-BE49-F238E27FC236}">
                  <a16:creationId xmlns:a16="http://schemas.microsoft.com/office/drawing/2014/main" id="{83103B78-BC4F-9E86-2081-345D6E5D5104}"/>
                </a:ext>
              </a:extLst>
            </p:cNvPr>
            <p:cNvSpPr/>
            <p:nvPr/>
          </p:nvSpPr>
          <p:spPr>
            <a:xfrm>
              <a:off x="7420653" y="5569742"/>
              <a:ext cx="22999" cy="22999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2" name="爱设计-10-49">
              <a:extLst>
                <a:ext uri="{FF2B5EF4-FFF2-40B4-BE49-F238E27FC236}">
                  <a16:creationId xmlns:a16="http://schemas.microsoft.com/office/drawing/2014/main" id="{121E6E53-7DD5-3483-2717-066ACDA620B4}"/>
                </a:ext>
              </a:extLst>
            </p:cNvPr>
            <p:cNvSpPr/>
            <p:nvPr/>
          </p:nvSpPr>
          <p:spPr>
            <a:xfrm>
              <a:off x="7492207" y="5569742"/>
              <a:ext cx="22999" cy="22999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3" name="爱设计-10-50">
              <a:extLst>
                <a:ext uri="{FF2B5EF4-FFF2-40B4-BE49-F238E27FC236}">
                  <a16:creationId xmlns:a16="http://schemas.microsoft.com/office/drawing/2014/main" id="{09D6AF83-D77E-DB63-3C0F-D451EBCCD41C}"/>
                </a:ext>
              </a:extLst>
            </p:cNvPr>
            <p:cNvSpPr/>
            <p:nvPr/>
          </p:nvSpPr>
          <p:spPr>
            <a:xfrm>
              <a:off x="7563761" y="5569742"/>
              <a:ext cx="22999" cy="22999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4" name="爱设计-10-51">
              <a:extLst>
                <a:ext uri="{FF2B5EF4-FFF2-40B4-BE49-F238E27FC236}">
                  <a16:creationId xmlns:a16="http://schemas.microsoft.com/office/drawing/2014/main" id="{7CD5101F-2EAE-0F94-7BD0-EE1167B8D1D6}"/>
                </a:ext>
              </a:extLst>
            </p:cNvPr>
            <p:cNvSpPr/>
            <p:nvPr/>
          </p:nvSpPr>
          <p:spPr>
            <a:xfrm>
              <a:off x="7635315" y="5569742"/>
              <a:ext cx="22999" cy="22999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5" name="爱设计-10-52">
              <a:extLst>
                <a:ext uri="{FF2B5EF4-FFF2-40B4-BE49-F238E27FC236}">
                  <a16:creationId xmlns:a16="http://schemas.microsoft.com/office/drawing/2014/main" id="{E176F63C-C82B-2F62-6D8E-2A4BB7645F8A}"/>
                </a:ext>
              </a:extLst>
            </p:cNvPr>
            <p:cNvSpPr/>
            <p:nvPr/>
          </p:nvSpPr>
          <p:spPr>
            <a:xfrm>
              <a:off x="7706869" y="5569742"/>
              <a:ext cx="22999" cy="22999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6" name="爱设计-10-53">
              <a:extLst>
                <a:ext uri="{FF2B5EF4-FFF2-40B4-BE49-F238E27FC236}">
                  <a16:creationId xmlns:a16="http://schemas.microsoft.com/office/drawing/2014/main" id="{36557A81-338D-7A3E-EAE7-D7308967ACF6}"/>
                </a:ext>
              </a:extLst>
            </p:cNvPr>
            <p:cNvSpPr/>
            <p:nvPr/>
          </p:nvSpPr>
          <p:spPr>
            <a:xfrm>
              <a:off x="7778424" y="5569742"/>
              <a:ext cx="22999" cy="22999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7" name="爱设计-10-54">
              <a:extLst>
                <a:ext uri="{FF2B5EF4-FFF2-40B4-BE49-F238E27FC236}">
                  <a16:creationId xmlns:a16="http://schemas.microsoft.com/office/drawing/2014/main" id="{F7439E66-B456-5057-A932-94769B990E1D}"/>
                </a:ext>
              </a:extLst>
            </p:cNvPr>
            <p:cNvSpPr/>
            <p:nvPr/>
          </p:nvSpPr>
          <p:spPr>
            <a:xfrm>
              <a:off x="7849978" y="5569742"/>
              <a:ext cx="22999" cy="22999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8" name="爱设计-10-55">
              <a:extLst>
                <a:ext uri="{FF2B5EF4-FFF2-40B4-BE49-F238E27FC236}">
                  <a16:creationId xmlns:a16="http://schemas.microsoft.com/office/drawing/2014/main" id="{22D6C627-D0F2-B6EA-538F-201F6941F29C}"/>
                </a:ext>
              </a:extLst>
            </p:cNvPr>
            <p:cNvSpPr/>
            <p:nvPr/>
          </p:nvSpPr>
          <p:spPr>
            <a:xfrm>
              <a:off x="7921532" y="5569742"/>
              <a:ext cx="22999" cy="22999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9" name="爱设计-10-56">
              <a:extLst>
                <a:ext uri="{FF2B5EF4-FFF2-40B4-BE49-F238E27FC236}">
                  <a16:creationId xmlns:a16="http://schemas.microsoft.com/office/drawing/2014/main" id="{04E61423-D9B6-0BB7-9B3E-ED0E7B6720A0}"/>
                </a:ext>
              </a:extLst>
            </p:cNvPr>
            <p:cNvSpPr/>
            <p:nvPr/>
          </p:nvSpPr>
          <p:spPr>
            <a:xfrm>
              <a:off x="7205990" y="5641297"/>
              <a:ext cx="22999" cy="22999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0" name="爱设计-10-57">
              <a:extLst>
                <a:ext uri="{FF2B5EF4-FFF2-40B4-BE49-F238E27FC236}">
                  <a16:creationId xmlns:a16="http://schemas.microsoft.com/office/drawing/2014/main" id="{3D2BE4E4-14C2-971D-0BE8-45C5C078C815}"/>
                </a:ext>
              </a:extLst>
            </p:cNvPr>
            <p:cNvSpPr/>
            <p:nvPr/>
          </p:nvSpPr>
          <p:spPr>
            <a:xfrm>
              <a:off x="7277544" y="5641297"/>
              <a:ext cx="22999" cy="22999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1" name="爱设计-10-58">
              <a:extLst>
                <a:ext uri="{FF2B5EF4-FFF2-40B4-BE49-F238E27FC236}">
                  <a16:creationId xmlns:a16="http://schemas.microsoft.com/office/drawing/2014/main" id="{6E814206-1F39-D441-854E-9E1AA645C40A}"/>
                </a:ext>
              </a:extLst>
            </p:cNvPr>
            <p:cNvSpPr/>
            <p:nvPr/>
          </p:nvSpPr>
          <p:spPr>
            <a:xfrm>
              <a:off x="7349098" y="5641297"/>
              <a:ext cx="22999" cy="22999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2" name="爱设计-10-59">
              <a:extLst>
                <a:ext uri="{FF2B5EF4-FFF2-40B4-BE49-F238E27FC236}">
                  <a16:creationId xmlns:a16="http://schemas.microsoft.com/office/drawing/2014/main" id="{27C6B7AB-3AF8-764D-896B-2982D309179D}"/>
                </a:ext>
              </a:extLst>
            </p:cNvPr>
            <p:cNvSpPr/>
            <p:nvPr/>
          </p:nvSpPr>
          <p:spPr>
            <a:xfrm>
              <a:off x="7420653" y="5641297"/>
              <a:ext cx="22999" cy="22999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3" name="爱设计-10-60">
              <a:extLst>
                <a:ext uri="{FF2B5EF4-FFF2-40B4-BE49-F238E27FC236}">
                  <a16:creationId xmlns:a16="http://schemas.microsoft.com/office/drawing/2014/main" id="{84397210-FEA3-86F2-D310-241DADC5B806}"/>
                </a:ext>
              </a:extLst>
            </p:cNvPr>
            <p:cNvSpPr/>
            <p:nvPr/>
          </p:nvSpPr>
          <p:spPr>
            <a:xfrm>
              <a:off x="7492207" y="5641297"/>
              <a:ext cx="22999" cy="22999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4" name="爱设计-10-61">
              <a:extLst>
                <a:ext uri="{FF2B5EF4-FFF2-40B4-BE49-F238E27FC236}">
                  <a16:creationId xmlns:a16="http://schemas.microsoft.com/office/drawing/2014/main" id="{4BEDFC5A-C0AD-5A7F-6CC1-0942229926D8}"/>
                </a:ext>
              </a:extLst>
            </p:cNvPr>
            <p:cNvSpPr/>
            <p:nvPr/>
          </p:nvSpPr>
          <p:spPr>
            <a:xfrm>
              <a:off x="7563761" y="5641297"/>
              <a:ext cx="22999" cy="22999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5" name="爱设计-10-62">
              <a:extLst>
                <a:ext uri="{FF2B5EF4-FFF2-40B4-BE49-F238E27FC236}">
                  <a16:creationId xmlns:a16="http://schemas.microsoft.com/office/drawing/2014/main" id="{92874623-244C-FF32-641A-A5562B1128D6}"/>
                </a:ext>
              </a:extLst>
            </p:cNvPr>
            <p:cNvSpPr/>
            <p:nvPr/>
          </p:nvSpPr>
          <p:spPr>
            <a:xfrm>
              <a:off x="7635315" y="5641297"/>
              <a:ext cx="22999" cy="22999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6" name="爱设计-10-63">
              <a:extLst>
                <a:ext uri="{FF2B5EF4-FFF2-40B4-BE49-F238E27FC236}">
                  <a16:creationId xmlns:a16="http://schemas.microsoft.com/office/drawing/2014/main" id="{CD91E9FB-838F-24F4-DD45-2FE34C0BC988}"/>
                </a:ext>
              </a:extLst>
            </p:cNvPr>
            <p:cNvSpPr/>
            <p:nvPr/>
          </p:nvSpPr>
          <p:spPr>
            <a:xfrm>
              <a:off x="7706869" y="5641297"/>
              <a:ext cx="22999" cy="22999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7" name="爱设计-10-64">
              <a:extLst>
                <a:ext uri="{FF2B5EF4-FFF2-40B4-BE49-F238E27FC236}">
                  <a16:creationId xmlns:a16="http://schemas.microsoft.com/office/drawing/2014/main" id="{8F2C98C6-19A1-3182-F2F6-04DD4E80F821}"/>
                </a:ext>
              </a:extLst>
            </p:cNvPr>
            <p:cNvSpPr/>
            <p:nvPr/>
          </p:nvSpPr>
          <p:spPr>
            <a:xfrm>
              <a:off x="7778424" y="5641297"/>
              <a:ext cx="22999" cy="22999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8" name="爱设计-10-65">
              <a:extLst>
                <a:ext uri="{FF2B5EF4-FFF2-40B4-BE49-F238E27FC236}">
                  <a16:creationId xmlns:a16="http://schemas.microsoft.com/office/drawing/2014/main" id="{50FCAD90-F43F-0771-2156-16F9BF947A0A}"/>
                </a:ext>
              </a:extLst>
            </p:cNvPr>
            <p:cNvSpPr/>
            <p:nvPr/>
          </p:nvSpPr>
          <p:spPr>
            <a:xfrm>
              <a:off x="7849978" y="5641297"/>
              <a:ext cx="22999" cy="22999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9" name="爱设计-10-66">
              <a:extLst>
                <a:ext uri="{FF2B5EF4-FFF2-40B4-BE49-F238E27FC236}">
                  <a16:creationId xmlns:a16="http://schemas.microsoft.com/office/drawing/2014/main" id="{5C0C157F-8CD5-C984-A57C-8F699016EEB4}"/>
                </a:ext>
              </a:extLst>
            </p:cNvPr>
            <p:cNvSpPr/>
            <p:nvPr/>
          </p:nvSpPr>
          <p:spPr>
            <a:xfrm>
              <a:off x="7921532" y="5641297"/>
              <a:ext cx="22999" cy="22999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0" name="爱设计-10-67">
              <a:extLst>
                <a:ext uri="{FF2B5EF4-FFF2-40B4-BE49-F238E27FC236}">
                  <a16:creationId xmlns:a16="http://schemas.microsoft.com/office/drawing/2014/main" id="{3CE91876-80F2-2051-9648-AE4CF92485C6}"/>
                </a:ext>
              </a:extLst>
            </p:cNvPr>
            <p:cNvSpPr/>
            <p:nvPr/>
          </p:nvSpPr>
          <p:spPr>
            <a:xfrm>
              <a:off x="7205990" y="5712851"/>
              <a:ext cx="22999" cy="22999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1" name="爱设计-10-68">
              <a:extLst>
                <a:ext uri="{FF2B5EF4-FFF2-40B4-BE49-F238E27FC236}">
                  <a16:creationId xmlns:a16="http://schemas.microsoft.com/office/drawing/2014/main" id="{0A76C982-9690-82B0-A68B-1E190E550D41}"/>
                </a:ext>
              </a:extLst>
            </p:cNvPr>
            <p:cNvSpPr/>
            <p:nvPr/>
          </p:nvSpPr>
          <p:spPr>
            <a:xfrm>
              <a:off x="7277544" y="5712851"/>
              <a:ext cx="22999" cy="22999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2" name="爱设计-10-69">
              <a:extLst>
                <a:ext uri="{FF2B5EF4-FFF2-40B4-BE49-F238E27FC236}">
                  <a16:creationId xmlns:a16="http://schemas.microsoft.com/office/drawing/2014/main" id="{606EF718-7C8F-19CE-93A5-4BD93D67E98A}"/>
                </a:ext>
              </a:extLst>
            </p:cNvPr>
            <p:cNvSpPr/>
            <p:nvPr/>
          </p:nvSpPr>
          <p:spPr>
            <a:xfrm>
              <a:off x="7349098" y="5712851"/>
              <a:ext cx="22999" cy="22999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3" name="爱设计-10-70">
              <a:extLst>
                <a:ext uri="{FF2B5EF4-FFF2-40B4-BE49-F238E27FC236}">
                  <a16:creationId xmlns:a16="http://schemas.microsoft.com/office/drawing/2014/main" id="{57A19674-153A-F91F-44DD-96B18A20DE4E}"/>
                </a:ext>
              </a:extLst>
            </p:cNvPr>
            <p:cNvSpPr/>
            <p:nvPr/>
          </p:nvSpPr>
          <p:spPr>
            <a:xfrm>
              <a:off x="7420653" y="5712851"/>
              <a:ext cx="22999" cy="22999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4" name="爱设计-10-71">
              <a:extLst>
                <a:ext uri="{FF2B5EF4-FFF2-40B4-BE49-F238E27FC236}">
                  <a16:creationId xmlns:a16="http://schemas.microsoft.com/office/drawing/2014/main" id="{B3AAB7AD-ACC0-22DE-1D04-DCDA4D9FBBA6}"/>
                </a:ext>
              </a:extLst>
            </p:cNvPr>
            <p:cNvSpPr/>
            <p:nvPr/>
          </p:nvSpPr>
          <p:spPr>
            <a:xfrm>
              <a:off x="7492207" y="5712851"/>
              <a:ext cx="22999" cy="22999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5" name="爱设计-10-72">
              <a:extLst>
                <a:ext uri="{FF2B5EF4-FFF2-40B4-BE49-F238E27FC236}">
                  <a16:creationId xmlns:a16="http://schemas.microsoft.com/office/drawing/2014/main" id="{F5CEF2B1-CE6B-6C35-C6AB-B8F3FADE8A83}"/>
                </a:ext>
              </a:extLst>
            </p:cNvPr>
            <p:cNvSpPr/>
            <p:nvPr/>
          </p:nvSpPr>
          <p:spPr>
            <a:xfrm>
              <a:off x="7563761" y="5712851"/>
              <a:ext cx="22999" cy="22999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6" name="爱设计-10-73">
              <a:extLst>
                <a:ext uri="{FF2B5EF4-FFF2-40B4-BE49-F238E27FC236}">
                  <a16:creationId xmlns:a16="http://schemas.microsoft.com/office/drawing/2014/main" id="{F7896078-7D9C-A6B2-385A-2994E26D4419}"/>
                </a:ext>
              </a:extLst>
            </p:cNvPr>
            <p:cNvSpPr/>
            <p:nvPr/>
          </p:nvSpPr>
          <p:spPr>
            <a:xfrm>
              <a:off x="7635315" y="5712851"/>
              <a:ext cx="22999" cy="22999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7" name="爱设计-10-74">
              <a:extLst>
                <a:ext uri="{FF2B5EF4-FFF2-40B4-BE49-F238E27FC236}">
                  <a16:creationId xmlns:a16="http://schemas.microsoft.com/office/drawing/2014/main" id="{C95C94C5-F04E-A302-ADFC-9E84887AAB93}"/>
                </a:ext>
              </a:extLst>
            </p:cNvPr>
            <p:cNvSpPr/>
            <p:nvPr/>
          </p:nvSpPr>
          <p:spPr>
            <a:xfrm>
              <a:off x="7706869" y="5712851"/>
              <a:ext cx="22999" cy="22999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8" name="爱设计-10-75">
              <a:extLst>
                <a:ext uri="{FF2B5EF4-FFF2-40B4-BE49-F238E27FC236}">
                  <a16:creationId xmlns:a16="http://schemas.microsoft.com/office/drawing/2014/main" id="{F8766F55-FCF6-A7BD-B143-10088C14D775}"/>
                </a:ext>
              </a:extLst>
            </p:cNvPr>
            <p:cNvSpPr/>
            <p:nvPr/>
          </p:nvSpPr>
          <p:spPr>
            <a:xfrm>
              <a:off x="7778424" y="5712851"/>
              <a:ext cx="22999" cy="22999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9" name="爱设计-10-76">
              <a:extLst>
                <a:ext uri="{FF2B5EF4-FFF2-40B4-BE49-F238E27FC236}">
                  <a16:creationId xmlns:a16="http://schemas.microsoft.com/office/drawing/2014/main" id="{806390E0-1693-537C-A4D2-89DCA9E65431}"/>
                </a:ext>
              </a:extLst>
            </p:cNvPr>
            <p:cNvSpPr/>
            <p:nvPr/>
          </p:nvSpPr>
          <p:spPr>
            <a:xfrm>
              <a:off x="7849978" y="5712851"/>
              <a:ext cx="22999" cy="22999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0" name="爱设计-10-77">
              <a:extLst>
                <a:ext uri="{FF2B5EF4-FFF2-40B4-BE49-F238E27FC236}">
                  <a16:creationId xmlns:a16="http://schemas.microsoft.com/office/drawing/2014/main" id="{2F08C919-06D7-AAEC-B7C9-68F5051E8A1A}"/>
                </a:ext>
              </a:extLst>
            </p:cNvPr>
            <p:cNvSpPr/>
            <p:nvPr/>
          </p:nvSpPr>
          <p:spPr>
            <a:xfrm>
              <a:off x="7921532" y="5712851"/>
              <a:ext cx="22999" cy="22999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1" name="爱设计-10-78">
              <a:extLst>
                <a:ext uri="{FF2B5EF4-FFF2-40B4-BE49-F238E27FC236}">
                  <a16:creationId xmlns:a16="http://schemas.microsoft.com/office/drawing/2014/main" id="{0F08889F-1592-6E9D-2E0D-CEC7241B0B9E}"/>
                </a:ext>
              </a:extLst>
            </p:cNvPr>
            <p:cNvSpPr/>
            <p:nvPr/>
          </p:nvSpPr>
          <p:spPr>
            <a:xfrm>
              <a:off x="7205990" y="5784405"/>
              <a:ext cx="22999" cy="22999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2" name="爱设计-10-79">
              <a:extLst>
                <a:ext uri="{FF2B5EF4-FFF2-40B4-BE49-F238E27FC236}">
                  <a16:creationId xmlns:a16="http://schemas.microsoft.com/office/drawing/2014/main" id="{7B9748E8-F44F-D7FD-A739-323045FD0073}"/>
                </a:ext>
              </a:extLst>
            </p:cNvPr>
            <p:cNvSpPr/>
            <p:nvPr/>
          </p:nvSpPr>
          <p:spPr>
            <a:xfrm>
              <a:off x="7277544" y="5784405"/>
              <a:ext cx="22999" cy="22999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3" name="爱设计-10-80">
              <a:extLst>
                <a:ext uri="{FF2B5EF4-FFF2-40B4-BE49-F238E27FC236}">
                  <a16:creationId xmlns:a16="http://schemas.microsoft.com/office/drawing/2014/main" id="{CFE8F902-F8EA-38DD-0CE2-E782B3C0E55C}"/>
                </a:ext>
              </a:extLst>
            </p:cNvPr>
            <p:cNvSpPr/>
            <p:nvPr/>
          </p:nvSpPr>
          <p:spPr>
            <a:xfrm>
              <a:off x="7349098" y="5784405"/>
              <a:ext cx="22999" cy="22999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4" name="爱设计-10-81">
              <a:extLst>
                <a:ext uri="{FF2B5EF4-FFF2-40B4-BE49-F238E27FC236}">
                  <a16:creationId xmlns:a16="http://schemas.microsoft.com/office/drawing/2014/main" id="{2F5D3F97-14F7-CC1F-DA99-E575AEF736DB}"/>
                </a:ext>
              </a:extLst>
            </p:cNvPr>
            <p:cNvSpPr/>
            <p:nvPr/>
          </p:nvSpPr>
          <p:spPr>
            <a:xfrm>
              <a:off x="7420653" y="5784405"/>
              <a:ext cx="22999" cy="22999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5" name="爱设计-10-82">
              <a:extLst>
                <a:ext uri="{FF2B5EF4-FFF2-40B4-BE49-F238E27FC236}">
                  <a16:creationId xmlns:a16="http://schemas.microsoft.com/office/drawing/2014/main" id="{F8B57B2A-B16B-3DBA-BAC0-9B0AEB257AB6}"/>
                </a:ext>
              </a:extLst>
            </p:cNvPr>
            <p:cNvSpPr/>
            <p:nvPr/>
          </p:nvSpPr>
          <p:spPr>
            <a:xfrm>
              <a:off x="7492207" y="5784405"/>
              <a:ext cx="22999" cy="22999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6" name="爱设计-10-83">
              <a:extLst>
                <a:ext uri="{FF2B5EF4-FFF2-40B4-BE49-F238E27FC236}">
                  <a16:creationId xmlns:a16="http://schemas.microsoft.com/office/drawing/2014/main" id="{B144FDBF-ECD4-E117-EFF1-3095B46C0FE2}"/>
                </a:ext>
              </a:extLst>
            </p:cNvPr>
            <p:cNvSpPr/>
            <p:nvPr/>
          </p:nvSpPr>
          <p:spPr>
            <a:xfrm>
              <a:off x="7563761" y="5784405"/>
              <a:ext cx="22999" cy="22999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7" name="爱设计-10-84">
              <a:extLst>
                <a:ext uri="{FF2B5EF4-FFF2-40B4-BE49-F238E27FC236}">
                  <a16:creationId xmlns:a16="http://schemas.microsoft.com/office/drawing/2014/main" id="{57E33277-3A0D-787C-142E-F65F0D368DC8}"/>
                </a:ext>
              </a:extLst>
            </p:cNvPr>
            <p:cNvSpPr/>
            <p:nvPr/>
          </p:nvSpPr>
          <p:spPr>
            <a:xfrm>
              <a:off x="7635315" y="5784405"/>
              <a:ext cx="22999" cy="22999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8" name="爱设计-10-85">
              <a:extLst>
                <a:ext uri="{FF2B5EF4-FFF2-40B4-BE49-F238E27FC236}">
                  <a16:creationId xmlns:a16="http://schemas.microsoft.com/office/drawing/2014/main" id="{47DDD978-DDD0-100E-3D63-531C7273DE10}"/>
                </a:ext>
              </a:extLst>
            </p:cNvPr>
            <p:cNvSpPr/>
            <p:nvPr/>
          </p:nvSpPr>
          <p:spPr>
            <a:xfrm>
              <a:off x="7706869" y="5784405"/>
              <a:ext cx="22999" cy="22999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9" name="爱设计-10-86">
              <a:extLst>
                <a:ext uri="{FF2B5EF4-FFF2-40B4-BE49-F238E27FC236}">
                  <a16:creationId xmlns:a16="http://schemas.microsoft.com/office/drawing/2014/main" id="{610FF6AB-37A0-256C-F15D-2431369785B5}"/>
                </a:ext>
              </a:extLst>
            </p:cNvPr>
            <p:cNvSpPr/>
            <p:nvPr/>
          </p:nvSpPr>
          <p:spPr>
            <a:xfrm>
              <a:off x="7778424" y="5784405"/>
              <a:ext cx="22999" cy="22999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0" name="爱设计-10-87">
              <a:extLst>
                <a:ext uri="{FF2B5EF4-FFF2-40B4-BE49-F238E27FC236}">
                  <a16:creationId xmlns:a16="http://schemas.microsoft.com/office/drawing/2014/main" id="{4ADE4566-C788-E5B6-CB3B-155218BD1A26}"/>
                </a:ext>
              </a:extLst>
            </p:cNvPr>
            <p:cNvSpPr/>
            <p:nvPr/>
          </p:nvSpPr>
          <p:spPr>
            <a:xfrm>
              <a:off x="7849978" y="5784405"/>
              <a:ext cx="22999" cy="22999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1" name="爱设计-10-88">
              <a:extLst>
                <a:ext uri="{FF2B5EF4-FFF2-40B4-BE49-F238E27FC236}">
                  <a16:creationId xmlns:a16="http://schemas.microsoft.com/office/drawing/2014/main" id="{BFB0CC13-75D8-760D-B6EB-5730DA2D76E1}"/>
                </a:ext>
              </a:extLst>
            </p:cNvPr>
            <p:cNvSpPr/>
            <p:nvPr/>
          </p:nvSpPr>
          <p:spPr>
            <a:xfrm>
              <a:off x="7921532" y="5784405"/>
              <a:ext cx="22999" cy="22999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2" name="爱设计-10-89">
              <a:extLst>
                <a:ext uri="{FF2B5EF4-FFF2-40B4-BE49-F238E27FC236}">
                  <a16:creationId xmlns:a16="http://schemas.microsoft.com/office/drawing/2014/main" id="{77388E28-2B5D-279E-CE43-E9212A6F9B27}"/>
                </a:ext>
              </a:extLst>
            </p:cNvPr>
            <p:cNvSpPr/>
            <p:nvPr/>
          </p:nvSpPr>
          <p:spPr>
            <a:xfrm>
              <a:off x="7205990" y="5855959"/>
              <a:ext cx="22999" cy="22999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3" name="爱设计-10-90">
              <a:extLst>
                <a:ext uri="{FF2B5EF4-FFF2-40B4-BE49-F238E27FC236}">
                  <a16:creationId xmlns:a16="http://schemas.microsoft.com/office/drawing/2014/main" id="{E9759D8D-9695-A24A-617A-CE4778C18324}"/>
                </a:ext>
              </a:extLst>
            </p:cNvPr>
            <p:cNvSpPr/>
            <p:nvPr/>
          </p:nvSpPr>
          <p:spPr>
            <a:xfrm>
              <a:off x="7277544" y="5855959"/>
              <a:ext cx="22999" cy="22999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4" name="爱设计-10-91">
              <a:extLst>
                <a:ext uri="{FF2B5EF4-FFF2-40B4-BE49-F238E27FC236}">
                  <a16:creationId xmlns:a16="http://schemas.microsoft.com/office/drawing/2014/main" id="{AB565908-DF8F-32AE-97F7-A779896F4111}"/>
                </a:ext>
              </a:extLst>
            </p:cNvPr>
            <p:cNvSpPr/>
            <p:nvPr/>
          </p:nvSpPr>
          <p:spPr>
            <a:xfrm>
              <a:off x="7349098" y="5855959"/>
              <a:ext cx="22999" cy="22999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5" name="爱设计-10-92">
              <a:extLst>
                <a:ext uri="{FF2B5EF4-FFF2-40B4-BE49-F238E27FC236}">
                  <a16:creationId xmlns:a16="http://schemas.microsoft.com/office/drawing/2014/main" id="{3895261E-0896-DADD-DAF3-5D234BAC647C}"/>
                </a:ext>
              </a:extLst>
            </p:cNvPr>
            <p:cNvSpPr/>
            <p:nvPr/>
          </p:nvSpPr>
          <p:spPr>
            <a:xfrm>
              <a:off x="7420653" y="5855959"/>
              <a:ext cx="22999" cy="22999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6" name="爱设计-10-93">
              <a:extLst>
                <a:ext uri="{FF2B5EF4-FFF2-40B4-BE49-F238E27FC236}">
                  <a16:creationId xmlns:a16="http://schemas.microsoft.com/office/drawing/2014/main" id="{8F60007B-7248-1878-80BE-DC51D67E3BAB}"/>
                </a:ext>
              </a:extLst>
            </p:cNvPr>
            <p:cNvSpPr/>
            <p:nvPr/>
          </p:nvSpPr>
          <p:spPr>
            <a:xfrm>
              <a:off x="7492207" y="5855959"/>
              <a:ext cx="22999" cy="22999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7" name="爱设计-10-94">
              <a:extLst>
                <a:ext uri="{FF2B5EF4-FFF2-40B4-BE49-F238E27FC236}">
                  <a16:creationId xmlns:a16="http://schemas.microsoft.com/office/drawing/2014/main" id="{37D2CCA5-8D1A-DCE2-39E3-5DF8856036C7}"/>
                </a:ext>
              </a:extLst>
            </p:cNvPr>
            <p:cNvSpPr/>
            <p:nvPr/>
          </p:nvSpPr>
          <p:spPr>
            <a:xfrm>
              <a:off x="7563761" y="5855959"/>
              <a:ext cx="22999" cy="22999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8" name="爱设计-10-95">
              <a:extLst>
                <a:ext uri="{FF2B5EF4-FFF2-40B4-BE49-F238E27FC236}">
                  <a16:creationId xmlns:a16="http://schemas.microsoft.com/office/drawing/2014/main" id="{43130CBF-3729-7018-20E6-FCD8AD36D17D}"/>
                </a:ext>
              </a:extLst>
            </p:cNvPr>
            <p:cNvSpPr/>
            <p:nvPr/>
          </p:nvSpPr>
          <p:spPr>
            <a:xfrm>
              <a:off x="7635315" y="5855959"/>
              <a:ext cx="22999" cy="22999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9" name="爱设计-10-96">
              <a:extLst>
                <a:ext uri="{FF2B5EF4-FFF2-40B4-BE49-F238E27FC236}">
                  <a16:creationId xmlns:a16="http://schemas.microsoft.com/office/drawing/2014/main" id="{16AF3FD0-5823-37BB-8C02-5007C6A929A1}"/>
                </a:ext>
              </a:extLst>
            </p:cNvPr>
            <p:cNvSpPr/>
            <p:nvPr/>
          </p:nvSpPr>
          <p:spPr>
            <a:xfrm>
              <a:off x="7706869" y="5855959"/>
              <a:ext cx="22999" cy="22999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0" name="爱设计-10-97">
              <a:extLst>
                <a:ext uri="{FF2B5EF4-FFF2-40B4-BE49-F238E27FC236}">
                  <a16:creationId xmlns:a16="http://schemas.microsoft.com/office/drawing/2014/main" id="{E7B25D41-29D1-F825-560A-A501500E095D}"/>
                </a:ext>
              </a:extLst>
            </p:cNvPr>
            <p:cNvSpPr/>
            <p:nvPr/>
          </p:nvSpPr>
          <p:spPr>
            <a:xfrm>
              <a:off x="7778424" y="5855959"/>
              <a:ext cx="22999" cy="22999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1" name="爱设计-10-98">
              <a:extLst>
                <a:ext uri="{FF2B5EF4-FFF2-40B4-BE49-F238E27FC236}">
                  <a16:creationId xmlns:a16="http://schemas.microsoft.com/office/drawing/2014/main" id="{80F67395-AA13-96AE-BA0F-FD6A8C0C319E}"/>
                </a:ext>
              </a:extLst>
            </p:cNvPr>
            <p:cNvSpPr/>
            <p:nvPr/>
          </p:nvSpPr>
          <p:spPr>
            <a:xfrm>
              <a:off x="7849978" y="5855959"/>
              <a:ext cx="22999" cy="22999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2" name="爱设计-10-99">
              <a:extLst>
                <a:ext uri="{FF2B5EF4-FFF2-40B4-BE49-F238E27FC236}">
                  <a16:creationId xmlns:a16="http://schemas.microsoft.com/office/drawing/2014/main" id="{3E4A095F-8FBD-ACA4-1D02-1CB72EA61C92}"/>
                </a:ext>
              </a:extLst>
            </p:cNvPr>
            <p:cNvSpPr/>
            <p:nvPr/>
          </p:nvSpPr>
          <p:spPr>
            <a:xfrm>
              <a:off x="7921532" y="5855959"/>
              <a:ext cx="22999" cy="22999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3" name="爱设计-10-100">
              <a:extLst>
                <a:ext uri="{FF2B5EF4-FFF2-40B4-BE49-F238E27FC236}">
                  <a16:creationId xmlns:a16="http://schemas.microsoft.com/office/drawing/2014/main" id="{DC0FFDCC-8D23-2F8C-D547-4BCC7C3B6E49}"/>
                </a:ext>
              </a:extLst>
            </p:cNvPr>
            <p:cNvSpPr/>
            <p:nvPr/>
          </p:nvSpPr>
          <p:spPr>
            <a:xfrm>
              <a:off x="7205990" y="5927513"/>
              <a:ext cx="22999" cy="22999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4" name="爱设计-10-101">
              <a:extLst>
                <a:ext uri="{FF2B5EF4-FFF2-40B4-BE49-F238E27FC236}">
                  <a16:creationId xmlns:a16="http://schemas.microsoft.com/office/drawing/2014/main" id="{9BE7BF80-6A16-9E0A-A5AD-EC17D1B33EFA}"/>
                </a:ext>
              </a:extLst>
            </p:cNvPr>
            <p:cNvSpPr/>
            <p:nvPr/>
          </p:nvSpPr>
          <p:spPr>
            <a:xfrm>
              <a:off x="7277544" y="5927513"/>
              <a:ext cx="22999" cy="22999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5" name="爱设计-10-102">
              <a:extLst>
                <a:ext uri="{FF2B5EF4-FFF2-40B4-BE49-F238E27FC236}">
                  <a16:creationId xmlns:a16="http://schemas.microsoft.com/office/drawing/2014/main" id="{5B8BBDCB-42C9-B4AD-8482-B4075CDCA41E}"/>
                </a:ext>
              </a:extLst>
            </p:cNvPr>
            <p:cNvSpPr/>
            <p:nvPr/>
          </p:nvSpPr>
          <p:spPr>
            <a:xfrm>
              <a:off x="7349098" y="5927513"/>
              <a:ext cx="22999" cy="22999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6" name="爱设计-10-103">
              <a:extLst>
                <a:ext uri="{FF2B5EF4-FFF2-40B4-BE49-F238E27FC236}">
                  <a16:creationId xmlns:a16="http://schemas.microsoft.com/office/drawing/2014/main" id="{73A9FEE2-5562-2286-B88A-7B419A1C59E0}"/>
                </a:ext>
              </a:extLst>
            </p:cNvPr>
            <p:cNvSpPr/>
            <p:nvPr/>
          </p:nvSpPr>
          <p:spPr>
            <a:xfrm>
              <a:off x="7420653" y="5927513"/>
              <a:ext cx="22999" cy="22999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7" name="爱设计-10-104">
              <a:extLst>
                <a:ext uri="{FF2B5EF4-FFF2-40B4-BE49-F238E27FC236}">
                  <a16:creationId xmlns:a16="http://schemas.microsoft.com/office/drawing/2014/main" id="{294966D3-E464-5863-0D83-44AC31269B29}"/>
                </a:ext>
              </a:extLst>
            </p:cNvPr>
            <p:cNvSpPr/>
            <p:nvPr/>
          </p:nvSpPr>
          <p:spPr>
            <a:xfrm>
              <a:off x="7492207" y="5927513"/>
              <a:ext cx="22999" cy="22999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8" name="爱设计-10-105">
              <a:extLst>
                <a:ext uri="{FF2B5EF4-FFF2-40B4-BE49-F238E27FC236}">
                  <a16:creationId xmlns:a16="http://schemas.microsoft.com/office/drawing/2014/main" id="{336ED140-46D2-AF56-9EBD-784827E1C7EE}"/>
                </a:ext>
              </a:extLst>
            </p:cNvPr>
            <p:cNvSpPr/>
            <p:nvPr/>
          </p:nvSpPr>
          <p:spPr>
            <a:xfrm>
              <a:off x="7563761" y="5927513"/>
              <a:ext cx="22999" cy="22999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9" name="爱设计-10-106">
              <a:extLst>
                <a:ext uri="{FF2B5EF4-FFF2-40B4-BE49-F238E27FC236}">
                  <a16:creationId xmlns:a16="http://schemas.microsoft.com/office/drawing/2014/main" id="{E7541961-B8B5-FD3A-F3E1-48D0C9252C4F}"/>
                </a:ext>
              </a:extLst>
            </p:cNvPr>
            <p:cNvSpPr/>
            <p:nvPr/>
          </p:nvSpPr>
          <p:spPr>
            <a:xfrm>
              <a:off x="7635315" y="5927513"/>
              <a:ext cx="22999" cy="22999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0" name="爱设计-10-107">
              <a:extLst>
                <a:ext uri="{FF2B5EF4-FFF2-40B4-BE49-F238E27FC236}">
                  <a16:creationId xmlns:a16="http://schemas.microsoft.com/office/drawing/2014/main" id="{DD8CD0D1-5D71-92B8-1497-EC51EB3529C6}"/>
                </a:ext>
              </a:extLst>
            </p:cNvPr>
            <p:cNvSpPr/>
            <p:nvPr/>
          </p:nvSpPr>
          <p:spPr>
            <a:xfrm>
              <a:off x="7706869" y="5927513"/>
              <a:ext cx="22999" cy="22999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1" name="爱设计-10-108">
              <a:extLst>
                <a:ext uri="{FF2B5EF4-FFF2-40B4-BE49-F238E27FC236}">
                  <a16:creationId xmlns:a16="http://schemas.microsoft.com/office/drawing/2014/main" id="{E7C72D70-4E94-688B-622B-FAA5351862F5}"/>
                </a:ext>
              </a:extLst>
            </p:cNvPr>
            <p:cNvSpPr/>
            <p:nvPr/>
          </p:nvSpPr>
          <p:spPr>
            <a:xfrm>
              <a:off x="7778424" y="5927513"/>
              <a:ext cx="22999" cy="22999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2" name="爱设计-10-109">
              <a:extLst>
                <a:ext uri="{FF2B5EF4-FFF2-40B4-BE49-F238E27FC236}">
                  <a16:creationId xmlns:a16="http://schemas.microsoft.com/office/drawing/2014/main" id="{7677DCC4-F34A-FEF4-1A49-223E02A61150}"/>
                </a:ext>
              </a:extLst>
            </p:cNvPr>
            <p:cNvSpPr/>
            <p:nvPr/>
          </p:nvSpPr>
          <p:spPr>
            <a:xfrm>
              <a:off x="7849978" y="5927513"/>
              <a:ext cx="22999" cy="22999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3" name="爱设计-10-110">
              <a:extLst>
                <a:ext uri="{FF2B5EF4-FFF2-40B4-BE49-F238E27FC236}">
                  <a16:creationId xmlns:a16="http://schemas.microsoft.com/office/drawing/2014/main" id="{F26B3DE4-01A4-1F8F-7F96-FBBAE45F328D}"/>
                </a:ext>
              </a:extLst>
            </p:cNvPr>
            <p:cNvSpPr/>
            <p:nvPr/>
          </p:nvSpPr>
          <p:spPr>
            <a:xfrm>
              <a:off x="7921532" y="5927513"/>
              <a:ext cx="22999" cy="22999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4" name="爱设计-11">
            <a:extLst>
              <a:ext uri="{FF2B5EF4-FFF2-40B4-BE49-F238E27FC236}">
                <a16:creationId xmlns:a16="http://schemas.microsoft.com/office/drawing/2014/main" id="{27E9C65E-AC42-D3CB-3BC3-3347CF2C447E}"/>
              </a:ext>
            </a:extLst>
          </p:cNvPr>
          <p:cNvGrpSpPr/>
          <p:nvPr/>
        </p:nvGrpSpPr>
        <p:grpSpPr>
          <a:xfrm>
            <a:off x="780597" y="2367217"/>
            <a:ext cx="5343698" cy="2588976"/>
            <a:chOff x="711198" y="2459230"/>
            <a:chExt cx="5343698" cy="2588976"/>
          </a:xfrm>
        </p:grpSpPr>
        <p:sp>
          <p:nvSpPr>
            <p:cNvPr id="288" name="爱设计-11-1">
              <a:extLst>
                <a:ext uri="{FF2B5EF4-FFF2-40B4-BE49-F238E27FC236}">
                  <a16:creationId xmlns:a16="http://schemas.microsoft.com/office/drawing/2014/main" id="{36FAD1E9-BF2D-EC31-A58F-1CEBF748A06E}"/>
                </a:ext>
              </a:extLst>
            </p:cNvPr>
            <p:cNvSpPr txBox="1"/>
            <p:nvPr/>
          </p:nvSpPr>
          <p:spPr>
            <a:xfrm>
              <a:off x="711198" y="2459230"/>
              <a:ext cx="394097" cy="330759"/>
            </a:xfrm>
            <a:custGeom>
              <a:avLst/>
              <a:gdLst/>
              <a:ahLst/>
              <a:cxnLst/>
              <a:rect l="l" t="t" r="r" b="b"/>
              <a:pathLst>
                <a:path w="2115465" h="1775479">
                  <a:moveTo>
                    <a:pt x="1511046" y="0"/>
                  </a:moveTo>
                  <a:lnTo>
                    <a:pt x="2115465" y="0"/>
                  </a:lnTo>
                  <a:lnTo>
                    <a:pt x="2039912" y="415538"/>
                  </a:lnTo>
                  <a:cubicBezTo>
                    <a:pt x="2010531" y="587629"/>
                    <a:pt x="1986396" y="806941"/>
                    <a:pt x="1967508" y="1073473"/>
                  </a:cubicBezTo>
                  <a:cubicBezTo>
                    <a:pt x="1948620" y="1340004"/>
                    <a:pt x="1939176" y="1574006"/>
                    <a:pt x="1939176" y="1775479"/>
                  </a:cubicBezTo>
                  <a:lnTo>
                    <a:pt x="1265501" y="1775479"/>
                  </a:lnTo>
                  <a:cubicBezTo>
                    <a:pt x="1265501" y="1607585"/>
                    <a:pt x="1281241" y="1412408"/>
                    <a:pt x="1312721" y="1189949"/>
                  </a:cubicBezTo>
                  <a:cubicBezTo>
                    <a:pt x="1344201" y="967490"/>
                    <a:pt x="1385125" y="709353"/>
                    <a:pt x="1435494" y="415538"/>
                  </a:cubicBezTo>
                  <a:close/>
                  <a:moveTo>
                    <a:pt x="245545" y="0"/>
                  </a:moveTo>
                  <a:lnTo>
                    <a:pt x="849963" y="0"/>
                  </a:lnTo>
                  <a:lnTo>
                    <a:pt x="774411" y="415538"/>
                  </a:lnTo>
                  <a:cubicBezTo>
                    <a:pt x="745029" y="587629"/>
                    <a:pt x="720895" y="806941"/>
                    <a:pt x="702007" y="1073473"/>
                  </a:cubicBezTo>
                  <a:cubicBezTo>
                    <a:pt x="683118" y="1340004"/>
                    <a:pt x="673674" y="1574006"/>
                    <a:pt x="673674" y="1775479"/>
                  </a:cubicBezTo>
                  <a:lnTo>
                    <a:pt x="0" y="1775479"/>
                  </a:lnTo>
                  <a:cubicBezTo>
                    <a:pt x="0" y="1607585"/>
                    <a:pt x="15740" y="1412408"/>
                    <a:pt x="47220" y="1189949"/>
                  </a:cubicBezTo>
                  <a:cubicBezTo>
                    <a:pt x="78700" y="967490"/>
                    <a:pt x="119624" y="709353"/>
                    <a:pt x="169992" y="415538"/>
                  </a:cubicBezTo>
                  <a:close/>
                </a:path>
              </a:pathLst>
            </a:custGeom>
            <a:noFill/>
            <a:ln w="22225" cap="rnd">
              <a:gradFill>
                <a:gsLst>
                  <a:gs pos="0">
                    <a:schemeClr val="accent1">
                      <a:alpha val="20000"/>
                    </a:schemeClr>
                  </a:gs>
                  <a:gs pos="100000">
                    <a:schemeClr val="accent2">
                      <a:alpha val="20000"/>
                    </a:schemeClr>
                  </a:gs>
                </a:gsLst>
                <a:lin ang="5400000" scaled="1"/>
              </a:gradFill>
            </a:ln>
            <a:effectLst/>
          </p:spPr>
          <p:txBody>
            <a:bodyPr rot="0" spcFirstLastPara="0" vertOverflow="overflow" horzOverflow="overflow" vert="horz" wrap="non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10000"/>
                </a:lnSpc>
              </a:pPr>
              <a:endParaRPr lang="zh-CN" altLang="en-US" sz="59500" dirty="0">
                <a:ln w="22225" cap="rnd">
                  <a:solidFill>
                    <a:srgbClr val="0AF7FC"/>
                  </a:solidFill>
                </a:ln>
                <a:noFill/>
                <a:latin typeface="+mn-ea"/>
              </a:endParaRPr>
            </a:p>
          </p:txBody>
        </p:sp>
        <p:sp>
          <p:nvSpPr>
            <p:cNvPr id="289" name="爱设计-11-2">
              <a:extLst>
                <a:ext uri="{FF2B5EF4-FFF2-40B4-BE49-F238E27FC236}">
                  <a16:creationId xmlns:a16="http://schemas.microsoft.com/office/drawing/2014/main" id="{3D789A78-5416-E8BC-2E25-A6242CFB603A}"/>
                </a:ext>
              </a:extLst>
            </p:cNvPr>
            <p:cNvSpPr txBox="1"/>
            <p:nvPr/>
          </p:nvSpPr>
          <p:spPr>
            <a:xfrm>
              <a:off x="827375" y="2769320"/>
              <a:ext cx="2343590" cy="328360"/>
            </a:xfrm>
            <a:prstGeom prst="rect">
              <a:avLst/>
            </a:prstGeom>
          </p:spPr>
          <p:txBody>
            <a:bodyPr vert="horz" wrap="none" lIns="0" tIns="0" rIns="0" bIns="0" rtlCol="0" anchor="ctr" anchorCtr="0">
              <a:noAutofit/>
            </a:bodyPr>
            <a:lstStyle>
              <a:defPPr>
                <a:defRPr lang="zh-CN"/>
              </a:defPPr>
              <a:lvl1pPr>
                <a:lnSpc>
                  <a:spcPct val="110000"/>
                </a:lnSpc>
                <a:spcBef>
                  <a:spcPct val="0"/>
                </a:spcBef>
                <a:buNone/>
                <a:defRPr sz="2400">
                  <a:ln w="3175">
                    <a:noFill/>
                  </a:ln>
                  <a:gradFill>
                    <a:gsLst>
                      <a:gs pos="95000">
                        <a:schemeClr val="accent2"/>
                      </a:gs>
                      <a:gs pos="15000">
                        <a:schemeClr val="accent1"/>
                      </a:gs>
                    </a:gsLst>
                    <a:lin ang="0" scaled="0"/>
                  </a:gradFill>
                  <a:effectLst>
                    <a:outerShdw blurRad="127000" dist="38100" dir="5400000" algn="t" rotWithShape="0">
                      <a:schemeClr val="accent2">
                        <a:lumMod val="50000"/>
                        <a:alpha val="15000"/>
                      </a:schemeClr>
                    </a:outerShdw>
                  </a:effectLst>
                  <a:latin typeface="+mj-ea"/>
                  <a:ea typeface="+mj-ea"/>
                </a:defRPr>
              </a:lvl1pPr>
            </a:lstStyle>
            <a:p>
              <a:r>
                <a:rPr lang="zh-CN" altLang="en-US" sz="2800" dirty="0">
                  <a:effectLst>
                    <a:outerShdw blurRad="63500" dist="38100" dir="5400000" algn="t" rotWithShape="0">
                      <a:schemeClr val="accent2">
                        <a:lumMod val="50000"/>
                        <a:alpha val="12000"/>
                      </a:schemeClr>
                    </a:outerShdw>
                  </a:effectLst>
                </a:rPr>
                <a:t>全球</a:t>
              </a:r>
              <a:r>
                <a:rPr lang="en-US" altLang="zh-CN" sz="2800" dirty="0">
                  <a:effectLst>
                    <a:outerShdw blurRad="63500" dist="38100" dir="5400000" algn="t" rotWithShape="0">
                      <a:schemeClr val="accent2">
                        <a:lumMod val="50000"/>
                        <a:alpha val="12000"/>
                      </a:schemeClr>
                    </a:outerShdw>
                  </a:effectLst>
                </a:rPr>
                <a:t>16</a:t>
              </a:r>
              <a:r>
                <a:rPr lang="zh-CN" altLang="en-US" sz="2800" dirty="0">
                  <a:effectLst>
                    <a:outerShdw blurRad="63500" dist="38100" dir="5400000" algn="t" rotWithShape="0">
                      <a:schemeClr val="accent2">
                        <a:lumMod val="50000"/>
                        <a:alpha val="12000"/>
                      </a:schemeClr>
                    </a:outerShdw>
                  </a:effectLst>
                </a:rPr>
                <a:t>大城市等你来</a:t>
              </a:r>
              <a:endParaRPr lang="en-US" altLang="zh-CN" sz="2800" dirty="0">
                <a:effectLst>
                  <a:outerShdw blurRad="63500" dist="38100" dir="5400000" algn="t" rotWithShape="0">
                    <a:schemeClr val="accent2">
                      <a:lumMod val="50000"/>
                      <a:alpha val="12000"/>
                    </a:schemeClr>
                  </a:outerShdw>
                </a:effectLst>
              </a:endParaRPr>
            </a:p>
          </p:txBody>
        </p:sp>
        <p:sp>
          <p:nvSpPr>
            <p:cNvPr id="404" name="爱设计-11-3">
              <a:extLst>
                <a:ext uri="{FF2B5EF4-FFF2-40B4-BE49-F238E27FC236}">
                  <a16:creationId xmlns:a16="http://schemas.microsoft.com/office/drawing/2014/main" id="{E02AE85D-7855-0665-B1DD-2AA2999E4B08}"/>
                </a:ext>
              </a:extLst>
            </p:cNvPr>
            <p:cNvSpPr>
              <a:spLocks/>
            </p:cNvSpPr>
            <p:nvPr/>
          </p:nvSpPr>
          <p:spPr bwMode="auto">
            <a:xfrm>
              <a:off x="1915445" y="3387102"/>
              <a:ext cx="875242" cy="269578"/>
            </a:xfrm>
            <a:prstGeom prst="roundRect">
              <a:avLst>
                <a:gd name="adj" fmla="val 21733"/>
              </a:avLst>
            </a:prstGeom>
            <a:solidFill>
              <a:schemeClr val="bg1"/>
            </a:solidFill>
            <a:ln w="3175">
              <a:gradFill>
                <a:gsLst>
                  <a:gs pos="95238">
                    <a:schemeClr val="accent2"/>
                  </a:gs>
                  <a:gs pos="0">
                    <a:schemeClr val="accent1">
                      <a:alpha val="0"/>
                    </a:schemeClr>
                  </a:gs>
                  <a:gs pos="47000">
                    <a:schemeClr val="accent1"/>
                  </a:gs>
                </a:gsLst>
                <a:lin ang="5400000" scaled="1"/>
              </a:gradFill>
            </a:ln>
            <a:effectLst>
              <a:outerShdw blurRad="101600" dist="50800" dir="2700000" sx="98000" sy="98000" algn="ctr" rotWithShape="0">
                <a:schemeClr val="accent1">
                  <a:lumMod val="50000"/>
                  <a:alpha val="17000"/>
                </a:schemeClr>
              </a:outerShdw>
            </a:effectLst>
          </p:spPr>
          <p:txBody>
            <a:bodyPr vert="horz" wrap="square" lIns="0" tIns="0" rIns="0" bIns="0" numCol="1" anchor="ctr" anchorCtr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上海</a:t>
              </a:r>
              <a:endPara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405" name="爱设计-11-4">
              <a:extLst>
                <a:ext uri="{FF2B5EF4-FFF2-40B4-BE49-F238E27FC236}">
                  <a16:creationId xmlns:a16="http://schemas.microsoft.com/office/drawing/2014/main" id="{02571EAB-D9D9-7AD7-5C5B-1B59A3BB804C}"/>
                </a:ext>
              </a:extLst>
            </p:cNvPr>
            <p:cNvSpPr>
              <a:spLocks/>
            </p:cNvSpPr>
            <p:nvPr/>
          </p:nvSpPr>
          <p:spPr bwMode="auto">
            <a:xfrm>
              <a:off x="3003514" y="3387102"/>
              <a:ext cx="875242" cy="269578"/>
            </a:xfrm>
            <a:prstGeom prst="roundRect">
              <a:avLst>
                <a:gd name="adj" fmla="val 21733"/>
              </a:avLst>
            </a:prstGeom>
            <a:solidFill>
              <a:schemeClr val="bg1"/>
            </a:solidFill>
            <a:ln w="3175">
              <a:gradFill>
                <a:gsLst>
                  <a:gs pos="95238">
                    <a:schemeClr val="accent2"/>
                  </a:gs>
                  <a:gs pos="0">
                    <a:schemeClr val="accent1">
                      <a:alpha val="0"/>
                    </a:schemeClr>
                  </a:gs>
                  <a:gs pos="47000">
                    <a:schemeClr val="accent1"/>
                  </a:gs>
                </a:gsLst>
                <a:lin ang="5400000" scaled="1"/>
              </a:gradFill>
            </a:ln>
            <a:effectLst>
              <a:outerShdw blurRad="101600" dist="50800" dir="2700000" sx="98000" sy="98000" algn="ctr" rotWithShape="0">
                <a:schemeClr val="accent1">
                  <a:lumMod val="50000"/>
                  <a:alpha val="17000"/>
                </a:schemeClr>
              </a:outerShdw>
            </a:effectLst>
          </p:spPr>
          <p:txBody>
            <a:bodyPr vert="horz" wrap="square" lIns="0" tIns="0" rIns="0" bIns="0" numCol="1" anchor="ctr" anchorCtr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深圳</a:t>
              </a:r>
              <a:endPara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406" name="爱设计-11-5">
              <a:extLst>
                <a:ext uri="{FF2B5EF4-FFF2-40B4-BE49-F238E27FC236}">
                  <a16:creationId xmlns:a16="http://schemas.microsoft.com/office/drawing/2014/main" id="{F7C88522-E9C9-1A17-C21A-D609762E5C2C}"/>
                </a:ext>
              </a:extLst>
            </p:cNvPr>
            <p:cNvSpPr>
              <a:spLocks/>
            </p:cNvSpPr>
            <p:nvPr/>
          </p:nvSpPr>
          <p:spPr bwMode="auto">
            <a:xfrm>
              <a:off x="4091584" y="3387102"/>
              <a:ext cx="875242" cy="269578"/>
            </a:xfrm>
            <a:prstGeom prst="roundRect">
              <a:avLst>
                <a:gd name="adj" fmla="val 21733"/>
              </a:avLst>
            </a:prstGeom>
            <a:solidFill>
              <a:schemeClr val="bg1"/>
            </a:solidFill>
            <a:ln w="3175">
              <a:gradFill>
                <a:gsLst>
                  <a:gs pos="95238">
                    <a:schemeClr val="accent2"/>
                  </a:gs>
                  <a:gs pos="0">
                    <a:schemeClr val="accent1">
                      <a:alpha val="0"/>
                    </a:schemeClr>
                  </a:gs>
                  <a:gs pos="47000">
                    <a:schemeClr val="accent1"/>
                  </a:gs>
                </a:gsLst>
                <a:lin ang="5400000" scaled="1"/>
              </a:gradFill>
            </a:ln>
            <a:effectLst>
              <a:outerShdw blurRad="101600" dist="50800" dir="2700000" sx="98000" sy="98000" algn="ctr" rotWithShape="0">
                <a:schemeClr val="accent1">
                  <a:lumMod val="50000"/>
                  <a:alpha val="17000"/>
                </a:schemeClr>
              </a:outerShdw>
            </a:effectLst>
          </p:spPr>
          <p:txBody>
            <a:bodyPr vert="horz" wrap="square" lIns="0" tIns="0" rIns="0" bIns="0" numCol="1" anchor="ctr" anchorCtr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杭州</a:t>
              </a:r>
              <a:endPara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407" name="爱设计-11-6">
              <a:extLst>
                <a:ext uri="{FF2B5EF4-FFF2-40B4-BE49-F238E27FC236}">
                  <a16:creationId xmlns:a16="http://schemas.microsoft.com/office/drawing/2014/main" id="{47855B66-F8C4-4BE1-6E8E-00BAD736CDF2}"/>
                </a:ext>
              </a:extLst>
            </p:cNvPr>
            <p:cNvSpPr>
              <a:spLocks/>
            </p:cNvSpPr>
            <p:nvPr/>
          </p:nvSpPr>
          <p:spPr bwMode="auto">
            <a:xfrm>
              <a:off x="5179654" y="3387102"/>
              <a:ext cx="875242" cy="269578"/>
            </a:xfrm>
            <a:prstGeom prst="roundRect">
              <a:avLst>
                <a:gd name="adj" fmla="val 21733"/>
              </a:avLst>
            </a:prstGeom>
            <a:solidFill>
              <a:schemeClr val="bg1"/>
            </a:solidFill>
            <a:ln w="3175">
              <a:gradFill>
                <a:gsLst>
                  <a:gs pos="95238">
                    <a:schemeClr val="accent2"/>
                  </a:gs>
                  <a:gs pos="0">
                    <a:schemeClr val="accent1">
                      <a:alpha val="0"/>
                    </a:schemeClr>
                  </a:gs>
                  <a:gs pos="47000">
                    <a:schemeClr val="accent1"/>
                  </a:gs>
                </a:gsLst>
                <a:lin ang="5400000" scaled="1"/>
              </a:gradFill>
            </a:ln>
            <a:effectLst>
              <a:outerShdw blurRad="101600" dist="50800" dir="2700000" sx="98000" sy="98000" algn="ctr" rotWithShape="0">
                <a:schemeClr val="accent1">
                  <a:lumMod val="50000"/>
                  <a:alpha val="17000"/>
                </a:schemeClr>
              </a:outerShdw>
            </a:effectLst>
          </p:spPr>
          <p:txBody>
            <a:bodyPr vert="horz" wrap="square" lIns="0" tIns="0" rIns="0" bIns="0" numCol="1" anchor="ctr" anchorCtr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成都</a:t>
              </a:r>
              <a:endPara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408" name="爱设计-11-7">
              <a:extLst>
                <a:ext uri="{FF2B5EF4-FFF2-40B4-BE49-F238E27FC236}">
                  <a16:creationId xmlns:a16="http://schemas.microsoft.com/office/drawing/2014/main" id="{A2103B2F-8DDE-6172-FFCA-95DF4A5F46D7}"/>
                </a:ext>
              </a:extLst>
            </p:cNvPr>
            <p:cNvSpPr>
              <a:spLocks/>
            </p:cNvSpPr>
            <p:nvPr/>
          </p:nvSpPr>
          <p:spPr bwMode="auto">
            <a:xfrm>
              <a:off x="827375" y="3387102"/>
              <a:ext cx="875242" cy="269578"/>
            </a:xfrm>
            <a:prstGeom prst="roundRect">
              <a:avLst>
                <a:gd name="adj" fmla="val 21733"/>
              </a:avLst>
            </a:prstGeom>
            <a:solidFill>
              <a:schemeClr val="bg1"/>
            </a:solidFill>
            <a:ln w="3175">
              <a:gradFill>
                <a:gsLst>
                  <a:gs pos="95238">
                    <a:schemeClr val="accent2"/>
                  </a:gs>
                  <a:gs pos="0">
                    <a:schemeClr val="accent1">
                      <a:alpha val="0"/>
                    </a:schemeClr>
                  </a:gs>
                  <a:gs pos="47000">
                    <a:schemeClr val="accent1"/>
                  </a:gs>
                </a:gsLst>
                <a:lin ang="5400000" scaled="1"/>
              </a:gradFill>
            </a:ln>
            <a:effectLst>
              <a:outerShdw blurRad="101600" dist="50800" dir="2700000" sx="98000" sy="98000" algn="ctr" rotWithShape="0">
                <a:schemeClr val="accent1">
                  <a:lumMod val="50000"/>
                  <a:alpha val="17000"/>
                </a:schemeClr>
              </a:outerShdw>
            </a:effectLst>
          </p:spPr>
          <p:txBody>
            <a:bodyPr vert="horz" wrap="square" lIns="0" tIns="0" rIns="0" bIns="0" numCol="1" anchor="ctr" anchorCtr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北京</a:t>
              </a:r>
              <a:endParaRPr lang="en-US" sz="1400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409" name="爱设计-11-8">
              <a:extLst>
                <a:ext uri="{FF2B5EF4-FFF2-40B4-BE49-F238E27FC236}">
                  <a16:creationId xmlns:a16="http://schemas.microsoft.com/office/drawing/2014/main" id="{6106990E-489E-A189-B5B1-D9BD0DDF7BA0}"/>
                </a:ext>
              </a:extLst>
            </p:cNvPr>
            <p:cNvSpPr>
              <a:spLocks/>
            </p:cNvSpPr>
            <p:nvPr/>
          </p:nvSpPr>
          <p:spPr bwMode="auto">
            <a:xfrm>
              <a:off x="1915445" y="3850944"/>
              <a:ext cx="875242" cy="269578"/>
            </a:xfrm>
            <a:prstGeom prst="roundRect">
              <a:avLst>
                <a:gd name="adj" fmla="val 21733"/>
              </a:avLst>
            </a:prstGeom>
            <a:solidFill>
              <a:schemeClr val="bg1"/>
            </a:solidFill>
            <a:ln w="3175">
              <a:gradFill>
                <a:gsLst>
                  <a:gs pos="95238">
                    <a:schemeClr val="accent2"/>
                  </a:gs>
                  <a:gs pos="0">
                    <a:schemeClr val="accent1">
                      <a:alpha val="0"/>
                    </a:schemeClr>
                  </a:gs>
                  <a:gs pos="47000">
                    <a:schemeClr val="accent1"/>
                  </a:gs>
                </a:gsLst>
                <a:lin ang="5400000" scaled="1"/>
              </a:gradFill>
            </a:ln>
            <a:effectLst>
              <a:outerShdw blurRad="101600" dist="50800" dir="2700000" sx="98000" sy="98000" algn="ctr" rotWithShape="0">
                <a:schemeClr val="accent1">
                  <a:lumMod val="50000"/>
                  <a:alpha val="17000"/>
                </a:schemeClr>
              </a:outerShdw>
            </a:effectLst>
          </p:spPr>
          <p:txBody>
            <a:bodyPr vert="horz" wrap="square" lIns="0" tIns="0" rIns="0" bIns="0" numCol="1" anchor="ctr" anchorCtr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武汉</a:t>
              </a:r>
              <a:endPara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410" name="爱设计-11-9">
              <a:extLst>
                <a:ext uri="{FF2B5EF4-FFF2-40B4-BE49-F238E27FC236}">
                  <a16:creationId xmlns:a16="http://schemas.microsoft.com/office/drawing/2014/main" id="{6B68E8DA-DEA9-5B66-EFCE-872ACC4A90C5}"/>
                </a:ext>
              </a:extLst>
            </p:cNvPr>
            <p:cNvSpPr>
              <a:spLocks/>
            </p:cNvSpPr>
            <p:nvPr/>
          </p:nvSpPr>
          <p:spPr bwMode="auto">
            <a:xfrm>
              <a:off x="3003514" y="3850944"/>
              <a:ext cx="875242" cy="269578"/>
            </a:xfrm>
            <a:prstGeom prst="roundRect">
              <a:avLst>
                <a:gd name="adj" fmla="val 21733"/>
              </a:avLst>
            </a:prstGeom>
            <a:solidFill>
              <a:schemeClr val="bg1"/>
            </a:solidFill>
            <a:ln w="3175">
              <a:gradFill>
                <a:gsLst>
                  <a:gs pos="95238">
                    <a:schemeClr val="accent2"/>
                  </a:gs>
                  <a:gs pos="0">
                    <a:schemeClr val="accent1">
                      <a:alpha val="0"/>
                    </a:schemeClr>
                  </a:gs>
                  <a:gs pos="47000">
                    <a:schemeClr val="accent1"/>
                  </a:gs>
                </a:gsLst>
                <a:lin ang="5400000" scaled="1"/>
              </a:gradFill>
            </a:ln>
            <a:effectLst>
              <a:outerShdw blurRad="101600" dist="50800" dir="2700000" sx="98000" sy="98000" algn="ctr" rotWithShape="0">
                <a:schemeClr val="accent1">
                  <a:lumMod val="50000"/>
                  <a:alpha val="17000"/>
                </a:schemeClr>
              </a:outerShdw>
            </a:effectLst>
          </p:spPr>
          <p:txBody>
            <a:bodyPr vert="horz" wrap="square" lIns="0" tIns="0" rIns="0" bIns="0" numCol="1" anchor="ctr" anchorCtr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南京</a:t>
              </a:r>
              <a:endPara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411" name="爱设计-11-10">
              <a:extLst>
                <a:ext uri="{FF2B5EF4-FFF2-40B4-BE49-F238E27FC236}">
                  <a16:creationId xmlns:a16="http://schemas.microsoft.com/office/drawing/2014/main" id="{84DF471F-1173-1A86-BC49-11B0E19A229D}"/>
                </a:ext>
              </a:extLst>
            </p:cNvPr>
            <p:cNvSpPr>
              <a:spLocks/>
            </p:cNvSpPr>
            <p:nvPr/>
          </p:nvSpPr>
          <p:spPr bwMode="auto">
            <a:xfrm>
              <a:off x="4091584" y="3850944"/>
              <a:ext cx="875242" cy="269578"/>
            </a:xfrm>
            <a:prstGeom prst="roundRect">
              <a:avLst>
                <a:gd name="adj" fmla="val 21733"/>
              </a:avLst>
            </a:prstGeom>
            <a:solidFill>
              <a:schemeClr val="bg1"/>
            </a:solidFill>
            <a:ln w="3175">
              <a:gradFill>
                <a:gsLst>
                  <a:gs pos="95238">
                    <a:schemeClr val="accent2"/>
                  </a:gs>
                  <a:gs pos="0">
                    <a:schemeClr val="accent1">
                      <a:alpha val="0"/>
                    </a:schemeClr>
                  </a:gs>
                  <a:gs pos="47000">
                    <a:schemeClr val="accent1"/>
                  </a:gs>
                </a:gsLst>
                <a:lin ang="5400000" scaled="1"/>
              </a:gradFill>
            </a:ln>
            <a:effectLst>
              <a:outerShdw blurRad="101600" dist="50800" dir="2700000" sx="98000" sy="98000" algn="ctr" rotWithShape="0">
                <a:schemeClr val="accent1">
                  <a:lumMod val="50000"/>
                  <a:alpha val="17000"/>
                </a:schemeClr>
              </a:outerShdw>
            </a:effectLst>
          </p:spPr>
          <p:txBody>
            <a:bodyPr vert="horz" wrap="square" lIns="0" tIns="0" rIns="0" bIns="0" numCol="1" anchor="ctr" anchorCtr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厦门</a:t>
              </a:r>
              <a:endPara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412" name="爱设计-11-11">
              <a:extLst>
                <a:ext uri="{FF2B5EF4-FFF2-40B4-BE49-F238E27FC236}">
                  <a16:creationId xmlns:a16="http://schemas.microsoft.com/office/drawing/2014/main" id="{C921A315-02FF-ADE8-6695-9C45C1925F58}"/>
                </a:ext>
              </a:extLst>
            </p:cNvPr>
            <p:cNvSpPr>
              <a:spLocks/>
            </p:cNvSpPr>
            <p:nvPr/>
          </p:nvSpPr>
          <p:spPr bwMode="auto">
            <a:xfrm>
              <a:off x="5179654" y="3850944"/>
              <a:ext cx="875242" cy="269578"/>
            </a:xfrm>
            <a:prstGeom prst="roundRect">
              <a:avLst>
                <a:gd name="adj" fmla="val 21733"/>
              </a:avLst>
            </a:prstGeom>
            <a:solidFill>
              <a:schemeClr val="bg1"/>
            </a:solidFill>
            <a:ln w="3175">
              <a:gradFill>
                <a:gsLst>
                  <a:gs pos="95238">
                    <a:schemeClr val="accent2"/>
                  </a:gs>
                  <a:gs pos="0">
                    <a:schemeClr val="accent1">
                      <a:alpha val="0"/>
                    </a:schemeClr>
                  </a:gs>
                  <a:gs pos="47000">
                    <a:schemeClr val="accent1"/>
                  </a:gs>
                </a:gsLst>
                <a:lin ang="5400000" scaled="1"/>
              </a:gradFill>
            </a:ln>
            <a:effectLst>
              <a:outerShdw blurRad="101600" dist="50800" dir="2700000" sx="98000" sy="98000" algn="ctr" rotWithShape="0">
                <a:schemeClr val="accent1">
                  <a:lumMod val="50000"/>
                  <a:alpha val="17000"/>
                </a:schemeClr>
              </a:outerShdw>
            </a:effectLst>
          </p:spPr>
          <p:txBody>
            <a:bodyPr vert="horz" wrap="square" lIns="0" tIns="0" rIns="0" bIns="0" numCol="1" anchor="ctr" anchorCtr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无锡</a:t>
              </a:r>
              <a:endPara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413" name="爱设计-11-12">
              <a:extLst>
                <a:ext uri="{FF2B5EF4-FFF2-40B4-BE49-F238E27FC236}">
                  <a16:creationId xmlns:a16="http://schemas.microsoft.com/office/drawing/2014/main" id="{8EAC1BBD-8030-1128-89A4-6967160329BB}"/>
                </a:ext>
              </a:extLst>
            </p:cNvPr>
            <p:cNvSpPr>
              <a:spLocks/>
            </p:cNvSpPr>
            <p:nvPr/>
          </p:nvSpPr>
          <p:spPr bwMode="auto">
            <a:xfrm>
              <a:off x="827375" y="3850944"/>
              <a:ext cx="875242" cy="269578"/>
            </a:xfrm>
            <a:prstGeom prst="roundRect">
              <a:avLst>
                <a:gd name="adj" fmla="val 21733"/>
              </a:avLst>
            </a:prstGeom>
            <a:solidFill>
              <a:schemeClr val="bg1"/>
            </a:solidFill>
            <a:ln w="3175">
              <a:gradFill>
                <a:gsLst>
                  <a:gs pos="95238">
                    <a:schemeClr val="accent2"/>
                  </a:gs>
                  <a:gs pos="0">
                    <a:schemeClr val="accent1">
                      <a:alpha val="0"/>
                    </a:schemeClr>
                  </a:gs>
                  <a:gs pos="47000">
                    <a:schemeClr val="accent1"/>
                  </a:gs>
                </a:gsLst>
                <a:lin ang="5400000" scaled="1"/>
              </a:gradFill>
            </a:ln>
            <a:effectLst>
              <a:outerShdw blurRad="101600" dist="50800" dir="2700000" sx="98000" sy="98000" algn="ctr" rotWithShape="0">
                <a:schemeClr val="accent1">
                  <a:lumMod val="50000"/>
                  <a:alpha val="17000"/>
                </a:schemeClr>
              </a:outerShdw>
            </a:effectLst>
          </p:spPr>
          <p:txBody>
            <a:bodyPr vert="horz" wrap="square" lIns="0" tIns="0" rIns="0" bIns="0" numCol="1" anchor="ctr" anchorCtr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广州</a:t>
              </a:r>
              <a:endPara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414" name="爱设计-11-13">
              <a:extLst>
                <a:ext uri="{FF2B5EF4-FFF2-40B4-BE49-F238E27FC236}">
                  <a16:creationId xmlns:a16="http://schemas.microsoft.com/office/drawing/2014/main" id="{E1A50AF7-3244-6932-D4D7-641E27A75C25}"/>
                </a:ext>
              </a:extLst>
            </p:cNvPr>
            <p:cNvSpPr>
              <a:spLocks/>
            </p:cNvSpPr>
            <p:nvPr/>
          </p:nvSpPr>
          <p:spPr bwMode="auto">
            <a:xfrm>
              <a:off x="1915445" y="4314786"/>
              <a:ext cx="875242" cy="269578"/>
            </a:xfrm>
            <a:prstGeom prst="roundRect">
              <a:avLst>
                <a:gd name="adj" fmla="val 21733"/>
              </a:avLst>
            </a:prstGeom>
            <a:solidFill>
              <a:schemeClr val="bg1"/>
            </a:solidFill>
            <a:ln w="3175">
              <a:gradFill>
                <a:gsLst>
                  <a:gs pos="95238">
                    <a:schemeClr val="accent2"/>
                  </a:gs>
                  <a:gs pos="0">
                    <a:schemeClr val="accent1">
                      <a:alpha val="0"/>
                    </a:schemeClr>
                  </a:gs>
                  <a:gs pos="47000">
                    <a:schemeClr val="accent1"/>
                  </a:gs>
                </a:gsLst>
                <a:lin ang="5400000" scaled="1"/>
              </a:gradFill>
            </a:ln>
            <a:effectLst>
              <a:outerShdw blurRad="101600" dist="50800" dir="2700000" sx="98000" sy="98000" algn="ctr" rotWithShape="0">
                <a:schemeClr val="accent1">
                  <a:lumMod val="50000"/>
                  <a:alpha val="17000"/>
                </a:schemeClr>
              </a:outerShdw>
            </a:effectLst>
          </p:spPr>
          <p:txBody>
            <a:bodyPr vert="horz" wrap="square" lIns="0" tIns="0" rIns="0" bIns="0" numCol="1" anchor="ctr" anchorCtr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长春</a:t>
              </a:r>
              <a:endPara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415" name="爱设计-11-14">
              <a:extLst>
                <a:ext uri="{FF2B5EF4-FFF2-40B4-BE49-F238E27FC236}">
                  <a16:creationId xmlns:a16="http://schemas.microsoft.com/office/drawing/2014/main" id="{A449AB13-3482-1AD4-A805-DB56D2FCD0BA}"/>
                </a:ext>
              </a:extLst>
            </p:cNvPr>
            <p:cNvSpPr>
              <a:spLocks/>
            </p:cNvSpPr>
            <p:nvPr/>
          </p:nvSpPr>
          <p:spPr bwMode="auto">
            <a:xfrm>
              <a:off x="3003514" y="4314786"/>
              <a:ext cx="875242" cy="269578"/>
            </a:xfrm>
            <a:prstGeom prst="roundRect">
              <a:avLst>
                <a:gd name="adj" fmla="val 21733"/>
              </a:avLst>
            </a:prstGeom>
            <a:solidFill>
              <a:schemeClr val="bg1"/>
            </a:solidFill>
            <a:ln w="3175">
              <a:gradFill>
                <a:gsLst>
                  <a:gs pos="95238">
                    <a:schemeClr val="accent2"/>
                  </a:gs>
                  <a:gs pos="0">
                    <a:schemeClr val="accent1">
                      <a:alpha val="0"/>
                    </a:schemeClr>
                  </a:gs>
                  <a:gs pos="47000">
                    <a:schemeClr val="accent1"/>
                  </a:gs>
                </a:gsLst>
                <a:lin ang="5400000" scaled="1"/>
              </a:gradFill>
            </a:ln>
            <a:effectLst>
              <a:outerShdw blurRad="101600" dist="50800" dir="2700000" sx="98000" sy="98000" algn="ctr" rotWithShape="0">
                <a:schemeClr val="accent1">
                  <a:lumMod val="50000"/>
                  <a:alpha val="17000"/>
                </a:schemeClr>
              </a:outerShdw>
            </a:effectLst>
          </p:spPr>
          <p:txBody>
            <a:bodyPr vert="horz" wrap="square" lIns="0" tIns="0" rIns="0" bIns="0" numCol="1" anchor="ctr" anchorCtr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东京</a:t>
              </a:r>
              <a:endPara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416" name="爱设计-11-15">
              <a:extLst>
                <a:ext uri="{FF2B5EF4-FFF2-40B4-BE49-F238E27FC236}">
                  <a16:creationId xmlns:a16="http://schemas.microsoft.com/office/drawing/2014/main" id="{EDF1CB8C-EF0A-9009-4EC2-9519ADB54721}"/>
                </a:ext>
              </a:extLst>
            </p:cNvPr>
            <p:cNvSpPr>
              <a:spLocks/>
            </p:cNvSpPr>
            <p:nvPr/>
          </p:nvSpPr>
          <p:spPr bwMode="auto">
            <a:xfrm>
              <a:off x="4091584" y="4314786"/>
              <a:ext cx="875242" cy="269578"/>
            </a:xfrm>
            <a:prstGeom prst="roundRect">
              <a:avLst>
                <a:gd name="adj" fmla="val 21733"/>
              </a:avLst>
            </a:prstGeom>
            <a:solidFill>
              <a:schemeClr val="bg1"/>
            </a:solidFill>
            <a:ln w="3175">
              <a:gradFill>
                <a:gsLst>
                  <a:gs pos="95238">
                    <a:schemeClr val="accent2"/>
                  </a:gs>
                  <a:gs pos="0">
                    <a:schemeClr val="accent1">
                      <a:alpha val="0"/>
                    </a:schemeClr>
                  </a:gs>
                  <a:gs pos="47000">
                    <a:schemeClr val="accent1"/>
                  </a:gs>
                </a:gsLst>
                <a:lin ang="5400000" scaled="1"/>
              </a:gradFill>
            </a:ln>
            <a:effectLst>
              <a:outerShdw blurRad="101600" dist="50800" dir="2700000" sx="98000" sy="98000" algn="ctr" rotWithShape="0">
                <a:schemeClr val="accent1">
                  <a:lumMod val="50000"/>
                  <a:alpha val="17000"/>
                </a:schemeClr>
              </a:outerShdw>
            </a:effectLst>
          </p:spPr>
          <p:txBody>
            <a:bodyPr vert="horz" wrap="square" lIns="0" tIns="0" rIns="0" bIns="0" numCol="1" anchor="ctr" anchorCtr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新加坡</a:t>
              </a:r>
              <a:endPara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417" name="爱设计-11-16">
              <a:extLst>
                <a:ext uri="{FF2B5EF4-FFF2-40B4-BE49-F238E27FC236}">
                  <a16:creationId xmlns:a16="http://schemas.microsoft.com/office/drawing/2014/main" id="{74231E5E-D7F7-4491-DC83-AB6D53A2E160}"/>
                </a:ext>
              </a:extLst>
            </p:cNvPr>
            <p:cNvSpPr>
              <a:spLocks/>
            </p:cNvSpPr>
            <p:nvPr/>
          </p:nvSpPr>
          <p:spPr bwMode="auto">
            <a:xfrm>
              <a:off x="5179654" y="4314786"/>
              <a:ext cx="875242" cy="269578"/>
            </a:xfrm>
            <a:prstGeom prst="roundRect">
              <a:avLst>
                <a:gd name="adj" fmla="val 21733"/>
              </a:avLst>
            </a:prstGeom>
            <a:solidFill>
              <a:schemeClr val="bg1"/>
            </a:solidFill>
            <a:ln w="3175">
              <a:gradFill>
                <a:gsLst>
                  <a:gs pos="95238">
                    <a:schemeClr val="accent2"/>
                  </a:gs>
                  <a:gs pos="0">
                    <a:schemeClr val="accent1">
                      <a:alpha val="0"/>
                    </a:schemeClr>
                  </a:gs>
                  <a:gs pos="47000">
                    <a:schemeClr val="accent1"/>
                  </a:gs>
                </a:gsLst>
                <a:lin ang="5400000" scaled="1"/>
              </a:gradFill>
            </a:ln>
            <a:effectLst>
              <a:outerShdw blurRad="101600" dist="50800" dir="2700000" sx="98000" sy="98000" algn="ctr" rotWithShape="0">
                <a:schemeClr val="accent1">
                  <a:lumMod val="50000"/>
                  <a:alpha val="17000"/>
                </a:schemeClr>
              </a:outerShdw>
            </a:effectLst>
          </p:spPr>
          <p:txBody>
            <a:bodyPr vert="horz" wrap="square" lIns="0" tIns="0" rIns="0" bIns="0" numCol="1" anchor="ctr" anchorCtr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吉隆坡</a:t>
              </a:r>
              <a:endPara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418" name="爱设计-11-17">
              <a:extLst>
                <a:ext uri="{FF2B5EF4-FFF2-40B4-BE49-F238E27FC236}">
                  <a16:creationId xmlns:a16="http://schemas.microsoft.com/office/drawing/2014/main" id="{172908C5-CBD6-19CA-E1D4-9E233F499237}"/>
                </a:ext>
              </a:extLst>
            </p:cNvPr>
            <p:cNvSpPr>
              <a:spLocks/>
            </p:cNvSpPr>
            <p:nvPr/>
          </p:nvSpPr>
          <p:spPr bwMode="auto">
            <a:xfrm>
              <a:off x="827375" y="4314786"/>
              <a:ext cx="875242" cy="269578"/>
            </a:xfrm>
            <a:prstGeom prst="roundRect">
              <a:avLst>
                <a:gd name="adj" fmla="val 21733"/>
              </a:avLst>
            </a:prstGeom>
            <a:solidFill>
              <a:schemeClr val="bg1"/>
            </a:solidFill>
            <a:ln w="3175">
              <a:gradFill>
                <a:gsLst>
                  <a:gs pos="95238">
                    <a:schemeClr val="accent2"/>
                  </a:gs>
                  <a:gs pos="0">
                    <a:schemeClr val="accent1">
                      <a:alpha val="0"/>
                    </a:schemeClr>
                  </a:gs>
                  <a:gs pos="47000">
                    <a:schemeClr val="accent1"/>
                  </a:gs>
                </a:gsLst>
                <a:lin ang="5400000" scaled="1"/>
              </a:gradFill>
            </a:ln>
            <a:effectLst>
              <a:outerShdw blurRad="101600" dist="50800" dir="2700000" sx="98000" sy="98000" algn="ctr" rotWithShape="0">
                <a:schemeClr val="accent1">
                  <a:lumMod val="50000"/>
                  <a:alpha val="17000"/>
                </a:schemeClr>
              </a:outerShdw>
            </a:effectLst>
          </p:spPr>
          <p:txBody>
            <a:bodyPr vert="horz" wrap="square" lIns="0" tIns="0" rIns="0" bIns="0" numCol="1" anchor="ctr" anchorCtr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成都</a:t>
              </a:r>
              <a:endPara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419" name="爱设计-11-18">
              <a:extLst>
                <a:ext uri="{FF2B5EF4-FFF2-40B4-BE49-F238E27FC236}">
                  <a16:creationId xmlns:a16="http://schemas.microsoft.com/office/drawing/2014/main" id="{CA194F7B-7F30-442E-91CF-964E1BFBFCAA}"/>
                </a:ext>
              </a:extLst>
            </p:cNvPr>
            <p:cNvSpPr>
              <a:spLocks/>
            </p:cNvSpPr>
            <p:nvPr/>
          </p:nvSpPr>
          <p:spPr bwMode="auto">
            <a:xfrm>
              <a:off x="1915445" y="4778628"/>
              <a:ext cx="875242" cy="269578"/>
            </a:xfrm>
            <a:prstGeom prst="roundRect">
              <a:avLst>
                <a:gd name="adj" fmla="val 21733"/>
              </a:avLst>
            </a:prstGeom>
            <a:solidFill>
              <a:schemeClr val="bg1"/>
            </a:solidFill>
            <a:ln w="3175">
              <a:gradFill>
                <a:gsLst>
                  <a:gs pos="95238">
                    <a:schemeClr val="accent2"/>
                  </a:gs>
                  <a:gs pos="0">
                    <a:schemeClr val="accent1">
                      <a:alpha val="0"/>
                    </a:schemeClr>
                  </a:gs>
                  <a:gs pos="47000">
                    <a:schemeClr val="accent1"/>
                  </a:gs>
                </a:gsLst>
                <a:lin ang="5400000" scaled="1"/>
              </a:gradFill>
            </a:ln>
            <a:effectLst>
              <a:outerShdw blurRad="101600" dist="50800" dir="2700000" sx="98000" sy="98000" algn="ctr" rotWithShape="0">
                <a:schemeClr val="accent1">
                  <a:lumMod val="50000"/>
                  <a:alpha val="17000"/>
                </a:schemeClr>
              </a:outerShdw>
            </a:effectLst>
          </p:spPr>
          <p:txBody>
            <a:bodyPr vert="horz" wrap="square" lIns="0" tIns="0" rIns="0" bIns="0" numCol="1" anchor="ctr" anchorCtr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…</a:t>
              </a:r>
            </a:p>
          </p:txBody>
        </p:sp>
        <p:sp>
          <p:nvSpPr>
            <p:cNvPr id="420" name="爱设计-11-19">
              <a:extLst>
                <a:ext uri="{FF2B5EF4-FFF2-40B4-BE49-F238E27FC236}">
                  <a16:creationId xmlns:a16="http://schemas.microsoft.com/office/drawing/2014/main" id="{259CC4FA-736B-70A9-7A64-BAE29071BAEA}"/>
                </a:ext>
              </a:extLst>
            </p:cNvPr>
            <p:cNvSpPr>
              <a:spLocks/>
            </p:cNvSpPr>
            <p:nvPr/>
          </p:nvSpPr>
          <p:spPr bwMode="auto">
            <a:xfrm>
              <a:off x="827375" y="4778628"/>
              <a:ext cx="875242" cy="269578"/>
            </a:xfrm>
            <a:prstGeom prst="roundRect">
              <a:avLst>
                <a:gd name="adj" fmla="val 21733"/>
              </a:avLst>
            </a:prstGeom>
            <a:solidFill>
              <a:schemeClr val="bg1"/>
            </a:solidFill>
            <a:ln w="3175">
              <a:gradFill>
                <a:gsLst>
                  <a:gs pos="95238">
                    <a:schemeClr val="accent2"/>
                  </a:gs>
                  <a:gs pos="0">
                    <a:schemeClr val="accent1">
                      <a:alpha val="0"/>
                    </a:schemeClr>
                  </a:gs>
                  <a:gs pos="47000">
                    <a:schemeClr val="accent1"/>
                  </a:gs>
                </a:gsLst>
                <a:lin ang="5400000" scaled="1"/>
              </a:gradFill>
            </a:ln>
            <a:effectLst>
              <a:outerShdw blurRad="101600" dist="50800" dir="2700000" sx="98000" sy="98000" algn="ctr" rotWithShape="0">
                <a:schemeClr val="accent1">
                  <a:lumMod val="50000"/>
                  <a:alpha val="17000"/>
                </a:schemeClr>
              </a:outerShdw>
            </a:effectLst>
          </p:spPr>
          <p:txBody>
            <a:bodyPr vert="horz" wrap="square" lIns="0" tIns="0" rIns="0" bIns="0" numCol="1" anchor="ctr" anchorCtr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伦敦</a:t>
              </a:r>
              <a:endPara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422" name="爱设计-11-20">
              <a:extLst>
                <a:ext uri="{FF2B5EF4-FFF2-40B4-BE49-F238E27FC236}">
                  <a16:creationId xmlns:a16="http://schemas.microsoft.com/office/drawing/2014/main" id="{A42EF853-8510-26B3-B2ED-CD971A0C43AB}"/>
                </a:ext>
              </a:extLst>
            </p:cNvPr>
            <p:cNvSpPr>
              <a:spLocks/>
            </p:cNvSpPr>
            <p:nvPr/>
          </p:nvSpPr>
          <p:spPr bwMode="auto">
            <a:xfrm>
              <a:off x="3003514" y="4778628"/>
              <a:ext cx="875242" cy="269578"/>
            </a:xfrm>
            <a:prstGeom prst="roundRect">
              <a:avLst>
                <a:gd name="adj" fmla="val 21733"/>
              </a:avLst>
            </a:prstGeom>
            <a:solidFill>
              <a:schemeClr val="bg1"/>
            </a:solidFill>
            <a:ln w="3175">
              <a:gradFill>
                <a:gsLst>
                  <a:gs pos="95238">
                    <a:schemeClr val="accent2"/>
                  </a:gs>
                  <a:gs pos="0">
                    <a:schemeClr val="accent1">
                      <a:alpha val="0"/>
                    </a:schemeClr>
                  </a:gs>
                  <a:gs pos="47000">
                    <a:schemeClr val="accent1"/>
                  </a:gs>
                </a:gsLst>
                <a:lin ang="5400000" scaled="1"/>
              </a:gradFill>
            </a:ln>
            <a:effectLst>
              <a:outerShdw blurRad="101600" dist="50800" dir="2700000" sx="98000" sy="98000" algn="ctr" rotWithShape="0">
                <a:schemeClr val="accent1">
                  <a:lumMod val="50000"/>
                  <a:alpha val="17000"/>
                </a:schemeClr>
              </a:outerShdw>
            </a:effectLst>
          </p:spPr>
          <p:txBody>
            <a:bodyPr vert="horz" wrap="square" lIns="0" tIns="0" rIns="0" bIns="0" numCol="1" anchor="ctr" anchorCtr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…</a:t>
              </a:r>
            </a:p>
          </p:txBody>
        </p:sp>
        <p:sp>
          <p:nvSpPr>
            <p:cNvPr id="423" name="爱设计-11-21">
              <a:extLst>
                <a:ext uri="{FF2B5EF4-FFF2-40B4-BE49-F238E27FC236}">
                  <a16:creationId xmlns:a16="http://schemas.microsoft.com/office/drawing/2014/main" id="{84C51CCF-40B2-0B37-CB5F-2424648A0FAC}"/>
                </a:ext>
              </a:extLst>
            </p:cNvPr>
            <p:cNvSpPr>
              <a:spLocks/>
            </p:cNvSpPr>
            <p:nvPr/>
          </p:nvSpPr>
          <p:spPr bwMode="auto">
            <a:xfrm>
              <a:off x="4091584" y="4778628"/>
              <a:ext cx="875242" cy="269578"/>
            </a:xfrm>
            <a:prstGeom prst="roundRect">
              <a:avLst>
                <a:gd name="adj" fmla="val 21733"/>
              </a:avLst>
            </a:prstGeom>
            <a:solidFill>
              <a:schemeClr val="bg1"/>
            </a:solidFill>
            <a:ln w="3175">
              <a:gradFill>
                <a:gsLst>
                  <a:gs pos="95238">
                    <a:schemeClr val="accent2"/>
                  </a:gs>
                  <a:gs pos="0">
                    <a:schemeClr val="accent1">
                      <a:alpha val="0"/>
                    </a:schemeClr>
                  </a:gs>
                  <a:gs pos="47000">
                    <a:schemeClr val="accent1"/>
                  </a:gs>
                </a:gsLst>
                <a:lin ang="5400000" scaled="1"/>
              </a:gradFill>
            </a:ln>
            <a:effectLst>
              <a:outerShdw blurRad="101600" dist="50800" dir="2700000" sx="98000" sy="98000" algn="ctr" rotWithShape="0">
                <a:schemeClr val="accent1">
                  <a:lumMod val="50000"/>
                  <a:alpha val="17000"/>
                </a:schemeClr>
              </a:outerShdw>
            </a:effectLst>
          </p:spPr>
          <p:txBody>
            <a:bodyPr vert="horz" wrap="square" lIns="0" tIns="0" rIns="0" bIns="0" numCol="1" anchor="ctr" anchorCtr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…</a:t>
              </a:r>
            </a:p>
          </p:txBody>
        </p:sp>
        <p:sp>
          <p:nvSpPr>
            <p:cNvPr id="424" name="爱设计-11-22">
              <a:extLst>
                <a:ext uri="{FF2B5EF4-FFF2-40B4-BE49-F238E27FC236}">
                  <a16:creationId xmlns:a16="http://schemas.microsoft.com/office/drawing/2014/main" id="{2C59925C-70D9-AF40-5EF5-8BA655925C8A}"/>
                </a:ext>
              </a:extLst>
            </p:cNvPr>
            <p:cNvSpPr>
              <a:spLocks/>
            </p:cNvSpPr>
            <p:nvPr/>
          </p:nvSpPr>
          <p:spPr bwMode="auto">
            <a:xfrm>
              <a:off x="5179654" y="4778628"/>
              <a:ext cx="875242" cy="269578"/>
            </a:xfrm>
            <a:prstGeom prst="roundRect">
              <a:avLst>
                <a:gd name="adj" fmla="val 21733"/>
              </a:avLst>
            </a:prstGeom>
            <a:solidFill>
              <a:schemeClr val="bg1"/>
            </a:solidFill>
            <a:ln w="3175">
              <a:gradFill>
                <a:gsLst>
                  <a:gs pos="95238">
                    <a:schemeClr val="accent2"/>
                  </a:gs>
                  <a:gs pos="0">
                    <a:schemeClr val="accent1">
                      <a:alpha val="0"/>
                    </a:schemeClr>
                  </a:gs>
                  <a:gs pos="47000">
                    <a:schemeClr val="accent1"/>
                  </a:gs>
                </a:gsLst>
                <a:lin ang="5400000" scaled="1"/>
              </a:gradFill>
            </a:ln>
            <a:effectLst>
              <a:outerShdw blurRad="101600" dist="50800" dir="2700000" sx="98000" sy="98000" algn="ctr" rotWithShape="0">
                <a:schemeClr val="accent1">
                  <a:lumMod val="50000"/>
                  <a:alpha val="17000"/>
                </a:schemeClr>
              </a:outerShdw>
            </a:effectLst>
          </p:spPr>
          <p:txBody>
            <a:bodyPr vert="horz" wrap="square" lIns="0" tIns="0" rIns="0" bIns="0" numCol="1" anchor="ctr" anchorCtr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…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67349341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爱设计-1">
            <a:extLst>
              <a:ext uri="{FF2B5EF4-FFF2-40B4-BE49-F238E27FC236}">
                <a16:creationId xmlns:a16="http://schemas.microsoft.com/office/drawing/2014/main" id="{6359EB1B-A1EF-17B3-C4C7-1EAFFB2FA40D}"/>
              </a:ext>
            </a:extLst>
          </p:cNvPr>
          <p:cNvSpPr/>
          <p:nvPr/>
        </p:nvSpPr>
        <p:spPr>
          <a:xfrm>
            <a:off x="731518" y="962660"/>
            <a:ext cx="6680201" cy="210314"/>
          </a:xfrm>
          <a:prstGeom prst="rect">
            <a:avLst/>
          </a:prstGeom>
        </p:spPr>
        <p:txBody>
          <a:bodyPr wrap="none" lIns="0" tIns="0" rIns="0" bIns="0" anchor="t" anchorCtr="0">
            <a:noAutofit/>
          </a:bodyPr>
          <a:lstStyle/>
          <a:p>
            <a:pPr>
              <a:lnSpc>
                <a:spcPct val="150000"/>
              </a:lnSpc>
            </a:pPr>
            <a:r>
              <a:rPr lang="de-DE" altLang="zh-CN" sz="1000" dirty="0">
                <a:solidFill>
                  <a:schemeClr val="bg1"/>
                </a:solidFill>
              </a:rPr>
              <a:t>ISHEJI POWERPOINT DESIGN</a:t>
            </a:r>
          </a:p>
        </p:txBody>
      </p:sp>
      <p:sp>
        <p:nvSpPr>
          <p:cNvPr id="3" name="爱设计-2">
            <a:extLst>
              <a:ext uri="{FF2B5EF4-FFF2-40B4-BE49-F238E27FC236}">
                <a16:creationId xmlns:a16="http://schemas.microsoft.com/office/drawing/2014/main" id="{0114FAEE-6BDC-767B-8C30-D934387EF555}"/>
              </a:ext>
            </a:extLst>
          </p:cNvPr>
          <p:cNvSpPr txBox="1">
            <a:spLocks/>
          </p:cNvSpPr>
          <p:nvPr/>
        </p:nvSpPr>
        <p:spPr>
          <a:xfrm>
            <a:off x="629919" y="518160"/>
            <a:ext cx="1597153" cy="434340"/>
          </a:xfrm>
          <a:prstGeom prst="rect">
            <a:avLst/>
          </a:prstGeom>
        </p:spPr>
        <p:txBody>
          <a:bodyPr vert="horz" wrap="none" lIns="91440" tIns="45720" rIns="91440" bIns="0" rtlCol="0" anchor="b" anchorCtr="0">
            <a:noAutofit/>
          </a:bodyPr>
          <a:lstStyle>
            <a:defPPr>
              <a:defRPr lang="zh-CN"/>
            </a:defPPr>
            <a:lvl1pPr>
              <a:lnSpc>
                <a:spcPct val="110000"/>
              </a:lnSpc>
              <a:spcBef>
                <a:spcPct val="0"/>
              </a:spcBef>
              <a:buNone/>
              <a:defRPr sz="2400">
                <a:ln w="3175">
                  <a:noFill/>
                </a:ln>
                <a:gradFill>
                  <a:gsLst>
                    <a:gs pos="95000">
                      <a:schemeClr val="accent2"/>
                    </a:gs>
                    <a:gs pos="15000">
                      <a:schemeClr val="accent1"/>
                    </a:gs>
                  </a:gsLst>
                  <a:lin ang="0" scaled="0"/>
                </a:gra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defRPr>
            </a:lvl1pPr>
          </a:lstStyle>
          <a:p>
            <a:r>
              <a:rPr lang="zh-CN" altLang="en-US" dirty="0"/>
              <a:t>企业未来展望</a:t>
            </a:r>
          </a:p>
        </p:txBody>
      </p:sp>
      <p:grpSp>
        <p:nvGrpSpPr>
          <p:cNvPr id="9" name="爱设计-3">
            <a:extLst>
              <a:ext uri="{FF2B5EF4-FFF2-40B4-BE49-F238E27FC236}">
                <a16:creationId xmlns:a16="http://schemas.microsoft.com/office/drawing/2014/main" id="{83970EFC-41F6-E007-ACCD-42DB72B9A070}"/>
              </a:ext>
            </a:extLst>
          </p:cNvPr>
          <p:cNvGrpSpPr/>
          <p:nvPr/>
        </p:nvGrpSpPr>
        <p:grpSpPr>
          <a:xfrm>
            <a:off x="186055" y="654408"/>
            <a:ext cx="395796" cy="204842"/>
            <a:chOff x="334963" y="682836"/>
            <a:chExt cx="285940" cy="147986"/>
          </a:xfrm>
        </p:grpSpPr>
        <p:sp>
          <p:nvSpPr>
            <p:cNvPr id="5" name="爱设计-3-1">
              <a:extLst>
                <a:ext uri="{FF2B5EF4-FFF2-40B4-BE49-F238E27FC236}">
                  <a16:creationId xmlns:a16="http://schemas.microsoft.com/office/drawing/2014/main" id="{D9FDC373-1A9B-3DD1-93A3-12A978389A4D}"/>
                </a:ext>
              </a:extLst>
            </p:cNvPr>
            <p:cNvSpPr/>
            <p:nvPr/>
          </p:nvSpPr>
          <p:spPr>
            <a:xfrm>
              <a:off x="334963" y="682836"/>
              <a:ext cx="285940" cy="147986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78000">
                  <a:schemeClr val="accent3"/>
                </a:gs>
                <a:gs pos="34000">
                  <a:schemeClr val="accent4"/>
                </a:gs>
              </a:gsLst>
              <a:lin ang="0" scaled="0"/>
              <a:tileRect/>
            </a:gradFill>
            <a:ln w="3175">
              <a:noFill/>
            </a:ln>
            <a:effectLst>
              <a:outerShdw blurRad="127000" algn="ctr" rotWithShape="0">
                <a:schemeClr val="accent4">
                  <a:lumMod val="50000"/>
                  <a:alpha val="12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" name="爱设计-3-2">
              <a:extLst>
                <a:ext uri="{FF2B5EF4-FFF2-40B4-BE49-F238E27FC236}">
                  <a16:creationId xmlns:a16="http://schemas.microsoft.com/office/drawing/2014/main" id="{B59CEB79-663A-DC96-5544-14AD21204A6C}"/>
                </a:ext>
              </a:extLst>
            </p:cNvPr>
            <p:cNvSpPr/>
            <p:nvPr/>
          </p:nvSpPr>
          <p:spPr>
            <a:xfrm>
              <a:off x="496330" y="708661"/>
              <a:ext cx="96136" cy="96336"/>
            </a:xfrm>
            <a:prstGeom prst="ellipse">
              <a:avLst/>
            </a:prstGeom>
            <a:solidFill>
              <a:schemeClr val="bg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" name="爱设计-3-3">
              <a:extLst>
                <a:ext uri="{FF2B5EF4-FFF2-40B4-BE49-F238E27FC236}">
                  <a16:creationId xmlns:a16="http://schemas.microsoft.com/office/drawing/2014/main" id="{7A6CB188-8511-0FA7-B50B-78DDA3EF6582}"/>
                </a:ext>
              </a:extLst>
            </p:cNvPr>
            <p:cNvSpPr/>
            <p:nvPr/>
          </p:nvSpPr>
          <p:spPr>
            <a:xfrm>
              <a:off x="334963" y="682836"/>
              <a:ext cx="285940" cy="147986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78000">
                  <a:schemeClr val="accent3"/>
                </a:gs>
                <a:gs pos="34000">
                  <a:schemeClr val="accent4"/>
                </a:gs>
              </a:gsLst>
              <a:lin ang="0" scaled="0"/>
              <a:tileRect/>
            </a:gradFill>
            <a:ln w="3175">
              <a:noFill/>
            </a:ln>
            <a:effectLst>
              <a:outerShdw blurRad="127000" algn="ctr" rotWithShape="0">
                <a:srgbClr val="0B1B72">
                  <a:alpha val="12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爱设计-3-4">
              <a:extLst>
                <a:ext uri="{FF2B5EF4-FFF2-40B4-BE49-F238E27FC236}">
                  <a16:creationId xmlns:a16="http://schemas.microsoft.com/office/drawing/2014/main" id="{B2D54A04-74C0-B09C-F156-CF85BFF5D1CA}"/>
                </a:ext>
              </a:extLst>
            </p:cNvPr>
            <p:cNvSpPr/>
            <p:nvPr/>
          </p:nvSpPr>
          <p:spPr>
            <a:xfrm>
              <a:off x="496330" y="708661"/>
              <a:ext cx="96136" cy="96336"/>
            </a:xfrm>
            <a:prstGeom prst="ellipse">
              <a:avLst/>
            </a:prstGeom>
            <a:solidFill>
              <a:schemeClr val="bg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6" name="爱设计-4">
            <a:extLst>
              <a:ext uri="{FF2B5EF4-FFF2-40B4-BE49-F238E27FC236}">
                <a16:creationId xmlns:a16="http://schemas.microsoft.com/office/drawing/2014/main" id="{F2EDDC74-ADA9-AFD5-90D1-9AF53A17202D}"/>
              </a:ext>
            </a:extLst>
          </p:cNvPr>
          <p:cNvGrpSpPr/>
          <p:nvPr/>
        </p:nvGrpSpPr>
        <p:grpSpPr>
          <a:xfrm>
            <a:off x="10656268" y="513894"/>
            <a:ext cx="926132" cy="706206"/>
            <a:chOff x="5481970" y="2962274"/>
            <a:chExt cx="1228391" cy="936689"/>
          </a:xfrm>
        </p:grpSpPr>
        <p:sp>
          <p:nvSpPr>
            <p:cNvPr id="15" name="爱设计-4-1">
              <a:extLst>
                <a:ext uri="{FF2B5EF4-FFF2-40B4-BE49-F238E27FC236}">
                  <a16:creationId xmlns:a16="http://schemas.microsoft.com/office/drawing/2014/main" id="{445ADD92-8048-B4E4-56F6-EE545558BD67}"/>
                </a:ext>
              </a:extLst>
            </p:cNvPr>
            <p:cNvSpPr/>
            <p:nvPr/>
          </p:nvSpPr>
          <p:spPr>
            <a:xfrm>
              <a:off x="5608128" y="3746850"/>
              <a:ext cx="149733" cy="149732"/>
            </a:xfrm>
            <a:custGeom>
              <a:avLst/>
              <a:gdLst>
                <a:gd name="connsiteX0" fmla="*/ 74486 w 149733"/>
                <a:gd name="connsiteY0" fmla="*/ 149732 h 149732"/>
                <a:gd name="connsiteX1" fmla="*/ 1 w 149733"/>
                <a:gd name="connsiteY1" fmla="*/ 74486 h 149732"/>
                <a:gd name="connsiteX2" fmla="*/ 75248 w 149733"/>
                <a:gd name="connsiteY2" fmla="*/ 1 h 149732"/>
                <a:gd name="connsiteX3" fmla="*/ 149733 w 149733"/>
                <a:gd name="connsiteY3" fmla="*/ 74866 h 149732"/>
                <a:gd name="connsiteX4" fmla="*/ 74868 w 149733"/>
                <a:gd name="connsiteY4" fmla="*/ 149733 h 149732"/>
                <a:gd name="connsiteX5" fmla="*/ 74486 w 149733"/>
                <a:gd name="connsiteY5" fmla="*/ 149732 h 149732"/>
                <a:gd name="connsiteX6" fmla="*/ 74486 w 149733"/>
                <a:gd name="connsiteY6" fmla="*/ 25907 h 149732"/>
                <a:gd name="connsiteX7" fmla="*/ 24956 w 149733"/>
                <a:gd name="connsiteY7" fmla="*/ 75247 h 149732"/>
                <a:gd name="connsiteX8" fmla="*/ 74295 w 149733"/>
                <a:gd name="connsiteY8" fmla="*/ 124776 h 149732"/>
                <a:gd name="connsiteX9" fmla="*/ 123825 w 149733"/>
                <a:gd name="connsiteY9" fmla="*/ 75437 h 149732"/>
                <a:gd name="connsiteX10" fmla="*/ 123825 w 149733"/>
                <a:gd name="connsiteY10" fmla="*/ 75247 h 149732"/>
                <a:gd name="connsiteX11" fmla="*/ 74677 w 149733"/>
                <a:gd name="connsiteY11" fmla="*/ 25527 h 149732"/>
                <a:gd name="connsiteX12" fmla="*/ 74486 w 149733"/>
                <a:gd name="connsiteY12" fmla="*/ 25526 h 1497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49733" h="149732">
                  <a:moveTo>
                    <a:pt x="74486" y="149732"/>
                  </a:moveTo>
                  <a:cubicBezTo>
                    <a:pt x="33138" y="149522"/>
                    <a:pt x="-209" y="115833"/>
                    <a:pt x="1" y="74486"/>
                  </a:cubicBezTo>
                  <a:cubicBezTo>
                    <a:pt x="211" y="33138"/>
                    <a:pt x="33900" y="-209"/>
                    <a:pt x="75248" y="1"/>
                  </a:cubicBezTo>
                  <a:cubicBezTo>
                    <a:pt x="116446" y="211"/>
                    <a:pt x="149733" y="33667"/>
                    <a:pt x="149733" y="74866"/>
                  </a:cubicBezTo>
                  <a:cubicBezTo>
                    <a:pt x="149734" y="116213"/>
                    <a:pt x="116215" y="149732"/>
                    <a:pt x="74868" y="149733"/>
                  </a:cubicBezTo>
                  <a:cubicBezTo>
                    <a:pt x="74740" y="149733"/>
                    <a:pt x="74613" y="149733"/>
                    <a:pt x="74486" y="149732"/>
                  </a:cubicBezTo>
                  <a:close/>
                  <a:moveTo>
                    <a:pt x="74486" y="25907"/>
                  </a:moveTo>
                  <a:cubicBezTo>
                    <a:pt x="47184" y="25855"/>
                    <a:pt x="25008" y="47945"/>
                    <a:pt x="24956" y="75247"/>
                  </a:cubicBezTo>
                  <a:cubicBezTo>
                    <a:pt x="24903" y="102549"/>
                    <a:pt x="46993" y="124724"/>
                    <a:pt x="74295" y="124776"/>
                  </a:cubicBezTo>
                  <a:cubicBezTo>
                    <a:pt x="101597" y="124829"/>
                    <a:pt x="123772" y="102739"/>
                    <a:pt x="123825" y="75437"/>
                  </a:cubicBezTo>
                  <a:cubicBezTo>
                    <a:pt x="123825" y="75373"/>
                    <a:pt x="123825" y="75310"/>
                    <a:pt x="123825" y="75247"/>
                  </a:cubicBezTo>
                  <a:cubicBezTo>
                    <a:pt x="123983" y="47945"/>
                    <a:pt x="101979" y="25685"/>
                    <a:pt x="74677" y="25527"/>
                  </a:cubicBezTo>
                  <a:cubicBezTo>
                    <a:pt x="74613" y="25526"/>
                    <a:pt x="74549" y="25526"/>
                    <a:pt x="74486" y="25526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" name="爱设计-4-2">
              <a:extLst>
                <a:ext uri="{FF2B5EF4-FFF2-40B4-BE49-F238E27FC236}">
                  <a16:creationId xmlns:a16="http://schemas.microsoft.com/office/drawing/2014/main" id="{F9327F2E-541E-46A9-26B9-FAA7991BB7A2}"/>
                </a:ext>
              </a:extLst>
            </p:cNvPr>
            <p:cNvSpPr/>
            <p:nvPr/>
          </p:nvSpPr>
          <p:spPr>
            <a:xfrm>
              <a:off x="5913500" y="3750182"/>
              <a:ext cx="119479" cy="144598"/>
            </a:xfrm>
            <a:custGeom>
              <a:avLst/>
              <a:gdLst>
                <a:gd name="connsiteX0" fmla="*/ 93726 w 119479"/>
                <a:gd name="connsiteY0" fmla="*/ 143732 h 144598"/>
                <a:gd name="connsiteX1" fmla="*/ 88106 w 119479"/>
                <a:gd name="connsiteY1" fmla="*/ 140113 h 144598"/>
                <a:gd name="connsiteX2" fmla="*/ 68390 w 119479"/>
                <a:gd name="connsiteY2" fmla="*/ 98870 h 144598"/>
                <a:gd name="connsiteX3" fmla="*/ 62770 w 119479"/>
                <a:gd name="connsiteY3" fmla="*/ 95345 h 144598"/>
                <a:gd name="connsiteX4" fmla="*/ 31814 w 119479"/>
                <a:gd name="connsiteY4" fmla="*/ 95345 h 144598"/>
                <a:gd name="connsiteX5" fmla="*/ 25432 w 119479"/>
                <a:gd name="connsiteY5" fmla="*/ 101536 h 144598"/>
                <a:gd name="connsiteX6" fmla="*/ 25432 w 119479"/>
                <a:gd name="connsiteY6" fmla="*/ 101632 h 144598"/>
                <a:gd name="connsiteX7" fmla="*/ 25432 w 119479"/>
                <a:gd name="connsiteY7" fmla="*/ 137351 h 144598"/>
                <a:gd name="connsiteX8" fmla="*/ 19241 w 119479"/>
                <a:gd name="connsiteY8" fmla="*/ 143732 h 144598"/>
                <a:gd name="connsiteX9" fmla="*/ 19145 w 119479"/>
                <a:gd name="connsiteY9" fmla="*/ 143732 h 144598"/>
                <a:gd name="connsiteX10" fmla="*/ 6286 w 119479"/>
                <a:gd name="connsiteY10" fmla="*/ 143732 h 144598"/>
                <a:gd name="connsiteX11" fmla="*/ 0 w 119479"/>
                <a:gd name="connsiteY11" fmla="*/ 137351 h 144598"/>
                <a:gd name="connsiteX12" fmla="*/ 0 w 119479"/>
                <a:gd name="connsiteY12" fmla="*/ 6287 h 144598"/>
                <a:gd name="connsiteX13" fmla="*/ 6286 w 119479"/>
                <a:gd name="connsiteY13" fmla="*/ 0 h 144598"/>
                <a:gd name="connsiteX14" fmla="*/ 70485 w 119479"/>
                <a:gd name="connsiteY14" fmla="*/ 0 h 144598"/>
                <a:gd name="connsiteX15" fmla="*/ 104394 w 119479"/>
                <a:gd name="connsiteY15" fmla="*/ 13335 h 144598"/>
                <a:gd name="connsiteX16" fmla="*/ 119444 w 119479"/>
                <a:gd name="connsiteY16" fmla="*/ 46006 h 144598"/>
                <a:gd name="connsiteX17" fmla="*/ 96869 w 119479"/>
                <a:gd name="connsiteY17" fmla="*/ 88392 h 144598"/>
                <a:gd name="connsiteX18" fmla="*/ 94583 w 119479"/>
                <a:gd name="connsiteY18" fmla="*/ 96298 h 144598"/>
                <a:gd name="connsiteX19" fmla="*/ 113062 w 119479"/>
                <a:gd name="connsiteY19" fmla="*/ 135065 h 144598"/>
                <a:gd name="connsiteX20" fmla="*/ 110926 w 119479"/>
                <a:gd name="connsiteY20" fmla="*/ 143695 h 144598"/>
                <a:gd name="connsiteX21" fmla="*/ 107347 w 119479"/>
                <a:gd name="connsiteY21" fmla="*/ 144590 h 144598"/>
                <a:gd name="connsiteX22" fmla="*/ 31814 w 119479"/>
                <a:gd name="connsiteY22" fmla="*/ 25813 h 144598"/>
                <a:gd name="connsiteX23" fmla="*/ 25432 w 119479"/>
                <a:gd name="connsiteY23" fmla="*/ 32003 h 144598"/>
                <a:gd name="connsiteX24" fmla="*/ 25432 w 119479"/>
                <a:gd name="connsiteY24" fmla="*/ 32099 h 144598"/>
                <a:gd name="connsiteX25" fmla="*/ 25432 w 119479"/>
                <a:gd name="connsiteY25" fmla="*/ 63246 h 144598"/>
                <a:gd name="connsiteX26" fmla="*/ 31718 w 119479"/>
                <a:gd name="connsiteY26" fmla="*/ 69533 h 144598"/>
                <a:gd name="connsiteX27" fmla="*/ 31813 w 119479"/>
                <a:gd name="connsiteY27" fmla="*/ 69533 h 144598"/>
                <a:gd name="connsiteX28" fmla="*/ 70771 w 119479"/>
                <a:gd name="connsiteY28" fmla="*/ 69533 h 144598"/>
                <a:gd name="connsiteX29" fmla="*/ 93440 w 119479"/>
                <a:gd name="connsiteY29" fmla="*/ 48387 h 144598"/>
                <a:gd name="connsiteX30" fmla="*/ 72404 w 119479"/>
                <a:gd name="connsiteY30" fmla="*/ 25826 h 144598"/>
                <a:gd name="connsiteX31" fmla="*/ 71533 w 119479"/>
                <a:gd name="connsiteY31" fmla="*/ 25813 h 1445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19479" h="144598">
                  <a:moveTo>
                    <a:pt x="93726" y="143732"/>
                  </a:moveTo>
                  <a:cubicBezTo>
                    <a:pt x="91313" y="143704"/>
                    <a:pt x="89130" y="142298"/>
                    <a:pt x="88106" y="140113"/>
                  </a:cubicBezTo>
                  <a:lnTo>
                    <a:pt x="68390" y="98870"/>
                  </a:lnTo>
                  <a:cubicBezTo>
                    <a:pt x="67357" y="96706"/>
                    <a:pt x="65167" y="95333"/>
                    <a:pt x="62770" y="95345"/>
                  </a:cubicBezTo>
                  <a:lnTo>
                    <a:pt x="31814" y="95345"/>
                  </a:lnTo>
                  <a:cubicBezTo>
                    <a:pt x="28342" y="95293"/>
                    <a:pt x="25485" y="98064"/>
                    <a:pt x="25432" y="101536"/>
                  </a:cubicBezTo>
                  <a:cubicBezTo>
                    <a:pt x="25432" y="101568"/>
                    <a:pt x="25432" y="101600"/>
                    <a:pt x="25432" y="101632"/>
                  </a:cubicBezTo>
                  <a:lnTo>
                    <a:pt x="25432" y="137351"/>
                  </a:lnTo>
                  <a:cubicBezTo>
                    <a:pt x="25484" y="140822"/>
                    <a:pt x="22713" y="143679"/>
                    <a:pt x="19241" y="143732"/>
                  </a:cubicBezTo>
                  <a:cubicBezTo>
                    <a:pt x="19209" y="143732"/>
                    <a:pt x="19177" y="143732"/>
                    <a:pt x="19145" y="143732"/>
                  </a:cubicBezTo>
                  <a:lnTo>
                    <a:pt x="6286" y="143732"/>
                  </a:lnTo>
                  <a:cubicBezTo>
                    <a:pt x="2799" y="143680"/>
                    <a:pt x="0" y="140838"/>
                    <a:pt x="0" y="137351"/>
                  </a:cubicBezTo>
                  <a:lnTo>
                    <a:pt x="0" y="6287"/>
                  </a:lnTo>
                  <a:cubicBezTo>
                    <a:pt x="51" y="2836"/>
                    <a:pt x="2836" y="51"/>
                    <a:pt x="6286" y="0"/>
                  </a:cubicBezTo>
                  <a:lnTo>
                    <a:pt x="70485" y="0"/>
                  </a:lnTo>
                  <a:cubicBezTo>
                    <a:pt x="83070" y="-15"/>
                    <a:pt x="95191" y="4751"/>
                    <a:pt x="104394" y="13335"/>
                  </a:cubicBezTo>
                  <a:cubicBezTo>
                    <a:pt x="113565" y="21784"/>
                    <a:pt x="118983" y="33545"/>
                    <a:pt x="119444" y="46006"/>
                  </a:cubicBezTo>
                  <a:cubicBezTo>
                    <a:pt x="120114" y="63172"/>
                    <a:pt x="111488" y="79369"/>
                    <a:pt x="96869" y="88392"/>
                  </a:cubicBezTo>
                  <a:cubicBezTo>
                    <a:pt x="94175" y="90038"/>
                    <a:pt x="93183" y="93468"/>
                    <a:pt x="94583" y="96298"/>
                  </a:cubicBezTo>
                  <a:lnTo>
                    <a:pt x="113062" y="135065"/>
                  </a:lnTo>
                  <a:cubicBezTo>
                    <a:pt x="114855" y="138037"/>
                    <a:pt x="113899" y="141901"/>
                    <a:pt x="110926" y="143695"/>
                  </a:cubicBezTo>
                  <a:cubicBezTo>
                    <a:pt x="109849" y="144344"/>
                    <a:pt x="108603" y="144656"/>
                    <a:pt x="107347" y="144590"/>
                  </a:cubicBezTo>
                  <a:close/>
                  <a:moveTo>
                    <a:pt x="31814" y="25813"/>
                  </a:moveTo>
                  <a:cubicBezTo>
                    <a:pt x="28342" y="25760"/>
                    <a:pt x="25485" y="28532"/>
                    <a:pt x="25432" y="32003"/>
                  </a:cubicBezTo>
                  <a:cubicBezTo>
                    <a:pt x="25432" y="32035"/>
                    <a:pt x="25432" y="32067"/>
                    <a:pt x="25432" y="32099"/>
                  </a:cubicBezTo>
                  <a:lnTo>
                    <a:pt x="25432" y="63246"/>
                  </a:lnTo>
                  <a:cubicBezTo>
                    <a:pt x="25431" y="66718"/>
                    <a:pt x="28246" y="69533"/>
                    <a:pt x="31718" y="69533"/>
                  </a:cubicBezTo>
                  <a:cubicBezTo>
                    <a:pt x="31749" y="69533"/>
                    <a:pt x="31781" y="69533"/>
                    <a:pt x="31813" y="69533"/>
                  </a:cubicBezTo>
                  <a:lnTo>
                    <a:pt x="70771" y="69533"/>
                  </a:lnTo>
                  <a:cubicBezTo>
                    <a:pt x="82756" y="69655"/>
                    <a:pt x="92730" y="60352"/>
                    <a:pt x="93440" y="48387"/>
                  </a:cubicBezTo>
                  <a:cubicBezTo>
                    <a:pt x="93861" y="36348"/>
                    <a:pt x="84443" y="26247"/>
                    <a:pt x="72404" y="25826"/>
                  </a:cubicBezTo>
                  <a:cubicBezTo>
                    <a:pt x="72113" y="25816"/>
                    <a:pt x="71823" y="25811"/>
                    <a:pt x="71533" y="25813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" name="爱设计-4-3">
              <a:extLst>
                <a:ext uri="{FF2B5EF4-FFF2-40B4-BE49-F238E27FC236}">
                  <a16:creationId xmlns:a16="http://schemas.microsoft.com/office/drawing/2014/main" id="{B264AB73-E5B6-B40D-3E38-4954F7A7E98E}"/>
                </a:ext>
              </a:extLst>
            </p:cNvPr>
            <p:cNvSpPr/>
            <p:nvPr/>
          </p:nvSpPr>
          <p:spPr>
            <a:xfrm>
              <a:off x="5481970" y="3750183"/>
              <a:ext cx="133348" cy="143732"/>
            </a:xfrm>
            <a:custGeom>
              <a:avLst/>
              <a:gdLst>
                <a:gd name="connsiteX0" fmla="*/ 59960 w 133348"/>
                <a:gd name="connsiteY0" fmla="*/ 143732 h 143732"/>
                <a:gd name="connsiteX1" fmla="*/ 53673 w 133348"/>
                <a:gd name="connsiteY1" fmla="*/ 137446 h 143732"/>
                <a:gd name="connsiteX2" fmla="*/ 53673 w 133348"/>
                <a:gd name="connsiteY2" fmla="*/ 85820 h 143732"/>
                <a:gd name="connsiteX3" fmla="*/ 51959 w 133348"/>
                <a:gd name="connsiteY3" fmla="*/ 80391 h 143732"/>
                <a:gd name="connsiteX4" fmla="*/ 905 w 133348"/>
                <a:gd name="connsiteY4" fmla="*/ 10001 h 143732"/>
                <a:gd name="connsiteX5" fmla="*/ 3040 w 133348"/>
                <a:gd name="connsiteY5" fmla="*/ 1371 h 143732"/>
                <a:gd name="connsiteX6" fmla="*/ 5953 w 133348"/>
                <a:gd name="connsiteY6" fmla="*/ 476 h 143732"/>
                <a:gd name="connsiteX7" fmla="*/ 18716 w 133348"/>
                <a:gd name="connsiteY7" fmla="*/ 476 h 143732"/>
                <a:gd name="connsiteX8" fmla="*/ 23479 w 133348"/>
                <a:gd name="connsiteY8" fmla="*/ 2667 h 143732"/>
                <a:gd name="connsiteX9" fmla="*/ 61579 w 133348"/>
                <a:gd name="connsiteY9" fmla="*/ 56483 h 143732"/>
                <a:gd name="connsiteX10" fmla="*/ 66722 w 133348"/>
                <a:gd name="connsiteY10" fmla="*/ 59055 h 143732"/>
                <a:gd name="connsiteX11" fmla="*/ 71771 w 133348"/>
                <a:gd name="connsiteY11" fmla="*/ 56483 h 143732"/>
                <a:gd name="connsiteX12" fmla="*/ 109871 w 133348"/>
                <a:gd name="connsiteY12" fmla="*/ 2667 h 143732"/>
                <a:gd name="connsiteX13" fmla="*/ 115014 w 133348"/>
                <a:gd name="connsiteY13" fmla="*/ 0 h 143732"/>
                <a:gd name="connsiteX14" fmla="*/ 127397 w 133348"/>
                <a:gd name="connsiteY14" fmla="*/ 0 h 143732"/>
                <a:gd name="connsiteX15" fmla="*/ 133340 w 133348"/>
                <a:gd name="connsiteY15" fmla="*/ 6612 h 143732"/>
                <a:gd name="connsiteX16" fmla="*/ 132445 w 133348"/>
                <a:gd name="connsiteY16" fmla="*/ 9525 h 143732"/>
                <a:gd name="connsiteX17" fmla="*/ 81200 w 133348"/>
                <a:gd name="connsiteY17" fmla="*/ 80391 h 143732"/>
                <a:gd name="connsiteX18" fmla="*/ 79486 w 133348"/>
                <a:gd name="connsiteY18" fmla="*/ 85820 h 143732"/>
                <a:gd name="connsiteX19" fmla="*/ 79486 w 133348"/>
                <a:gd name="connsiteY19" fmla="*/ 137446 h 143732"/>
                <a:gd name="connsiteX20" fmla="*/ 73199 w 133348"/>
                <a:gd name="connsiteY20" fmla="*/ 143732 h 1437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33348" h="143732">
                  <a:moveTo>
                    <a:pt x="59960" y="143732"/>
                  </a:moveTo>
                  <a:cubicBezTo>
                    <a:pt x="56509" y="143681"/>
                    <a:pt x="53724" y="140896"/>
                    <a:pt x="53673" y="137446"/>
                  </a:cubicBezTo>
                  <a:lnTo>
                    <a:pt x="53673" y="85820"/>
                  </a:lnTo>
                  <a:cubicBezTo>
                    <a:pt x="53708" y="83872"/>
                    <a:pt x="53106" y="81966"/>
                    <a:pt x="51959" y="80391"/>
                  </a:cubicBezTo>
                  <a:lnTo>
                    <a:pt x="905" y="10001"/>
                  </a:lnTo>
                  <a:cubicBezTo>
                    <a:pt x="-889" y="7028"/>
                    <a:pt x="67" y="3164"/>
                    <a:pt x="3040" y="1371"/>
                  </a:cubicBezTo>
                  <a:cubicBezTo>
                    <a:pt x="3923" y="838"/>
                    <a:pt x="4923" y="531"/>
                    <a:pt x="5953" y="476"/>
                  </a:cubicBezTo>
                  <a:lnTo>
                    <a:pt x="18716" y="476"/>
                  </a:lnTo>
                  <a:cubicBezTo>
                    <a:pt x="20547" y="478"/>
                    <a:pt x="22286" y="1278"/>
                    <a:pt x="23479" y="2667"/>
                  </a:cubicBezTo>
                  <a:lnTo>
                    <a:pt x="61579" y="56483"/>
                  </a:lnTo>
                  <a:cubicBezTo>
                    <a:pt x="62788" y="58108"/>
                    <a:pt x="64697" y="59063"/>
                    <a:pt x="66722" y="59055"/>
                  </a:cubicBezTo>
                  <a:cubicBezTo>
                    <a:pt x="68722" y="59063"/>
                    <a:pt x="70602" y="58105"/>
                    <a:pt x="71771" y="56483"/>
                  </a:cubicBezTo>
                  <a:lnTo>
                    <a:pt x="109871" y="2667"/>
                  </a:lnTo>
                  <a:cubicBezTo>
                    <a:pt x="111049" y="994"/>
                    <a:pt x="112968" y="-1"/>
                    <a:pt x="115014" y="0"/>
                  </a:cubicBezTo>
                  <a:lnTo>
                    <a:pt x="127397" y="0"/>
                  </a:lnTo>
                  <a:cubicBezTo>
                    <a:pt x="130864" y="185"/>
                    <a:pt x="133524" y="3145"/>
                    <a:pt x="133340" y="6612"/>
                  </a:cubicBezTo>
                  <a:cubicBezTo>
                    <a:pt x="133285" y="7642"/>
                    <a:pt x="132978" y="8642"/>
                    <a:pt x="132445" y="9525"/>
                  </a:cubicBezTo>
                  <a:lnTo>
                    <a:pt x="81200" y="80391"/>
                  </a:lnTo>
                  <a:cubicBezTo>
                    <a:pt x="80053" y="81966"/>
                    <a:pt x="79451" y="83872"/>
                    <a:pt x="79486" y="85820"/>
                  </a:cubicBezTo>
                  <a:lnTo>
                    <a:pt x="79486" y="137446"/>
                  </a:lnTo>
                  <a:cubicBezTo>
                    <a:pt x="79435" y="140896"/>
                    <a:pt x="76650" y="143681"/>
                    <a:pt x="73199" y="143732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" name="爱设计-4-4">
              <a:extLst>
                <a:ext uri="{FF2B5EF4-FFF2-40B4-BE49-F238E27FC236}">
                  <a16:creationId xmlns:a16="http://schemas.microsoft.com/office/drawing/2014/main" id="{2831C407-0DFA-456C-C2A9-FA0E8AEEFAFB}"/>
                </a:ext>
              </a:extLst>
            </p:cNvPr>
            <p:cNvSpPr/>
            <p:nvPr/>
          </p:nvSpPr>
          <p:spPr>
            <a:xfrm>
              <a:off x="5769006" y="3750182"/>
              <a:ext cx="131730" cy="143732"/>
            </a:xfrm>
            <a:custGeom>
              <a:avLst/>
              <a:gdLst>
                <a:gd name="connsiteX0" fmla="*/ 65913 w 131730"/>
                <a:gd name="connsiteY0" fmla="*/ 143732 h 143732"/>
                <a:gd name="connsiteX1" fmla="*/ 0 w 131730"/>
                <a:gd name="connsiteY1" fmla="*/ 77819 h 143732"/>
                <a:gd name="connsiteX2" fmla="*/ 0 w 131730"/>
                <a:gd name="connsiteY2" fmla="*/ 6287 h 143732"/>
                <a:gd name="connsiteX3" fmla="*/ 6286 w 131730"/>
                <a:gd name="connsiteY3" fmla="*/ 0 h 143732"/>
                <a:gd name="connsiteX4" fmla="*/ 19431 w 131730"/>
                <a:gd name="connsiteY4" fmla="*/ 0 h 143732"/>
                <a:gd name="connsiteX5" fmla="*/ 25717 w 131730"/>
                <a:gd name="connsiteY5" fmla="*/ 6287 h 143732"/>
                <a:gd name="connsiteX6" fmla="*/ 25717 w 131730"/>
                <a:gd name="connsiteY6" fmla="*/ 77343 h 143732"/>
                <a:gd name="connsiteX7" fmla="*/ 63909 w 131730"/>
                <a:gd name="connsiteY7" fmla="*/ 119447 h 143732"/>
                <a:gd name="connsiteX8" fmla="*/ 106013 w 131730"/>
                <a:gd name="connsiteY8" fmla="*/ 81255 h 143732"/>
                <a:gd name="connsiteX9" fmla="*/ 106013 w 131730"/>
                <a:gd name="connsiteY9" fmla="*/ 77343 h 143732"/>
                <a:gd name="connsiteX10" fmla="*/ 106013 w 131730"/>
                <a:gd name="connsiteY10" fmla="*/ 6287 h 143732"/>
                <a:gd name="connsiteX11" fmla="*/ 112300 w 131730"/>
                <a:gd name="connsiteY11" fmla="*/ 0 h 143732"/>
                <a:gd name="connsiteX12" fmla="*/ 125444 w 131730"/>
                <a:gd name="connsiteY12" fmla="*/ 0 h 143732"/>
                <a:gd name="connsiteX13" fmla="*/ 131731 w 131730"/>
                <a:gd name="connsiteY13" fmla="*/ 6287 h 143732"/>
                <a:gd name="connsiteX14" fmla="*/ 131731 w 131730"/>
                <a:gd name="connsiteY14" fmla="*/ 77819 h 143732"/>
                <a:gd name="connsiteX15" fmla="*/ 66008 w 131730"/>
                <a:gd name="connsiteY15" fmla="*/ 143732 h 143732"/>
                <a:gd name="connsiteX16" fmla="*/ 65913 w 131730"/>
                <a:gd name="connsiteY16" fmla="*/ 143732 h 1437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31730" h="143732">
                  <a:moveTo>
                    <a:pt x="65913" y="143732"/>
                  </a:moveTo>
                  <a:cubicBezTo>
                    <a:pt x="29510" y="143732"/>
                    <a:pt x="0" y="114222"/>
                    <a:pt x="0" y="77819"/>
                  </a:cubicBezTo>
                  <a:lnTo>
                    <a:pt x="0" y="6287"/>
                  </a:lnTo>
                  <a:cubicBezTo>
                    <a:pt x="0" y="2815"/>
                    <a:pt x="2815" y="0"/>
                    <a:pt x="6286" y="0"/>
                  </a:cubicBezTo>
                  <a:lnTo>
                    <a:pt x="19431" y="0"/>
                  </a:lnTo>
                  <a:cubicBezTo>
                    <a:pt x="22903" y="0"/>
                    <a:pt x="25717" y="2815"/>
                    <a:pt x="25717" y="6287"/>
                  </a:cubicBezTo>
                  <a:lnTo>
                    <a:pt x="25717" y="77343"/>
                  </a:lnTo>
                  <a:cubicBezTo>
                    <a:pt x="24637" y="99516"/>
                    <a:pt x="41736" y="118367"/>
                    <a:pt x="63909" y="119447"/>
                  </a:cubicBezTo>
                  <a:cubicBezTo>
                    <a:pt x="86082" y="120527"/>
                    <a:pt x="104933" y="103428"/>
                    <a:pt x="106013" y="81255"/>
                  </a:cubicBezTo>
                  <a:cubicBezTo>
                    <a:pt x="106077" y="79952"/>
                    <a:pt x="106077" y="78646"/>
                    <a:pt x="106013" y="77343"/>
                  </a:cubicBezTo>
                  <a:lnTo>
                    <a:pt x="106013" y="6287"/>
                  </a:lnTo>
                  <a:cubicBezTo>
                    <a:pt x="106064" y="2836"/>
                    <a:pt x="108849" y="51"/>
                    <a:pt x="112300" y="0"/>
                  </a:cubicBezTo>
                  <a:lnTo>
                    <a:pt x="125444" y="0"/>
                  </a:lnTo>
                  <a:cubicBezTo>
                    <a:pt x="128916" y="0"/>
                    <a:pt x="131731" y="2815"/>
                    <a:pt x="131731" y="6287"/>
                  </a:cubicBezTo>
                  <a:lnTo>
                    <a:pt x="131731" y="77819"/>
                  </a:lnTo>
                  <a:cubicBezTo>
                    <a:pt x="131783" y="114169"/>
                    <a:pt x="102358" y="143680"/>
                    <a:pt x="66008" y="143732"/>
                  </a:cubicBezTo>
                  <a:cubicBezTo>
                    <a:pt x="65977" y="143732"/>
                    <a:pt x="65945" y="143732"/>
                    <a:pt x="65913" y="143732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" name="爱设计-4-5">
              <a:extLst>
                <a:ext uri="{FF2B5EF4-FFF2-40B4-BE49-F238E27FC236}">
                  <a16:creationId xmlns:a16="http://schemas.microsoft.com/office/drawing/2014/main" id="{6ABF3A88-EBC6-11F0-6EF8-EC5CA3AE369B}"/>
                </a:ext>
              </a:extLst>
            </p:cNvPr>
            <p:cNvSpPr/>
            <p:nvPr/>
          </p:nvSpPr>
          <p:spPr>
            <a:xfrm>
              <a:off x="6121239" y="3748944"/>
              <a:ext cx="116682" cy="145923"/>
            </a:xfrm>
            <a:custGeom>
              <a:avLst/>
              <a:gdLst>
                <a:gd name="connsiteX0" fmla="*/ 6287 w 116682"/>
                <a:gd name="connsiteY0" fmla="*/ 145923 h 145923"/>
                <a:gd name="connsiteX1" fmla="*/ 1 w 116682"/>
                <a:gd name="connsiteY1" fmla="*/ 139829 h 145923"/>
                <a:gd name="connsiteX2" fmla="*/ 1 w 116682"/>
                <a:gd name="connsiteY2" fmla="*/ 139637 h 145923"/>
                <a:gd name="connsiteX3" fmla="*/ 1 w 116682"/>
                <a:gd name="connsiteY3" fmla="*/ 6287 h 145923"/>
                <a:gd name="connsiteX4" fmla="*/ 6287 w 116682"/>
                <a:gd name="connsiteY4" fmla="*/ 0 h 145923"/>
                <a:gd name="connsiteX5" fmla="*/ 20003 w 116682"/>
                <a:gd name="connsiteY5" fmla="*/ 0 h 145923"/>
                <a:gd name="connsiteX6" fmla="*/ 26290 w 116682"/>
                <a:gd name="connsiteY6" fmla="*/ 6287 h 145923"/>
                <a:gd name="connsiteX7" fmla="*/ 26290 w 116682"/>
                <a:gd name="connsiteY7" fmla="*/ 114395 h 145923"/>
                <a:gd name="connsiteX8" fmla="*/ 32576 w 116682"/>
                <a:gd name="connsiteY8" fmla="*/ 120682 h 145923"/>
                <a:gd name="connsiteX9" fmla="*/ 110396 w 116682"/>
                <a:gd name="connsiteY9" fmla="*/ 120682 h 145923"/>
                <a:gd name="connsiteX10" fmla="*/ 116682 w 116682"/>
                <a:gd name="connsiteY10" fmla="*/ 126968 h 145923"/>
                <a:gd name="connsiteX11" fmla="*/ 116682 w 116682"/>
                <a:gd name="connsiteY11" fmla="*/ 139637 h 145923"/>
                <a:gd name="connsiteX12" fmla="*/ 110588 w 116682"/>
                <a:gd name="connsiteY12" fmla="*/ 145923 h 145923"/>
                <a:gd name="connsiteX13" fmla="*/ 110396 w 116682"/>
                <a:gd name="connsiteY13" fmla="*/ 145923 h 1459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16682" h="145923">
                  <a:moveTo>
                    <a:pt x="6287" y="145923"/>
                  </a:moveTo>
                  <a:cubicBezTo>
                    <a:pt x="2868" y="145976"/>
                    <a:pt x="54" y="143248"/>
                    <a:pt x="1" y="139829"/>
                  </a:cubicBezTo>
                  <a:cubicBezTo>
                    <a:pt x="0" y="139765"/>
                    <a:pt x="0" y="139701"/>
                    <a:pt x="1" y="139637"/>
                  </a:cubicBezTo>
                  <a:lnTo>
                    <a:pt x="1" y="6287"/>
                  </a:lnTo>
                  <a:cubicBezTo>
                    <a:pt x="1" y="2815"/>
                    <a:pt x="2815" y="0"/>
                    <a:pt x="6287" y="0"/>
                  </a:cubicBezTo>
                  <a:lnTo>
                    <a:pt x="20003" y="0"/>
                  </a:lnTo>
                  <a:cubicBezTo>
                    <a:pt x="23475" y="0"/>
                    <a:pt x="26290" y="2815"/>
                    <a:pt x="26290" y="6287"/>
                  </a:cubicBezTo>
                  <a:lnTo>
                    <a:pt x="26290" y="114395"/>
                  </a:lnTo>
                  <a:cubicBezTo>
                    <a:pt x="26290" y="117867"/>
                    <a:pt x="29104" y="120682"/>
                    <a:pt x="32576" y="120682"/>
                  </a:cubicBezTo>
                  <a:lnTo>
                    <a:pt x="110396" y="120682"/>
                  </a:lnTo>
                  <a:cubicBezTo>
                    <a:pt x="113868" y="120682"/>
                    <a:pt x="116682" y="123496"/>
                    <a:pt x="116682" y="126968"/>
                  </a:cubicBezTo>
                  <a:lnTo>
                    <a:pt x="116682" y="139637"/>
                  </a:lnTo>
                  <a:cubicBezTo>
                    <a:pt x="116735" y="143055"/>
                    <a:pt x="114007" y="145870"/>
                    <a:pt x="110588" y="145923"/>
                  </a:cubicBezTo>
                  <a:cubicBezTo>
                    <a:pt x="110524" y="145924"/>
                    <a:pt x="110460" y="145924"/>
                    <a:pt x="110396" y="145923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" name="爱设计-4-6">
              <a:extLst>
                <a:ext uri="{FF2B5EF4-FFF2-40B4-BE49-F238E27FC236}">
                  <a16:creationId xmlns:a16="http://schemas.microsoft.com/office/drawing/2014/main" id="{93B33028-1E01-C50B-C897-E9E93394C245}"/>
                </a:ext>
              </a:extLst>
            </p:cNvPr>
            <p:cNvSpPr/>
            <p:nvPr/>
          </p:nvSpPr>
          <p:spPr>
            <a:xfrm>
              <a:off x="6561009" y="3749611"/>
              <a:ext cx="149352" cy="149352"/>
            </a:xfrm>
            <a:custGeom>
              <a:avLst/>
              <a:gdLst>
                <a:gd name="connsiteX0" fmla="*/ 74867 w 149352"/>
                <a:gd name="connsiteY0" fmla="*/ 149352 h 149352"/>
                <a:gd name="connsiteX1" fmla="*/ 0 w 149352"/>
                <a:gd name="connsiteY1" fmla="*/ 74867 h 149352"/>
                <a:gd name="connsiteX2" fmla="*/ 74486 w 149352"/>
                <a:gd name="connsiteY2" fmla="*/ 0 h 149352"/>
                <a:gd name="connsiteX3" fmla="*/ 149352 w 149352"/>
                <a:gd name="connsiteY3" fmla="*/ 74486 h 149352"/>
                <a:gd name="connsiteX4" fmla="*/ 149352 w 149352"/>
                <a:gd name="connsiteY4" fmla="*/ 74676 h 149352"/>
                <a:gd name="connsiteX5" fmla="*/ 74867 w 149352"/>
                <a:gd name="connsiteY5" fmla="*/ 149352 h 149352"/>
                <a:gd name="connsiteX6" fmla="*/ 74867 w 149352"/>
                <a:gd name="connsiteY6" fmla="*/ 25527 h 149352"/>
                <a:gd name="connsiteX7" fmla="*/ 25527 w 149352"/>
                <a:gd name="connsiteY7" fmla="*/ 74676 h 149352"/>
                <a:gd name="connsiteX8" fmla="*/ 74676 w 149352"/>
                <a:gd name="connsiteY8" fmla="*/ 124015 h 149352"/>
                <a:gd name="connsiteX9" fmla="*/ 124015 w 149352"/>
                <a:gd name="connsiteY9" fmla="*/ 74866 h 149352"/>
                <a:gd name="connsiteX10" fmla="*/ 124016 w 149352"/>
                <a:gd name="connsiteY10" fmla="*/ 74771 h 149352"/>
                <a:gd name="connsiteX11" fmla="*/ 74866 w 149352"/>
                <a:gd name="connsiteY11" fmla="*/ 25432 h 1493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49352" h="149352">
                  <a:moveTo>
                    <a:pt x="74867" y="149352"/>
                  </a:moveTo>
                  <a:cubicBezTo>
                    <a:pt x="33624" y="149457"/>
                    <a:pt x="105" y="116109"/>
                    <a:pt x="0" y="74867"/>
                  </a:cubicBezTo>
                  <a:cubicBezTo>
                    <a:pt x="-105" y="33624"/>
                    <a:pt x="33243" y="105"/>
                    <a:pt x="74486" y="0"/>
                  </a:cubicBezTo>
                  <a:cubicBezTo>
                    <a:pt x="115728" y="-105"/>
                    <a:pt x="149247" y="33243"/>
                    <a:pt x="149352" y="74486"/>
                  </a:cubicBezTo>
                  <a:cubicBezTo>
                    <a:pt x="149352" y="74549"/>
                    <a:pt x="149352" y="74612"/>
                    <a:pt x="149352" y="74676"/>
                  </a:cubicBezTo>
                  <a:cubicBezTo>
                    <a:pt x="149300" y="115822"/>
                    <a:pt x="116013" y="149195"/>
                    <a:pt x="74867" y="149352"/>
                  </a:cubicBezTo>
                  <a:close/>
                  <a:moveTo>
                    <a:pt x="74867" y="25527"/>
                  </a:moveTo>
                  <a:cubicBezTo>
                    <a:pt x="47670" y="25474"/>
                    <a:pt x="25580" y="47479"/>
                    <a:pt x="25527" y="74676"/>
                  </a:cubicBezTo>
                  <a:cubicBezTo>
                    <a:pt x="25474" y="101873"/>
                    <a:pt x="47479" y="123963"/>
                    <a:pt x="74676" y="124015"/>
                  </a:cubicBezTo>
                  <a:cubicBezTo>
                    <a:pt x="101873" y="124068"/>
                    <a:pt x="123963" y="102063"/>
                    <a:pt x="124015" y="74866"/>
                  </a:cubicBezTo>
                  <a:cubicBezTo>
                    <a:pt x="124016" y="74835"/>
                    <a:pt x="124016" y="74803"/>
                    <a:pt x="124016" y="74771"/>
                  </a:cubicBezTo>
                  <a:cubicBezTo>
                    <a:pt x="124016" y="47596"/>
                    <a:pt x="102042" y="25537"/>
                    <a:pt x="74866" y="25432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" name="爱设计-4-7">
              <a:extLst>
                <a:ext uri="{FF2B5EF4-FFF2-40B4-BE49-F238E27FC236}">
                  <a16:creationId xmlns:a16="http://schemas.microsoft.com/office/drawing/2014/main" id="{9F268F28-A984-CB11-4F2B-4B0632FBC555}"/>
                </a:ext>
              </a:extLst>
            </p:cNvPr>
            <p:cNvSpPr/>
            <p:nvPr/>
          </p:nvSpPr>
          <p:spPr>
            <a:xfrm>
              <a:off x="6243065" y="3747039"/>
              <a:ext cx="149351" cy="149351"/>
            </a:xfrm>
            <a:custGeom>
              <a:avLst/>
              <a:gdLst>
                <a:gd name="connsiteX0" fmla="*/ 74676 w 149351"/>
                <a:gd name="connsiteY0" fmla="*/ 149352 h 149351"/>
                <a:gd name="connsiteX1" fmla="*/ 0 w 149351"/>
                <a:gd name="connsiteY1" fmla="*/ 74676 h 149351"/>
                <a:gd name="connsiteX2" fmla="*/ 74676 w 149351"/>
                <a:gd name="connsiteY2" fmla="*/ 0 h 149351"/>
                <a:gd name="connsiteX3" fmla="*/ 149352 w 149351"/>
                <a:gd name="connsiteY3" fmla="*/ 74676 h 149351"/>
                <a:gd name="connsiteX4" fmla="*/ 74676 w 149351"/>
                <a:gd name="connsiteY4" fmla="*/ 149352 h 149351"/>
                <a:gd name="connsiteX5" fmla="*/ 74676 w 149351"/>
                <a:gd name="connsiteY5" fmla="*/ 25527 h 149351"/>
                <a:gd name="connsiteX6" fmla="*/ 25910 w 149351"/>
                <a:gd name="connsiteY6" fmla="*/ 75245 h 149351"/>
                <a:gd name="connsiteX7" fmla="*/ 75629 w 149351"/>
                <a:gd name="connsiteY7" fmla="*/ 124011 h 149351"/>
                <a:gd name="connsiteX8" fmla="*/ 124396 w 149351"/>
                <a:gd name="connsiteY8" fmla="*/ 74676 h 149351"/>
                <a:gd name="connsiteX9" fmla="*/ 75251 w 149351"/>
                <a:gd name="connsiteY9" fmla="*/ 25524 h 149351"/>
                <a:gd name="connsiteX10" fmla="*/ 74676 w 149351"/>
                <a:gd name="connsiteY10" fmla="*/ 25527 h 1493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49351" h="149351">
                  <a:moveTo>
                    <a:pt x="74676" y="149352"/>
                  </a:moveTo>
                  <a:cubicBezTo>
                    <a:pt x="33434" y="149352"/>
                    <a:pt x="0" y="115918"/>
                    <a:pt x="0" y="74676"/>
                  </a:cubicBezTo>
                  <a:cubicBezTo>
                    <a:pt x="0" y="33434"/>
                    <a:pt x="33434" y="0"/>
                    <a:pt x="74676" y="0"/>
                  </a:cubicBezTo>
                  <a:cubicBezTo>
                    <a:pt x="115918" y="0"/>
                    <a:pt x="149352" y="33434"/>
                    <a:pt x="149352" y="74676"/>
                  </a:cubicBezTo>
                  <a:cubicBezTo>
                    <a:pt x="149352" y="115918"/>
                    <a:pt x="115918" y="149352"/>
                    <a:pt x="74676" y="149352"/>
                  </a:cubicBezTo>
                  <a:close/>
                  <a:moveTo>
                    <a:pt x="74676" y="25527"/>
                  </a:moveTo>
                  <a:cubicBezTo>
                    <a:pt x="47480" y="25790"/>
                    <a:pt x="25647" y="48050"/>
                    <a:pt x="25910" y="75245"/>
                  </a:cubicBezTo>
                  <a:cubicBezTo>
                    <a:pt x="26173" y="102441"/>
                    <a:pt x="48433" y="124274"/>
                    <a:pt x="75629" y="124011"/>
                  </a:cubicBezTo>
                  <a:cubicBezTo>
                    <a:pt x="102675" y="123749"/>
                    <a:pt x="124447" y="101723"/>
                    <a:pt x="124396" y="74676"/>
                  </a:cubicBezTo>
                  <a:cubicBezTo>
                    <a:pt x="124398" y="47532"/>
                    <a:pt x="102395" y="25525"/>
                    <a:pt x="75251" y="25524"/>
                  </a:cubicBezTo>
                  <a:cubicBezTo>
                    <a:pt x="75059" y="25524"/>
                    <a:pt x="74868" y="25525"/>
                    <a:pt x="74676" y="25527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" name="爱设计-4-8">
              <a:extLst>
                <a:ext uri="{FF2B5EF4-FFF2-40B4-BE49-F238E27FC236}">
                  <a16:creationId xmlns:a16="http://schemas.microsoft.com/office/drawing/2014/main" id="{B347EB07-54CF-ADAD-EAF5-6F252FDFDC0C}"/>
                </a:ext>
              </a:extLst>
            </p:cNvPr>
            <p:cNvSpPr/>
            <p:nvPr/>
          </p:nvSpPr>
          <p:spPr>
            <a:xfrm>
              <a:off x="6402799" y="3745562"/>
              <a:ext cx="151572" cy="149352"/>
            </a:xfrm>
            <a:custGeom>
              <a:avLst/>
              <a:gdLst>
                <a:gd name="connsiteX0" fmla="*/ 145638 w 151572"/>
                <a:gd name="connsiteY0" fmla="*/ 64438 h 149352"/>
                <a:gd name="connsiteX1" fmla="*/ 145066 w 151572"/>
                <a:gd name="connsiteY1" fmla="*/ 64438 h 149352"/>
                <a:gd name="connsiteX2" fmla="*/ 145066 w 151572"/>
                <a:gd name="connsiteY2" fmla="*/ 64438 h 149352"/>
                <a:gd name="connsiteX3" fmla="*/ 87916 w 151572"/>
                <a:gd name="connsiteY3" fmla="*/ 64438 h 149352"/>
                <a:gd name="connsiteX4" fmla="*/ 81630 w 151572"/>
                <a:gd name="connsiteY4" fmla="*/ 70724 h 149352"/>
                <a:gd name="connsiteX5" fmla="*/ 81630 w 151572"/>
                <a:gd name="connsiteY5" fmla="*/ 83583 h 149352"/>
                <a:gd name="connsiteX6" fmla="*/ 87916 w 151572"/>
                <a:gd name="connsiteY6" fmla="*/ 89869 h 149352"/>
                <a:gd name="connsiteX7" fmla="*/ 115443 w 151572"/>
                <a:gd name="connsiteY7" fmla="*/ 89869 h 149352"/>
                <a:gd name="connsiteX8" fmla="*/ 119539 w 151572"/>
                <a:gd name="connsiteY8" fmla="*/ 91584 h 149352"/>
                <a:gd name="connsiteX9" fmla="*/ 120492 w 151572"/>
                <a:gd name="connsiteY9" fmla="*/ 96632 h 149352"/>
                <a:gd name="connsiteX10" fmla="*/ 120492 w 151572"/>
                <a:gd name="connsiteY10" fmla="*/ 96632 h 149352"/>
                <a:gd name="connsiteX11" fmla="*/ 120492 w 151572"/>
                <a:gd name="connsiteY11" fmla="*/ 96632 h 149352"/>
                <a:gd name="connsiteX12" fmla="*/ 103632 w 151572"/>
                <a:gd name="connsiteY12" fmla="*/ 117873 h 149352"/>
                <a:gd name="connsiteX13" fmla="*/ 102870 w 151572"/>
                <a:gd name="connsiteY13" fmla="*/ 117873 h 149352"/>
                <a:gd name="connsiteX14" fmla="*/ 100299 w 151572"/>
                <a:gd name="connsiteY14" fmla="*/ 119206 h 149352"/>
                <a:gd name="connsiteX15" fmla="*/ 100299 w 151572"/>
                <a:gd name="connsiteY15" fmla="*/ 119206 h 149352"/>
                <a:gd name="connsiteX16" fmla="*/ 99156 w 151572"/>
                <a:gd name="connsiteY16" fmla="*/ 119778 h 149352"/>
                <a:gd name="connsiteX17" fmla="*/ 99156 w 151572"/>
                <a:gd name="connsiteY17" fmla="*/ 119778 h 149352"/>
                <a:gd name="connsiteX18" fmla="*/ 98108 w 151572"/>
                <a:gd name="connsiteY18" fmla="*/ 120254 h 149352"/>
                <a:gd name="connsiteX19" fmla="*/ 98108 w 151572"/>
                <a:gd name="connsiteY19" fmla="*/ 120254 h 149352"/>
                <a:gd name="connsiteX20" fmla="*/ 96965 w 151572"/>
                <a:gd name="connsiteY20" fmla="*/ 120254 h 149352"/>
                <a:gd name="connsiteX21" fmla="*/ 96965 w 151572"/>
                <a:gd name="connsiteY21" fmla="*/ 120254 h 149352"/>
                <a:gd name="connsiteX22" fmla="*/ 91345 w 151572"/>
                <a:gd name="connsiteY22" fmla="*/ 122254 h 149352"/>
                <a:gd name="connsiteX23" fmla="*/ 91345 w 151572"/>
                <a:gd name="connsiteY23" fmla="*/ 122254 h 149352"/>
                <a:gd name="connsiteX24" fmla="*/ 90012 w 151572"/>
                <a:gd name="connsiteY24" fmla="*/ 122254 h 149352"/>
                <a:gd name="connsiteX25" fmla="*/ 90012 w 151572"/>
                <a:gd name="connsiteY25" fmla="*/ 122254 h 149352"/>
                <a:gd name="connsiteX26" fmla="*/ 88678 w 151572"/>
                <a:gd name="connsiteY26" fmla="*/ 122254 h 149352"/>
                <a:gd name="connsiteX27" fmla="*/ 88678 w 151572"/>
                <a:gd name="connsiteY27" fmla="*/ 122254 h 149352"/>
                <a:gd name="connsiteX28" fmla="*/ 81344 w 151572"/>
                <a:gd name="connsiteY28" fmla="*/ 123302 h 149352"/>
                <a:gd name="connsiteX29" fmla="*/ 71819 w 151572"/>
                <a:gd name="connsiteY29" fmla="*/ 123302 h 149352"/>
                <a:gd name="connsiteX30" fmla="*/ 70581 w 151572"/>
                <a:gd name="connsiteY30" fmla="*/ 123302 h 149352"/>
                <a:gd name="connsiteX31" fmla="*/ 70581 w 151572"/>
                <a:gd name="connsiteY31" fmla="*/ 123302 h 149352"/>
                <a:gd name="connsiteX32" fmla="*/ 66580 w 151572"/>
                <a:gd name="connsiteY32" fmla="*/ 122540 h 149352"/>
                <a:gd name="connsiteX33" fmla="*/ 66580 w 151572"/>
                <a:gd name="connsiteY33" fmla="*/ 122540 h 149352"/>
                <a:gd name="connsiteX34" fmla="*/ 29259 w 151572"/>
                <a:gd name="connsiteY34" fmla="*/ 63743 h 149352"/>
                <a:gd name="connsiteX35" fmla="*/ 63246 w 151572"/>
                <a:gd name="connsiteY35" fmla="*/ 27290 h 149352"/>
                <a:gd name="connsiteX36" fmla="*/ 63246 w 151572"/>
                <a:gd name="connsiteY36" fmla="*/ 27290 h 149352"/>
                <a:gd name="connsiteX37" fmla="*/ 72009 w 151572"/>
                <a:gd name="connsiteY37" fmla="*/ 25480 h 149352"/>
                <a:gd name="connsiteX38" fmla="*/ 72009 w 151572"/>
                <a:gd name="connsiteY38" fmla="*/ 25480 h 149352"/>
                <a:gd name="connsiteX39" fmla="*/ 75438 w 151572"/>
                <a:gd name="connsiteY39" fmla="*/ 25480 h 149352"/>
                <a:gd name="connsiteX40" fmla="*/ 77534 w 151572"/>
                <a:gd name="connsiteY40" fmla="*/ 25480 h 149352"/>
                <a:gd name="connsiteX41" fmla="*/ 108966 w 151572"/>
                <a:gd name="connsiteY41" fmla="*/ 36815 h 149352"/>
                <a:gd name="connsiteX42" fmla="*/ 109538 w 151572"/>
                <a:gd name="connsiteY42" fmla="*/ 37387 h 149352"/>
                <a:gd name="connsiteX43" fmla="*/ 109538 w 151572"/>
                <a:gd name="connsiteY43" fmla="*/ 37387 h 149352"/>
                <a:gd name="connsiteX44" fmla="*/ 112395 w 151572"/>
                <a:gd name="connsiteY44" fmla="*/ 40054 h 149352"/>
                <a:gd name="connsiteX45" fmla="*/ 120396 w 151572"/>
                <a:gd name="connsiteY45" fmla="*/ 40720 h 149352"/>
                <a:gd name="connsiteX46" fmla="*/ 131064 w 151572"/>
                <a:gd name="connsiteY46" fmla="*/ 33291 h 149352"/>
                <a:gd name="connsiteX47" fmla="*/ 132781 w 151572"/>
                <a:gd name="connsiteY47" fmla="*/ 24705 h 149352"/>
                <a:gd name="connsiteX48" fmla="*/ 132588 w 151572"/>
                <a:gd name="connsiteY48" fmla="*/ 24433 h 149352"/>
                <a:gd name="connsiteX49" fmla="*/ 122016 w 151572"/>
                <a:gd name="connsiteY49" fmla="*/ 14908 h 149352"/>
                <a:gd name="connsiteX50" fmla="*/ 77343 w 151572"/>
                <a:gd name="connsiteY50" fmla="*/ 49 h 149352"/>
                <a:gd name="connsiteX51" fmla="*/ 77343 w 151572"/>
                <a:gd name="connsiteY51" fmla="*/ 49 h 149352"/>
                <a:gd name="connsiteX52" fmla="*/ 49 w 151572"/>
                <a:gd name="connsiteY52" fmla="*/ 72010 h 149352"/>
                <a:gd name="connsiteX53" fmla="*/ 72010 w 151572"/>
                <a:gd name="connsiteY53" fmla="*/ 149305 h 149352"/>
                <a:gd name="connsiteX54" fmla="*/ 77344 w 151572"/>
                <a:gd name="connsiteY54" fmla="*/ 149305 h 149352"/>
                <a:gd name="connsiteX55" fmla="*/ 84487 w 151572"/>
                <a:gd name="connsiteY55" fmla="*/ 149305 h 149352"/>
                <a:gd name="connsiteX56" fmla="*/ 86202 w 151572"/>
                <a:gd name="connsiteY56" fmla="*/ 149305 h 149352"/>
                <a:gd name="connsiteX57" fmla="*/ 87440 w 151572"/>
                <a:gd name="connsiteY57" fmla="*/ 149305 h 149352"/>
                <a:gd name="connsiteX58" fmla="*/ 88583 w 151572"/>
                <a:gd name="connsiteY58" fmla="*/ 149305 h 149352"/>
                <a:gd name="connsiteX59" fmla="*/ 89631 w 151572"/>
                <a:gd name="connsiteY59" fmla="*/ 149305 h 149352"/>
                <a:gd name="connsiteX60" fmla="*/ 91536 w 151572"/>
                <a:gd name="connsiteY60" fmla="*/ 149305 h 149352"/>
                <a:gd name="connsiteX61" fmla="*/ 92583 w 151572"/>
                <a:gd name="connsiteY61" fmla="*/ 149305 h 149352"/>
                <a:gd name="connsiteX62" fmla="*/ 93726 w 151572"/>
                <a:gd name="connsiteY62" fmla="*/ 149305 h 149352"/>
                <a:gd name="connsiteX63" fmla="*/ 94679 w 151572"/>
                <a:gd name="connsiteY63" fmla="*/ 149305 h 149352"/>
                <a:gd name="connsiteX64" fmla="*/ 96679 w 151572"/>
                <a:gd name="connsiteY64" fmla="*/ 149305 h 149352"/>
                <a:gd name="connsiteX65" fmla="*/ 97536 w 151572"/>
                <a:gd name="connsiteY65" fmla="*/ 149305 h 149352"/>
                <a:gd name="connsiteX66" fmla="*/ 98775 w 151572"/>
                <a:gd name="connsiteY66" fmla="*/ 149305 h 149352"/>
                <a:gd name="connsiteX67" fmla="*/ 99632 w 151572"/>
                <a:gd name="connsiteY67" fmla="*/ 149305 h 149352"/>
                <a:gd name="connsiteX68" fmla="*/ 101727 w 151572"/>
                <a:gd name="connsiteY68" fmla="*/ 148543 h 149352"/>
                <a:gd name="connsiteX69" fmla="*/ 102489 w 151572"/>
                <a:gd name="connsiteY69" fmla="*/ 148543 h 149352"/>
                <a:gd name="connsiteX70" fmla="*/ 103728 w 151572"/>
                <a:gd name="connsiteY70" fmla="*/ 148543 h 149352"/>
                <a:gd name="connsiteX71" fmla="*/ 103728 w 151572"/>
                <a:gd name="connsiteY71" fmla="*/ 148543 h 149352"/>
                <a:gd name="connsiteX72" fmla="*/ 106299 w 151572"/>
                <a:gd name="connsiteY72" fmla="*/ 147591 h 149352"/>
                <a:gd name="connsiteX73" fmla="*/ 106966 w 151572"/>
                <a:gd name="connsiteY73" fmla="*/ 147591 h 149352"/>
                <a:gd name="connsiteX74" fmla="*/ 110967 w 151572"/>
                <a:gd name="connsiteY74" fmla="*/ 145686 h 149352"/>
                <a:gd name="connsiteX75" fmla="*/ 111538 w 151572"/>
                <a:gd name="connsiteY75" fmla="*/ 145686 h 149352"/>
                <a:gd name="connsiteX76" fmla="*/ 114015 w 151572"/>
                <a:gd name="connsiteY76" fmla="*/ 144257 h 149352"/>
                <a:gd name="connsiteX77" fmla="*/ 114015 w 151572"/>
                <a:gd name="connsiteY77" fmla="*/ 144257 h 149352"/>
                <a:gd name="connsiteX78" fmla="*/ 115253 w 151572"/>
                <a:gd name="connsiteY78" fmla="*/ 143495 h 149352"/>
                <a:gd name="connsiteX79" fmla="*/ 115729 w 151572"/>
                <a:gd name="connsiteY79" fmla="*/ 143495 h 149352"/>
                <a:gd name="connsiteX80" fmla="*/ 118110 w 151572"/>
                <a:gd name="connsiteY80" fmla="*/ 141971 h 149352"/>
                <a:gd name="connsiteX81" fmla="*/ 118110 w 151572"/>
                <a:gd name="connsiteY81" fmla="*/ 141971 h 149352"/>
                <a:gd name="connsiteX82" fmla="*/ 119349 w 151572"/>
                <a:gd name="connsiteY82" fmla="*/ 141114 h 149352"/>
                <a:gd name="connsiteX83" fmla="*/ 119349 w 151572"/>
                <a:gd name="connsiteY83" fmla="*/ 141114 h 149352"/>
                <a:gd name="connsiteX84" fmla="*/ 121730 w 151572"/>
                <a:gd name="connsiteY84" fmla="*/ 139399 h 149352"/>
                <a:gd name="connsiteX85" fmla="*/ 121730 w 151572"/>
                <a:gd name="connsiteY85" fmla="*/ 139399 h 149352"/>
                <a:gd name="connsiteX86" fmla="*/ 122968 w 151572"/>
                <a:gd name="connsiteY86" fmla="*/ 138352 h 149352"/>
                <a:gd name="connsiteX87" fmla="*/ 122968 w 151572"/>
                <a:gd name="connsiteY87" fmla="*/ 138352 h 149352"/>
                <a:gd name="connsiteX88" fmla="*/ 125349 w 151572"/>
                <a:gd name="connsiteY88" fmla="*/ 136351 h 149352"/>
                <a:gd name="connsiteX89" fmla="*/ 125349 w 151572"/>
                <a:gd name="connsiteY89" fmla="*/ 136351 h 149352"/>
                <a:gd name="connsiteX90" fmla="*/ 150400 w 151572"/>
                <a:gd name="connsiteY90" fmla="*/ 80630 h 149352"/>
                <a:gd name="connsiteX91" fmla="*/ 150400 w 151572"/>
                <a:gd name="connsiteY91" fmla="*/ 74248 h 149352"/>
                <a:gd name="connsiteX92" fmla="*/ 149006 w 151572"/>
                <a:gd name="connsiteY92" fmla="*/ 65604 h 149352"/>
                <a:gd name="connsiteX93" fmla="*/ 145638 w 151572"/>
                <a:gd name="connsiteY93" fmla="*/ 64438 h 1493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</a:cxnLst>
              <a:rect l="l" t="t" r="r" b="b"/>
              <a:pathLst>
                <a:path w="151572" h="149352">
                  <a:moveTo>
                    <a:pt x="145638" y="64438"/>
                  </a:moveTo>
                  <a:lnTo>
                    <a:pt x="145066" y="64438"/>
                  </a:lnTo>
                  <a:lnTo>
                    <a:pt x="145066" y="64438"/>
                  </a:lnTo>
                  <a:lnTo>
                    <a:pt x="87916" y="64438"/>
                  </a:lnTo>
                  <a:cubicBezTo>
                    <a:pt x="84444" y="64438"/>
                    <a:pt x="81630" y="67252"/>
                    <a:pt x="81630" y="70724"/>
                  </a:cubicBezTo>
                  <a:lnTo>
                    <a:pt x="81630" y="83583"/>
                  </a:lnTo>
                  <a:cubicBezTo>
                    <a:pt x="81630" y="87055"/>
                    <a:pt x="84444" y="89869"/>
                    <a:pt x="87916" y="89869"/>
                  </a:cubicBezTo>
                  <a:lnTo>
                    <a:pt x="115443" y="89869"/>
                  </a:lnTo>
                  <a:cubicBezTo>
                    <a:pt x="116988" y="89843"/>
                    <a:pt x="118474" y="90465"/>
                    <a:pt x="119539" y="91584"/>
                  </a:cubicBezTo>
                  <a:cubicBezTo>
                    <a:pt x="120734" y="92976"/>
                    <a:pt x="121097" y="94900"/>
                    <a:pt x="120492" y="96632"/>
                  </a:cubicBezTo>
                  <a:lnTo>
                    <a:pt x="120492" y="96632"/>
                  </a:lnTo>
                  <a:lnTo>
                    <a:pt x="120492" y="96632"/>
                  </a:lnTo>
                  <a:cubicBezTo>
                    <a:pt x="116693" y="104984"/>
                    <a:pt x="110905" y="112278"/>
                    <a:pt x="103632" y="117873"/>
                  </a:cubicBezTo>
                  <a:lnTo>
                    <a:pt x="102870" y="117873"/>
                  </a:lnTo>
                  <a:lnTo>
                    <a:pt x="100299" y="119206"/>
                  </a:lnTo>
                  <a:lnTo>
                    <a:pt x="100299" y="119206"/>
                  </a:lnTo>
                  <a:lnTo>
                    <a:pt x="99156" y="119778"/>
                  </a:lnTo>
                  <a:lnTo>
                    <a:pt x="99156" y="119778"/>
                  </a:lnTo>
                  <a:lnTo>
                    <a:pt x="98108" y="120254"/>
                  </a:lnTo>
                  <a:lnTo>
                    <a:pt x="98108" y="120254"/>
                  </a:lnTo>
                  <a:lnTo>
                    <a:pt x="96965" y="120254"/>
                  </a:lnTo>
                  <a:lnTo>
                    <a:pt x="96965" y="120254"/>
                  </a:lnTo>
                  <a:lnTo>
                    <a:pt x="91345" y="122254"/>
                  </a:lnTo>
                  <a:lnTo>
                    <a:pt x="91345" y="122254"/>
                  </a:lnTo>
                  <a:lnTo>
                    <a:pt x="90012" y="122254"/>
                  </a:lnTo>
                  <a:lnTo>
                    <a:pt x="90012" y="122254"/>
                  </a:lnTo>
                  <a:lnTo>
                    <a:pt x="88678" y="122254"/>
                  </a:lnTo>
                  <a:lnTo>
                    <a:pt x="88678" y="122254"/>
                  </a:lnTo>
                  <a:cubicBezTo>
                    <a:pt x="86262" y="122783"/>
                    <a:pt x="83811" y="123133"/>
                    <a:pt x="81344" y="123302"/>
                  </a:cubicBezTo>
                  <a:lnTo>
                    <a:pt x="71819" y="123302"/>
                  </a:lnTo>
                  <a:lnTo>
                    <a:pt x="70581" y="123302"/>
                  </a:lnTo>
                  <a:lnTo>
                    <a:pt x="70581" y="123302"/>
                  </a:lnTo>
                  <a:lnTo>
                    <a:pt x="66580" y="122540"/>
                  </a:lnTo>
                  <a:lnTo>
                    <a:pt x="66580" y="122540"/>
                  </a:lnTo>
                  <a:cubicBezTo>
                    <a:pt x="40038" y="116609"/>
                    <a:pt x="23329" y="90285"/>
                    <a:pt x="29259" y="63743"/>
                  </a:cubicBezTo>
                  <a:cubicBezTo>
                    <a:pt x="33149" y="46333"/>
                    <a:pt x="46151" y="32388"/>
                    <a:pt x="63246" y="27290"/>
                  </a:cubicBezTo>
                  <a:lnTo>
                    <a:pt x="63246" y="27290"/>
                  </a:lnTo>
                  <a:cubicBezTo>
                    <a:pt x="66102" y="26405"/>
                    <a:pt x="69037" y="25799"/>
                    <a:pt x="72009" y="25480"/>
                  </a:cubicBezTo>
                  <a:lnTo>
                    <a:pt x="72009" y="25480"/>
                  </a:lnTo>
                  <a:lnTo>
                    <a:pt x="75438" y="25480"/>
                  </a:lnTo>
                  <a:lnTo>
                    <a:pt x="77534" y="25480"/>
                  </a:lnTo>
                  <a:cubicBezTo>
                    <a:pt x="89018" y="25448"/>
                    <a:pt x="100146" y="29461"/>
                    <a:pt x="108966" y="36815"/>
                  </a:cubicBezTo>
                  <a:lnTo>
                    <a:pt x="109538" y="37387"/>
                  </a:lnTo>
                  <a:lnTo>
                    <a:pt x="109538" y="37387"/>
                  </a:lnTo>
                  <a:lnTo>
                    <a:pt x="112395" y="40054"/>
                  </a:lnTo>
                  <a:cubicBezTo>
                    <a:pt x="114519" y="42249"/>
                    <a:pt x="117939" y="42534"/>
                    <a:pt x="120396" y="40720"/>
                  </a:cubicBezTo>
                  <a:lnTo>
                    <a:pt x="131064" y="33291"/>
                  </a:lnTo>
                  <a:cubicBezTo>
                    <a:pt x="133909" y="31394"/>
                    <a:pt x="134678" y="27550"/>
                    <a:pt x="132781" y="24705"/>
                  </a:cubicBezTo>
                  <a:cubicBezTo>
                    <a:pt x="132719" y="24612"/>
                    <a:pt x="132655" y="24522"/>
                    <a:pt x="132588" y="24433"/>
                  </a:cubicBezTo>
                  <a:cubicBezTo>
                    <a:pt x="129363" y="20941"/>
                    <a:pt x="125824" y="17753"/>
                    <a:pt x="122016" y="14908"/>
                  </a:cubicBezTo>
                  <a:cubicBezTo>
                    <a:pt x="109110" y="5280"/>
                    <a:pt x="93445" y="69"/>
                    <a:pt x="77343" y="49"/>
                  </a:cubicBezTo>
                  <a:lnTo>
                    <a:pt x="77343" y="49"/>
                  </a:lnTo>
                  <a:cubicBezTo>
                    <a:pt x="36127" y="-1424"/>
                    <a:pt x="1521" y="30794"/>
                    <a:pt x="49" y="72010"/>
                  </a:cubicBezTo>
                  <a:cubicBezTo>
                    <a:pt x="-1424" y="113226"/>
                    <a:pt x="30794" y="147833"/>
                    <a:pt x="72010" y="149305"/>
                  </a:cubicBezTo>
                  <a:cubicBezTo>
                    <a:pt x="73788" y="149369"/>
                    <a:pt x="75566" y="149369"/>
                    <a:pt x="77344" y="149305"/>
                  </a:cubicBezTo>
                  <a:lnTo>
                    <a:pt x="84487" y="149305"/>
                  </a:lnTo>
                  <a:lnTo>
                    <a:pt x="86202" y="149305"/>
                  </a:lnTo>
                  <a:lnTo>
                    <a:pt x="87440" y="149305"/>
                  </a:lnTo>
                  <a:lnTo>
                    <a:pt x="88583" y="149305"/>
                  </a:lnTo>
                  <a:lnTo>
                    <a:pt x="89631" y="149305"/>
                  </a:lnTo>
                  <a:lnTo>
                    <a:pt x="91536" y="149305"/>
                  </a:lnTo>
                  <a:lnTo>
                    <a:pt x="92583" y="149305"/>
                  </a:lnTo>
                  <a:lnTo>
                    <a:pt x="93726" y="149305"/>
                  </a:lnTo>
                  <a:lnTo>
                    <a:pt x="94679" y="149305"/>
                  </a:lnTo>
                  <a:lnTo>
                    <a:pt x="96679" y="149305"/>
                  </a:lnTo>
                  <a:lnTo>
                    <a:pt x="97536" y="149305"/>
                  </a:lnTo>
                  <a:lnTo>
                    <a:pt x="98775" y="149305"/>
                  </a:lnTo>
                  <a:lnTo>
                    <a:pt x="99632" y="149305"/>
                  </a:lnTo>
                  <a:lnTo>
                    <a:pt x="101727" y="148543"/>
                  </a:lnTo>
                  <a:lnTo>
                    <a:pt x="102489" y="148543"/>
                  </a:lnTo>
                  <a:lnTo>
                    <a:pt x="103728" y="148543"/>
                  </a:lnTo>
                  <a:lnTo>
                    <a:pt x="103728" y="148543"/>
                  </a:lnTo>
                  <a:lnTo>
                    <a:pt x="106299" y="147591"/>
                  </a:lnTo>
                  <a:lnTo>
                    <a:pt x="106966" y="147591"/>
                  </a:lnTo>
                  <a:lnTo>
                    <a:pt x="110967" y="145686"/>
                  </a:lnTo>
                  <a:lnTo>
                    <a:pt x="111538" y="145686"/>
                  </a:lnTo>
                  <a:lnTo>
                    <a:pt x="114015" y="144257"/>
                  </a:lnTo>
                  <a:lnTo>
                    <a:pt x="114015" y="144257"/>
                  </a:lnTo>
                  <a:lnTo>
                    <a:pt x="115253" y="143495"/>
                  </a:lnTo>
                  <a:lnTo>
                    <a:pt x="115729" y="143495"/>
                  </a:lnTo>
                  <a:lnTo>
                    <a:pt x="118110" y="141971"/>
                  </a:lnTo>
                  <a:lnTo>
                    <a:pt x="118110" y="141971"/>
                  </a:lnTo>
                  <a:lnTo>
                    <a:pt x="119349" y="141114"/>
                  </a:lnTo>
                  <a:lnTo>
                    <a:pt x="119349" y="141114"/>
                  </a:lnTo>
                  <a:cubicBezTo>
                    <a:pt x="120185" y="140604"/>
                    <a:pt x="120981" y="140031"/>
                    <a:pt x="121730" y="139399"/>
                  </a:cubicBezTo>
                  <a:lnTo>
                    <a:pt x="121730" y="139399"/>
                  </a:lnTo>
                  <a:lnTo>
                    <a:pt x="122968" y="138352"/>
                  </a:lnTo>
                  <a:lnTo>
                    <a:pt x="122968" y="138352"/>
                  </a:lnTo>
                  <a:lnTo>
                    <a:pt x="125349" y="136351"/>
                  </a:lnTo>
                  <a:lnTo>
                    <a:pt x="125349" y="136351"/>
                  </a:lnTo>
                  <a:cubicBezTo>
                    <a:pt x="141417" y="122313"/>
                    <a:pt x="150564" y="101966"/>
                    <a:pt x="150400" y="80630"/>
                  </a:cubicBezTo>
                  <a:lnTo>
                    <a:pt x="150400" y="74248"/>
                  </a:lnTo>
                  <a:cubicBezTo>
                    <a:pt x="152402" y="71476"/>
                    <a:pt x="151778" y="67606"/>
                    <a:pt x="149006" y="65604"/>
                  </a:cubicBezTo>
                  <a:cubicBezTo>
                    <a:pt x="148022" y="64894"/>
                    <a:pt x="146850" y="64488"/>
                    <a:pt x="145638" y="6443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" name="爱设计-4-9">
              <a:extLst>
                <a:ext uri="{FF2B5EF4-FFF2-40B4-BE49-F238E27FC236}">
                  <a16:creationId xmlns:a16="http://schemas.microsoft.com/office/drawing/2014/main" id="{4EB66C33-849F-DDF0-247D-2F9BE978EDF1}"/>
                </a:ext>
              </a:extLst>
            </p:cNvPr>
            <p:cNvSpPr/>
            <p:nvPr/>
          </p:nvSpPr>
          <p:spPr>
            <a:xfrm>
              <a:off x="5776912" y="2962274"/>
              <a:ext cx="638175" cy="638175"/>
            </a:xfrm>
            <a:custGeom>
              <a:avLst/>
              <a:gdLst>
                <a:gd name="connsiteX0" fmla="*/ 319183 w 638175"/>
                <a:gd name="connsiteY0" fmla="*/ 0 h 638175"/>
                <a:gd name="connsiteX1" fmla="*/ 0 w 638175"/>
                <a:gd name="connsiteY1" fmla="*/ 318992 h 638175"/>
                <a:gd name="connsiteX2" fmla="*/ 318992 w 638175"/>
                <a:gd name="connsiteY2" fmla="*/ 638175 h 638175"/>
                <a:gd name="connsiteX3" fmla="*/ 638175 w 638175"/>
                <a:gd name="connsiteY3" fmla="*/ 319183 h 638175"/>
                <a:gd name="connsiteX4" fmla="*/ 638175 w 638175"/>
                <a:gd name="connsiteY4" fmla="*/ 319088 h 638175"/>
                <a:gd name="connsiteX5" fmla="*/ 319183 w 638175"/>
                <a:gd name="connsiteY5" fmla="*/ 0 h 638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38175" h="638175">
                  <a:moveTo>
                    <a:pt x="319183" y="0"/>
                  </a:moveTo>
                  <a:cubicBezTo>
                    <a:pt x="142956" y="-53"/>
                    <a:pt x="53" y="142765"/>
                    <a:pt x="0" y="318992"/>
                  </a:cubicBezTo>
                  <a:cubicBezTo>
                    <a:pt x="-53" y="495219"/>
                    <a:pt x="142765" y="638122"/>
                    <a:pt x="318992" y="638175"/>
                  </a:cubicBezTo>
                  <a:cubicBezTo>
                    <a:pt x="495219" y="638228"/>
                    <a:pt x="638122" y="495410"/>
                    <a:pt x="638175" y="319183"/>
                  </a:cubicBezTo>
                  <a:cubicBezTo>
                    <a:pt x="638175" y="319151"/>
                    <a:pt x="638175" y="319119"/>
                    <a:pt x="638175" y="319088"/>
                  </a:cubicBezTo>
                  <a:cubicBezTo>
                    <a:pt x="638175" y="142898"/>
                    <a:pt x="495373" y="53"/>
                    <a:pt x="319183" y="0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" name="爱设计-4-10">
              <a:extLst>
                <a:ext uri="{FF2B5EF4-FFF2-40B4-BE49-F238E27FC236}">
                  <a16:creationId xmlns:a16="http://schemas.microsoft.com/office/drawing/2014/main" id="{158D4AFA-E63E-79D5-7E65-124C007C4551}"/>
                </a:ext>
              </a:extLst>
            </p:cNvPr>
            <p:cNvSpPr/>
            <p:nvPr/>
          </p:nvSpPr>
          <p:spPr>
            <a:xfrm>
              <a:off x="5911902" y="3105911"/>
              <a:ext cx="332972" cy="336232"/>
            </a:xfrm>
            <a:custGeom>
              <a:avLst/>
              <a:gdLst>
                <a:gd name="connsiteX0" fmla="*/ 180477 w 332972"/>
                <a:gd name="connsiteY0" fmla="*/ 0 h 336232"/>
                <a:gd name="connsiteX1" fmla="*/ 131709 w 332972"/>
                <a:gd name="connsiteY1" fmla="*/ 0 h 336232"/>
                <a:gd name="connsiteX2" fmla="*/ 59986 w 332972"/>
                <a:gd name="connsiteY2" fmla="*/ 53626 h 336232"/>
                <a:gd name="connsiteX3" fmla="*/ 2836 w 332972"/>
                <a:gd name="connsiteY3" fmla="*/ 246888 h 336232"/>
                <a:gd name="connsiteX4" fmla="*/ 50119 w 332972"/>
                <a:gd name="connsiteY4" fmla="*/ 333415 h 336232"/>
                <a:gd name="connsiteX5" fmla="*/ 69511 w 332972"/>
                <a:gd name="connsiteY5" fmla="*/ 336233 h 336232"/>
                <a:gd name="connsiteX6" fmla="*/ 93514 w 332972"/>
                <a:gd name="connsiteY6" fmla="*/ 315373 h 336232"/>
                <a:gd name="connsiteX7" fmla="*/ 77417 w 332972"/>
                <a:gd name="connsiteY7" fmla="*/ 298323 h 336232"/>
                <a:gd name="connsiteX8" fmla="*/ 42270 w 332972"/>
                <a:gd name="connsiteY8" fmla="*/ 269748 h 336232"/>
                <a:gd name="connsiteX9" fmla="*/ 97007 w 332972"/>
                <a:gd name="connsiteY9" fmla="*/ 200721 h 336232"/>
                <a:gd name="connsiteX10" fmla="*/ 103801 w 332972"/>
                <a:gd name="connsiteY10" fmla="*/ 200311 h 336232"/>
                <a:gd name="connsiteX11" fmla="*/ 160951 w 332972"/>
                <a:gd name="connsiteY11" fmla="*/ 200311 h 336232"/>
                <a:gd name="connsiteX12" fmla="*/ 202956 w 332972"/>
                <a:gd name="connsiteY12" fmla="*/ 242125 h 336232"/>
                <a:gd name="connsiteX13" fmla="*/ 202956 w 332972"/>
                <a:gd name="connsiteY13" fmla="*/ 242316 h 336232"/>
                <a:gd name="connsiteX14" fmla="*/ 202956 w 332972"/>
                <a:gd name="connsiteY14" fmla="*/ 260509 h 336232"/>
                <a:gd name="connsiteX15" fmla="*/ 202956 w 332972"/>
                <a:gd name="connsiteY15" fmla="*/ 260509 h 336232"/>
                <a:gd name="connsiteX16" fmla="*/ 202956 w 332972"/>
                <a:gd name="connsiteY16" fmla="*/ 292608 h 336232"/>
                <a:gd name="connsiteX17" fmla="*/ 246008 w 332972"/>
                <a:gd name="connsiteY17" fmla="*/ 336232 h 336232"/>
                <a:gd name="connsiteX18" fmla="*/ 246010 w 332972"/>
                <a:gd name="connsiteY18" fmla="*/ 336232 h 336232"/>
                <a:gd name="connsiteX19" fmla="*/ 289824 w 332972"/>
                <a:gd name="connsiteY19" fmla="*/ 336233 h 336232"/>
                <a:gd name="connsiteX20" fmla="*/ 332973 w 332972"/>
                <a:gd name="connsiteY20" fmla="*/ 292989 h 336232"/>
                <a:gd name="connsiteX21" fmla="*/ 332973 w 332972"/>
                <a:gd name="connsiteY21" fmla="*/ 153829 h 336232"/>
                <a:gd name="connsiteX22" fmla="*/ 180477 w 332972"/>
                <a:gd name="connsiteY22" fmla="*/ 0 h 336232"/>
                <a:gd name="connsiteX23" fmla="*/ 128185 w 332972"/>
                <a:gd name="connsiteY23" fmla="*/ 151638 h 336232"/>
                <a:gd name="connsiteX24" fmla="*/ 106188 w 332972"/>
                <a:gd name="connsiteY24" fmla="*/ 129062 h 336232"/>
                <a:gd name="connsiteX25" fmla="*/ 128763 w 332972"/>
                <a:gd name="connsiteY25" fmla="*/ 107065 h 336232"/>
                <a:gd name="connsiteX26" fmla="*/ 150761 w 332972"/>
                <a:gd name="connsiteY26" fmla="*/ 129640 h 336232"/>
                <a:gd name="connsiteX27" fmla="*/ 150759 w 332972"/>
                <a:gd name="connsiteY27" fmla="*/ 129730 h 336232"/>
                <a:gd name="connsiteX28" fmla="*/ 128185 w 332972"/>
                <a:gd name="connsiteY28" fmla="*/ 151638 h 3362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332972" h="336232">
                  <a:moveTo>
                    <a:pt x="180477" y="0"/>
                  </a:moveTo>
                  <a:lnTo>
                    <a:pt x="131709" y="0"/>
                  </a:lnTo>
                  <a:cubicBezTo>
                    <a:pt x="98557" y="-2"/>
                    <a:pt x="69362" y="21827"/>
                    <a:pt x="59986" y="53626"/>
                  </a:cubicBezTo>
                  <a:lnTo>
                    <a:pt x="2836" y="246888"/>
                  </a:lnTo>
                  <a:cubicBezTo>
                    <a:pt x="-8001" y="283839"/>
                    <a:pt x="13169" y="322578"/>
                    <a:pt x="50119" y="333415"/>
                  </a:cubicBezTo>
                  <a:cubicBezTo>
                    <a:pt x="56418" y="335262"/>
                    <a:pt x="62947" y="336211"/>
                    <a:pt x="69511" y="336233"/>
                  </a:cubicBezTo>
                  <a:cubicBezTo>
                    <a:pt x="88561" y="336233"/>
                    <a:pt x="93514" y="325946"/>
                    <a:pt x="93514" y="315373"/>
                  </a:cubicBezTo>
                  <a:cubicBezTo>
                    <a:pt x="93728" y="306238"/>
                    <a:pt x="86549" y="298634"/>
                    <a:pt x="77417" y="298323"/>
                  </a:cubicBezTo>
                  <a:cubicBezTo>
                    <a:pt x="60110" y="299212"/>
                    <a:pt x="44932" y="286872"/>
                    <a:pt x="42270" y="269748"/>
                  </a:cubicBezTo>
                  <a:cubicBezTo>
                    <a:pt x="38324" y="235571"/>
                    <a:pt x="62831" y="204667"/>
                    <a:pt x="97007" y="200721"/>
                  </a:cubicBezTo>
                  <a:cubicBezTo>
                    <a:pt x="99263" y="200460"/>
                    <a:pt x="101531" y="200324"/>
                    <a:pt x="103801" y="200311"/>
                  </a:cubicBezTo>
                  <a:lnTo>
                    <a:pt x="160951" y="200311"/>
                  </a:lnTo>
                  <a:cubicBezTo>
                    <a:pt x="184097" y="200258"/>
                    <a:pt x="202904" y="218979"/>
                    <a:pt x="202956" y="242125"/>
                  </a:cubicBezTo>
                  <a:cubicBezTo>
                    <a:pt x="202957" y="242189"/>
                    <a:pt x="202957" y="242252"/>
                    <a:pt x="202956" y="242316"/>
                  </a:cubicBezTo>
                  <a:lnTo>
                    <a:pt x="202956" y="260509"/>
                  </a:lnTo>
                  <a:lnTo>
                    <a:pt x="202956" y="260509"/>
                  </a:lnTo>
                  <a:lnTo>
                    <a:pt x="202956" y="292608"/>
                  </a:lnTo>
                  <a:cubicBezTo>
                    <a:pt x="202798" y="316543"/>
                    <a:pt x="222073" y="336074"/>
                    <a:pt x="246008" y="336232"/>
                  </a:cubicBezTo>
                  <a:cubicBezTo>
                    <a:pt x="246008" y="336232"/>
                    <a:pt x="246009" y="336232"/>
                    <a:pt x="246010" y="336232"/>
                  </a:cubicBezTo>
                  <a:lnTo>
                    <a:pt x="289824" y="336233"/>
                  </a:lnTo>
                  <a:cubicBezTo>
                    <a:pt x="313648" y="336128"/>
                    <a:pt x="332921" y="316813"/>
                    <a:pt x="332973" y="292989"/>
                  </a:cubicBezTo>
                  <a:lnTo>
                    <a:pt x="332973" y="153829"/>
                  </a:lnTo>
                  <a:cubicBezTo>
                    <a:pt x="248645" y="152840"/>
                    <a:pt x="180732" y="84333"/>
                    <a:pt x="180477" y="0"/>
                  </a:cubicBezTo>
                  <a:close/>
                  <a:moveTo>
                    <a:pt x="128185" y="151638"/>
                  </a:moveTo>
                  <a:cubicBezTo>
                    <a:pt x="115877" y="151478"/>
                    <a:pt x="106028" y="141371"/>
                    <a:pt x="106188" y="129062"/>
                  </a:cubicBezTo>
                  <a:cubicBezTo>
                    <a:pt x="106347" y="116754"/>
                    <a:pt x="116455" y="106905"/>
                    <a:pt x="128763" y="107065"/>
                  </a:cubicBezTo>
                  <a:cubicBezTo>
                    <a:pt x="141072" y="107224"/>
                    <a:pt x="150920" y="117332"/>
                    <a:pt x="150761" y="129640"/>
                  </a:cubicBezTo>
                  <a:cubicBezTo>
                    <a:pt x="150760" y="129670"/>
                    <a:pt x="150760" y="129700"/>
                    <a:pt x="150759" y="129730"/>
                  </a:cubicBezTo>
                  <a:cubicBezTo>
                    <a:pt x="150551" y="142003"/>
                    <a:pt x="140459" y="151797"/>
                    <a:pt x="128185" y="15163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" name="爱设计-4-11">
              <a:extLst>
                <a:ext uri="{FF2B5EF4-FFF2-40B4-BE49-F238E27FC236}">
                  <a16:creationId xmlns:a16="http://schemas.microsoft.com/office/drawing/2014/main" id="{877852CF-7862-A7C4-5BE6-0749B2E92232}"/>
                </a:ext>
              </a:extLst>
            </p:cNvPr>
            <p:cNvSpPr/>
            <p:nvPr/>
          </p:nvSpPr>
          <p:spPr>
            <a:xfrm>
              <a:off x="6123526" y="3105911"/>
              <a:ext cx="121539" cy="121348"/>
            </a:xfrm>
            <a:custGeom>
              <a:avLst/>
              <a:gdLst>
                <a:gd name="connsiteX0" fmla="*/ 121539 w 121539"/>
                <a:gd name="connsiteY0" fmla="*/ 121349 h 121348"/>
                <a:gd name="connsiteX1" fmla="*/ 0 w 121539"/>
                <a:gd name="connsiteY1" fmla="*/ 0 h 121348"/>
                <a:gd name="connsiteX2" fmla="*/ 66008 w 121539"/>
                <a:gd name="connsiteY2" fmla="*/ 0 h 121348"/>
                <a:gd name="connsiteX3" fmla="*/ 121539 w 121539"/>
                <a:gd name="connsiteY3" fmla="*/ 55340 h 121348"/>
                <a:gd name="connsiteX4" fmla="*/ 121539 w 121539"/>
                <a:gd name="connsiteY4" fmla="*/ 55436 h 1213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1539" h="121348">
                  <a:moveTo>
                    <a:pt x="121539" y="121349"/>
                  </a:moveTo>
                  <a:cubicBezTo>
                    <a:pt x="54726" y="120781"/>
                    <a:pt x="672" y="66813"/>
                    <a:pt x="0" y="0"/>
                  </a:cubicBezTo>
                  <a:lnTo>
                    <a:pt x="66008" y="0"/>
                  </a:lnTo>
                  <a:cubicBezTo>
                    <a:pt x="96624" y="-53"/>
                    <a:pt x="121486" y="24724"/>
                    <a:pt x="121539" y="55340"/>
                  </a:cubicBezTo>
                  <a:cubicBezTo>
                    <a:pt x="121539" y="55372"/>
                    <a:pt x="121539" y="55404"/>
                    <a:pt x="121539" y="55436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79" name="爱设计-5">
            <a:extLst>
              <a:ext uri="{FF2B5EF4-FFF2-40B4-BE49-F238E27FC236}">
                <a16:creationId xmlns:a16="http://schemas.microsoft.com/office/drawing/2014/main" id="{39FF3CC4-63ED-AC71-9615-EFBA052F8E24}"/>
              </a:ext>
            </a:extLst>
          </p:cNvPr>
          <p:cNvGrpSpPr/>
          <p:nvPr/>
        </p:nvGrpSpPr>
        <p:grpSpPr>
          <a:xfrm>
            <a:off x="-221292" y="6167845"/>
            <a:ext cx="953130" cy="953127"/>
            <a:chOff x="7691275" y="4449247"/>
            <a:chExt cx="953130" cy="953127"/>
          </a:xfrm>
        </p:grpSpPr>
        <p:sp>
          <p:nvSpPr>
            <p:cNvPr id="180" name="爱设计-5-1">
              <a:extLst>
                <a:ext uri="{FF2B5EF4-FFF2-40B4-BE49-F238E27FC236}">
                  <a16:creationId xmlns:a16="http://schemas.microsoft.com/office/drawing/2014/main" id="{6503E2ED-7144-9E58-C6BC-470646B3AA2E}"/>
                </a:ext>
              </a:extLst>
            </p:cNvPr>
            <p:cNvSpPr/>
            <p:nvPr/>
          </p:nvSpPr>
          <p:spPr>
            <a:xfrm>
              <a:off x="7691275" y="4449247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1" name="爱设计-5-2">
              <a:extLst>
                <a:ext uri="{FF2B5EF4-FFF2-40B4-BE49-F238E27FC236}">
                  <a16:creationId xmlns:a16="http://schemas.microsoft.com/office/drawing/2014/main" id="{4D2B196D-1023-E41A-402D-7B254B24F6B9}"/>
                </a:ext>
              </a:extLst>
            </p:cNvPr>
            <p:cNvSpPr/>
            <p:nvPr/>
          </p:nvSpPr>
          <p:spPr>
            <a:xfrm>
              <a:off x="7793527" y="4449247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2" name="爱设计-5-3">
              <a:extLst>
                <a:ext uri="{FF2B5EF4-FFF2-40B4-BE49-F238E27FC236}">
                  <a16:creationId xmlns:a16="http://schemas.microsoft.com/office/drawing/2014/main" id="{94B1F196-8C77-20DA-01F9-40F5259874EE}"/>
                </a:ext>
              </a:extLst>
            </p:cNvPr>
            <p:cNvSpPr/>
            <p:nvPr/>
          </p:nvSpPr>
          <p:spPr>
            <a:xfrm>
              <a:off x="7895778" y="4449247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3" name="爱设计-5-4">
              <a:extLst>
                <a:ext uri="{FF2B5EF4-FFF2-40B4-BE49-F238E27FC236}">
                  <a16:creationId xmlns:a16="http://schemas.microsoft.com/office/drawing/2014/main" id="{A2282764-97E2-2223-97AF-7B7D9FAB5B75}"/>
                </a:ext>
              </a:extLst>
            </p:cNvPr>
            <p:cNvSpPr/>
            <p:nvPr/>
          </p:nvSpPr>
          <p:spPr>
            <a:xfrm>
              <a:off x="7998030" y="4449247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4" name="爱设计-5-5">
              <a:extLst>
                <a:ext uri="{FF2B5EF4-FFF2-40B4-BE49-F238E27FC236}">
                  <a16:creationId xmlns:a16="http://schemas.microsoft.com/office/drawing/2014/main" id="{E22ADCEE-BE44-7476-8567-E4D57EB43A1C}"/>
                </a:ext>
              </a:extLst>
            </p:cNvPr>
            <p:cNvSpPr/>
            <p:nvPr/>
          </p:nvSpPr>
          <p:spPr>
            <a:xfrm>
              <a:off x="8100281" y="4449247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5" name="爱设计-5-6">
              <a:extLst>
                <a:ext uri="{FF2B5EF4-FFF2-40B4-BE49-F238E27FC236}">
                  <a16:creationId xmlns:a16="http://schemas.microsoft.com/office/drawing/2014/main" id="{A28B600F-E6C2-F388-D38D-39ED58246D63}"/>
                </a:ext>
              </a:extLst>
            </p:cNvPr>
            <p:cNvSpPr/>
            <p:nvPr/>
          </p:nvSpPr>
          <p:spPr>
            <a:xfrm>
              <a:off x="8202533" y="4449247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6" name="爱设计-5-7">
              <a:extLst>
                <a:ext uri="{FF2B5EF4-FFF2-40B4-BE49-F238E27FC236}">
                  <a16:creationId xmlns:a16="http://schemas.microsoft.com/office/drawing/2014/main" id="{EDF6C122-9931-5AF5-E1B9-8C1A880B3143}"/>
                </a:ext>
              </a:extLst>
            </p:cNvPr>
            <p:cNvSpPr/>
            <p:nvPr/>
          </p:nvSpPr>
          <p:spPr>
            <a:xfrm>
              <a:off x="8304785" y="4449247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7" name="爱设计-5-8">
              <a:extLst>
                <a:ext uri="{FF2B5EF4-FFF2-40B4-BE49-F238E27FC236}">
                  <a16:creationId xmlns:a16="http://schemas.microsoft.com/office/drawing/2014/main" id="{AEF12305-8E1C-4556-CC22-752AE05DE8D4}"/>
                </a:ext>
              </a:extLst>
            </p:cNvPr>
            <p:cNvSpPr/>
            <p:nvPr/>
          </p:nvSpPr>
          <p:spPr>
            <a:xfrm>
              <a:off x="8407036" y="4449247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8" name="爱设计-5-9">
              <a:extLst>
                <a:ext uri="{FF2B5EF4-FFF2-40B4-BE49-F238E27FC236}">
                  <a16:creationId xmlns:a16="http://schemas.microsoft.com/office/drawing/2014/main" id="{A8682A15-00DA-645F-0D1A-275DA63600B9}"/>
                </a:ext>
              </a:extLst>
            </p:cNvPr>
            <p:cNvSpPr/>
            <p:nvPr/>
          </p:nvSpPr>
          <p:spPr>
            <a:xfrm>
              <a:off x="8509288" y="4449247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9" name="爱设计-5-10">
              <a:extLst>
                <a:ext uri="{FF2B5EF4-FFF2-40B4-BE49-F238E27FC236}">
                  <a16:creationId xmlns:a16="http://schemas.microsoft.com/office/drawing/2014/main" id="{07328C9F-B722-6EE7-8806-C4258F2D243A}"/>
                </a:ext>
              </a:extLst>
            </p:cNvPr>
            <p:cNvSpPr/>
            <p:nvPr/>
          </p:nvSpPr>
          <p:spPr>
            <a:xfrm>
              <a:off x="8611540" y="4449247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0" name="爱设计-5-11">
              <a:extLst>
                <a:ext uri="{FF2B5EF4-FFF2-40B4-BE49-F238E27FC236}">
                  <a16:creationId xmlns:a16="http://schemas.microsoft.com/office/drawing/2014/main" id="{8C590505-8A0E-B3EE-597B-5A9B39F272F0}"/>
                </a:ext>
              </a:extLst>
            </p:cNvPr>
            <p:cNvSpPr/>
            <p:nvPr/>
          </p:nvSpPr>
          <p:spPr>
            <a:xfrm>
              <a:off x="7691275" y="455149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1" name="爱设计-5-12">
              <a:extLst>
                <a:ext uri="{FF2B5EF4-FFF2-40B4-BE49-F238E27FC236}">
                  <a16:creationId xmlns:a16="http://schemas.microsoft.com/office/drawing/2014/main" id="{3DD0970A-6B6B-072B-41EA-B6186B64AA47}"/>
                </a:ext>
              </a:extLst>
            </p:cNvPr>
            <p:cNvSpPr/>
            <p:nvPr/>
          </p:nvSpPr>
          <p:spPr>
            <a:xfrm>
              <a:off x="7793527" y="455149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2" name="爱设计-5-13">
              <a:extLst>
                <a:ext uri="{FF2B5EF4-FFF2-40B4-BE49-F238E27FC236}">
                  <a16:creationId xmlns:a16="http://schemas.microsoft.com/office/drawing/2014/main" id="{85119806-EC11-83D2-7B4A-E6000EEE7B1B}"/>
                </a:ext>
              </a:extLst>
            </p:cNvPr>
            <p:cNvSpPr/>
            <p:nvPr/>
          </p:nvSpPr>
          <p:spPr>
            <a:xfrm>
              <a:off x="7895778" y="455149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3" name="爱设计-5-14">
              <a:extLst>
                <a:ext uri="{FF2B5EF4-FFF2-40B4-BE49-F238E27FC236}">
                  <a16:creationId xmlns:a16="http://schemas.microsoft.com/office/drawing/2014/main" id="{0C216D05-85C1-5D05-ECC3-5621FD2148BF}"/>
                </a:ext>
              </a:extLst>
            </p:cNvPr>
            <p:cNvSpPr/>
            <p:nvPr/>
          </p:nvSpPr>
          <p:spPr>
            <a:xfrm>
              <a:off x="7998030" y="455149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4" name="爱设计-5-15">
              <a:extLst>
                <a:ext uri="{FF2B5EF4-FFF2-40B4-BE49-F238E27FC236}">
                  <a16:creationId xmlns:a16="http://schemas.microsoft.com/office/drawing/2014/main" id="{C3106058-3012-2B5B-F5C9-74A1C7CFBE97}"/>
                </a:ext>
              </a:extLst>
            </p:cNvPr>
            <p:cNvSpPr/>
            <p:nvPr/>
          </p:nvSpPr>
          <p:spPr>
            <a:xfrm>
              <a:off x="8100281" y="455149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5" name="爱设计-5-16">
              <a:extLst>
                <a:ext uri="{FF2B5EF4-FFF2-40B4-BE49-F238E27FC236}">
                  <a16:creationId xmlns:a16="http://schemas.microsoft.com/office/drawing/2014/main" id="{2F4FBC4C-96BD-6BBB-21C8-80668433E453}"/>
                </a:ext>
              </a:extLst>
            </p:cNvPr>
            <p:cNvSpPr/>
            <p:nvPr/>
          </p:nvSpPr>
          <p:spPr>
            <a:xfrm>
              <a:off x="8202533" y="455149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6" name="爱设计-5-17">
              <a:extLst>
                <a:ext uri="{FF2B5EF4-FFF2-40B4-BE49-F238E27FC236}">
                  <a16:creationId xmlns:a16="http://schemas.microsoft.com/office/drawing/2014/main" id="{D7767746-474F-E727-FF0E-1653843F910D}"/>
                </a:ext>
              </a:extLst>
            </p:cNvPr>
            <p:cNvSpPr/>
            <p:nvPr/>
          </p:nvSpPr>
          <p:spPr>
            <a:xfrm>
              <a:off x="8304785" y="455149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7" name="爱设计-5-18">
              <a:extLst>
                <a:ext uri="{FF2B5EF4-FFF2-40B4-BE49-F238E27FC236}">
                  <a16:creationId xmlns:a16="http://schemas.microsoft.com/office/drawing/2014/main" id="{7CF6AEDD-9C97-829A-9D6F-8FE8532BF0F0}"/>
                </a:ext>
              </a:extLst>
            </p:cNvPr>
            <p:cNvSpPr/>
            <p:nvPr/>
          </p:nvSpPr>
          <p:spPr>
            <a:xfrm>
              <a:off x="8407036" y="455149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8" name="爱设计-5-19">
              <a:extLst>
                <a:ext uri="{FF2B5EF4-FFF2-40B4-BE49-F238E27FC236}">
                  <a16:creationId xmlns:a16="http://schemas.microsoft.com/office/drawing/2014/main" id="{58557872-7EBB-1F02-1179-4836C90354C6}"/>
                </a:ext>
              </a:extLst>
            </p:cNvPr>
            <p:cNvSpPr/>
            <p:nvPr/>
          </p:nvSpPr>
          <p:spPr>
            <a:xfrm>
              <a:off x="8509288" y="455149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9" name="爱设计-5-20">
              <a:extLst>
                <a:ext uri="{FF2B5EF4-FFF2-40B4-BE49-F238E27FC236}">
                  <a16:creationId xmlns:a16="http://schemas.microsoft.com/office/drawing/2014/main" id="{0E27CDC0-7E3C-2F43-7521-FF2544FF6D38}"/>
                </a:ext>
              </a:extLst>
            </p:cNvPr>
            <p:cNvSpPr/>
            <p:nvPr/>
          </p:nvSpPr>
          <p:spPr>
            <a:xfrm>
              <a:off x="8611540" y="455149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0" name="爱设计-5-21">
              <a:extLst>
                <a:ext uri="{FF2B5EF4-FFF2-40B4-BE49-F238E27FC236}">
                  <a16:creationId xmlns:a16="http://schemas.microsoft.com/office/drawing/2014/main" id="{020B453A-2BA5-56E9-544F-CCBE10AD0BBA}"/>
                </a:ext>
              </a:extLst>
            </p:cNvPr>
            <p:cNvSpPr/>
            <p:nvPr/>
          </p:nvSpPr>
          <p:spPr>
            <a:xfrm>
              <a:off x="7691275" y="465374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1" name="爱设计-5-22">
              <a:extLst>
                <a:ext uri="{FF2B5EF4-FFF2-40B4-BE49-F238E27FC236}">
                  <a16:creationId xmlns:a16="http://schemas.microsoft.com/office/drawing/2014/main" id="{34EE984E-7659-A078-EEEF-16D007E99EA9}"/>
                </a:ext>
              </a:extLst>
            </p:cNvPr>
            <p:cNvSpPr/>
            <p:nvPr/>
          </p:nvSpPr>
          <p:spPr>
            <a:xfrm>
              <a:off x="7793527" y="465374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2" name="爱设计-5-23">
              <a:extLst>
                <a:ext uri="{FF2B5EF4-FFF2-40B4-BE49-F238E27FC236}">
                  <a16:creationId xmlns:a16="http://schemas.microsoft.com/office/drawing/2014/main" id="{3EA69F7D-2587-7AC8-F69A-3C44304B1155}"/>
                </a:ext>
              </a:extLst>
            </p:cNvPr>
            <p:cNvSpPr/>
            <p:nvPr/>
          </p:nvSpPr>
          <p:spPr>
            <a:xfrm>
              <a:off x="7895778" y="465374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3" name="爱设计-5-24">
              <a:extLst>
                <a:ext uri="{FF2B5EF4-FFF2-40B4-BE49-F238E27FC236}">
                  <a16:creationId xmlns:a16="http://schemas.microsoft.com/office/drawing/2014/main" id="{81EB5A6B-09B1-0B89-4244-203804A20166}"/>
                </a:ext>
              </a:extLst>
            </p:cNvPr>
            <p:cNvSpPr/>
            <p:nvPr/>
          </p:nvSpPr>
          <p:spPr>
            <a:xfrm>
              <a:off x="7998030" y="465374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4" name="爱设计-5-25">
              <a:extLst>
                <a:ext uri="{FF2B5EF4-FFF2-40B4-BE49-F238E27FC236}">
                  <a16:creationId xmlns:a16="http://schemas.microsoft.com/office/drawing/2014/main" id="{E8A82CA3-3E7A-7BC2-B1AC-D11315B98267}"/>
                </a:ext>
              </a:extLst>
            </p:cNvPr>
            <p:cNvSpPr/>
            <p:nvPr/>
          </p:nvSpPr>
          <p:spPr>
            <a:xfrm>
              <a:off x="8100281" y="465374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5" name="爱设计-5-26">
              <a:extLst>
                <a:ext uri="{FF2B5EF4-FFF2-40B4-BE49-F238E27FC236}">
                  <a16:creationId xmlns:a16="http://schemas.microsoft.com/office/drawing/2014/main" id="{A9751FD0-4F80-A536-E707-DA67574DD115}"/>
                </a:ext>
              </a:extLst>
            </p:cNvPr>
            <p:cNvSpPr/>
            <p:nvPr/>
          </p:nvSpPr>
          <p:spPr>
            <a:xfrm>
              <a:off x="8202533" y="465374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6" name="爱设计-5-27">
              <a:extLst>
                <a:ext uri="{FF2B5EF4-FFF2-40B4-BE49-F238E27FC236}">
                  <a16:creationId xmlns:a16="http://schemas.microsoft.com/office/drawing/2014/main" id="{E11FC5E5-6640-0E03-6C1F-848B0174AA2A}"/>
                </a:ext>
              </a:extLst>
            </p:cNvPr>
            <p:cNvSpPr/>
            <p:nvPr/>
          </p:nvSpPr>
          <p:spPr>
            <a:xfrm>
              <a:off x="8304785" y="465374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7" name="爱设计-5-28">
              <a:extLst>
                <a:ext uri="{FF2B5EF4-FFF2-40B4-BE49-F238E27FC236}">
                  <a16:creationId xmlns:a16="http://schemas.microsoft.com/office/drawing/2014/main" id="{80F7581C-43B0-E886-C268-7861B087C834}"/>
                </a:ext>
              </a:extLst>
            </p:cNvPr>
            <p:cNvSpPr/>
            <p:nvPr/>
          </p:nvSpPr>
          <p:spPr>
            <a:xfrm>
              <a:off x="8407036" y="465374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8" name="爱设计-5-29">
              <a:extLst>
                <a:ext uri="{FF2B5EF4-FFF2-40B4-BE49-F238E27FC236}">
                  <a16:creationId xmlns:a16="http://schemas.microsoft.com/office/drawing/2014/main" id="{3B0CB405-F571-6A84-E718-81F86B92A7E0}"/>
                </a:ext>
              </a:extLst>
            </p:cNvPr>
            <p:cNvSpPr/>
            <p:nvPr/>
          </p:nvSpPr>
          <p:spPr>
            <a:xfrm>
              <a:off x="8509288" y="465374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9" name="爱设计-5-30">
              <a:extLst>
                <a:ext uri="{FF2B5EF4-FFF2-40B4-BE49-F238E27FC236}">
                  <a16:creationId xmlns:a16="http://schemas.microsoft.com/office/drawing/2014/main" id="{71A76FA0-85ED-885B-7771-6DA12C6E19B7}"/>
                </a:ext>
              </a:extLst>
            </p:cNvPr>
            <p:cNvSpPr/>
            <p:nvPr/>
          </p:nvSpPr>
          <p:spPr>
            <a:xfrm>
              <a:off x="8611540" y="465374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0" name="爱设计-5-31">
              <a:extLst>
                <a:ext uri="{FF2B5EF4-FFF2-40B4-BE49-F238E27FC236}">
                  <a16:creationId xmlns:a16="http://schemas.microsoft.com/office/drawing/2014/main" id="{99620297-49E7-071B-EE8A-129E9A63E0CC}"/>
                </a:ext>
              </a:extLst>
            </p:cNvPr>
            <p:cNvSpPr/>
            <p:nvPr/>
          </p:nvSpPr>
          <p:spPr>
            <a:xfrm>
              <a:off x="7691275" y="4756001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1" name="爱设计-5-32">
              <a:extLst>
                <a:ext uri="{FF2B5EF4-FFF2-40B4-BE49-F238E27FC236}">
                  <a16:creationId xmlns:a16="http://schemas.microsoft.com/office/drawing/2014/main" id="{44669619-EA63-97A4-ABE4-C139EB93CA40}"/>
                </a:ext>
              </a:extLst>
            </p:cNvPr>
            <p:cNvSpPr/>
            <p:nvPr/>
          </p:nvSpPr>
          <p:spPr>
            <a:xfrm>
              <a:off x="7793527" y="4756001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2" name="爱设计-5-33">
              <a:extLst>
                <a:ext uri="{FF2B5EF4-FFF2-40B4-BE49-F238E27FC236}">
                  <a16:creationId xmlns:a16="http://schemas.microsoft.com/office/drawing/2014/main" id="{38E3D841-F014-E6D7-2869-9D9D2AD2E704}"/>
                </a:ext>
              </a:extLst>
            </p:cNvPr>
            <p:cNvSpPr/>
            <p:nvPr/>
          </p:nvSpPr>
          <p:spPr>
            <a:xfrm>
              <a:off x="7895778" y="4756001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3" name="爱设计-5-34">
              <a:extLst>
                <a:ext uri="{FF2B5EF4-FFF2-40B4-BE49-F238E27FC236}">
                  <a16:creationId xmlns:a16="http://schemas.microsoft.com/office/drawing/2014/main" id="{D4CC1C2F-1712-78BE-3738-8D5477EE5AA0}"/>
                </a:ext>
              </a:extLst>
            </p:cNvPr>
            <p:cNvSpPr/>
            <p:nvPr/>
          </p:nvSpPr>
          <p:spPr>
            <a:xfrm>
              <a:off x="7998030" y="4756001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4" name="爱设计-5-35">
              <a:extLst>
                <a:ext uri="{FF2B5EF4-FFF2-40B4-BE49-F238E27FC236}">
                  <a16:creationId xmlns:a16="http://schemas.microsoft.com/office/drawing/2014/main" id="{3061F9E7-BAA2-E7F0-A91D-5BBC8E6DC0E8}"/>
                </a:ext>
              </a:extLst>
            </p:cNvPr>
            <p:cNvSpPr/>
            <p:nvPr/>
          </p:nvSpPr>
          <p:spPr>
            <a:xfrm>
              <a:off x="8100281" y="4756001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5" name="爱设计-5-36">
              <a:extLst>
                <a:ext uri="{FF2B5EF4-FFF2-40B4-BE49-F238E27FC236}">
                  <a16:creationId xmlns:a16="http://schemas.microsoft.com/office/drawing/2014/main" id="{AEDC21CF-FC24-0427-6E7E-4FCD2B3275BD}"/>
                </a:ext>
              </a:extLst>
            </p:cNvPr>
            <p:cNvSpPr/>
            <p:nvPr/>
          </p:nvSpPr>
          <p:spPr>
            <a:xfrm>
              <a:off x="8202533" y="4756001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6" name="爱设计-5-37">
              <a:extLst>
                <a:ext uri="{FF2B5EF4-FFF2-40B4-BE49-F238E27FC236}">
                  <a16:creationId xmlns:a16="http://schemas.microsoft.com/office/drawing/2014/main" id="{D6A4C740-3D24-A05E-C20B-525E9B3A2522}"/>
                </a:ext>
              </a:extLst>
            </p:cNvPr>
            <p:cNvSpPr/>
            <p:nvPr/>
          </p:nvSpPr>
          <p:spPr>
            <a:xfrm>
              <a:off x="8304785" y="4756001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7" name="爱设计-5-38">
              <a:extLst>
                <a:ext uri="{FF2B5EF4-FFF2-40B4-BE49-F238E27FC236}">
                  <a16:creationId xmlns:a16="http://schemas.microsoft.com/office/drawing/2014/main" id="{77A365AE-10D5-6A30-D6E2-A3828A81ED59}"/>
                </a:ext>
              </a:extLst>
            </p:cNvPr>
            <p:cNvSpPr/>
            <p:nvPr/>
          </p:nvSpPr>
          <p:spPr>
            <a:xfrm>
              <a:off x="8407036" y="4756001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8" name="爱设计-5-39">
              <a:extLst>
                <a:ext uri="{FF2B5EF4-FFF2-40B4-BE49-F238E27FC236}">
                  <a16:creationId xmlns:a16="http://schemas.microsoft.com/office/drawing/2014/main" id="{6479915B-EBE0-5BC4-212C-8A05103AD2F3}"/>
                </a:ext>
              </a:extLst>
            </p:cNvPr>
            <p:cNvSpPr/>
            <p:nvPr/>
          </p:nvSpPr>
          <p:spPr>
            <a:xfrm>
              <a:off x="8509288" y="4756001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9" name="爱设计-5-40">
              <a:extLst>
                <a:ext uri="{FF2B5EF4-FFF2-40B4-BE49-F238E27FC236}">
                  <a16:creationId xmlns:a16="http://schemas.microsoft.com/office/drawing/2014/main" id="{78497A1C-E1E5-6C89-D4D0-FF34FC10CB40}"/>
                </a:ext>
              </a:extLst>
            </p:cNvPr>
            <p:cNvSpPr/>
            <p:nvPr/>
          </p:nvSpPr>
          <p:spPr>
            <a:xfrm>
              <a:off x="8611540" y="4756001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0" name="爱设计-5-41">
              <a:extLst>
                <a:ext uri="{FF2B5EF4-FFF2-40B4-BE49-F238E27FC236}">
                  <a16:creationId xmlns:a16="http://schemas.microsoft.com/office/drawing/2014/main" id="{066869BC-DD9F-B4DD-C610-E26DD920744B}"/>
                </a:ext>
              </a:extLst>
            </p:cNvPr>
            <p:cNvSpPr/>
            <p:nvPr/>
          </p:nvSpPr>
          <p:spPr>
            <a:xfrm>
              <a:off x="7691275" y="4858252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1" name="爱设计-5-42">
              <a:extLst>
                <a:ext uri="{FF2B5EF4-FFF2-40B4-BE49-F238E27FC236}">
                  <a16:creationId xmlns:a16="http://schemas.microsoft.com/office/drawing/2014/main" id="{6C06855B-BABA-9D17-1C35-5EBD7B41982F}"/>
                </a:ext>
              </a:extLst>
            </p:cNvPr>
            <p:cNvSpPr/>
            <p:nvPr/>
          </p:nvSpPr>
          <p:spPr>
            <a:xfrm>
              <a:off x="7793527" y="4858252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2" name="爱设计-5-43">
              <a:extLst>
                <a:ext uri="{FF2B5EF4-FFF2-40B4-BE49-F238E27FC236}">
                  <a16:creationId xmlns:a16="http://schemas.microsoft.com/office/drawing/2014/main" id="{51344596-7192-3A68-3D9F-D4E04C436BF6}"/>
                </a:ext>
              </a:extLst>
            </p:cNvPr>
            <p:cNvSpPr/>
            <p:nvPr/>
          </p:nvSpPr>
          <p:spPr>
            <a:xfrm>
              <a:off x="7895778" y="4858252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3" name="爱设计-5-44">
              <a:extLst>
                <a:ext uri="{FF2B5EF4-FFF2-40B4-BE49-F238E27FC236}">
                  <a16:creationId xmlns:a16="http://schemas.microsoft.com/office/drawing/2014/main" id="{15D70443-8263-FA37-6AF3-704C02E8D001}"/>
                </a:ext>
              </a:extLst>
            </p:cNvPr>
            <p:cNvSpPr/>
            <p:nvPr/>
          </p:nvSpPr>
          <p:spPr>
            <a:xfrm>
              <a:off x="7998030" y="4858252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4" name="爱设计-5-45">
              <a:extLst>
                <a:ext uri="{FF2B5EF4-FFF2-40B4-BE49-F238E27FC236}">
                  <a16:creationId xmlns:a16="http://schemas.microsoft.com/office/drawing/2014/main" id="{BB5D81A1-8F10-B0E1-E3AE-103C4551F727}"/>
                </a:ext>
              </a:extLst>
            </p:cNvPr>
            <p:cNvSpPr/>
            <p:nvPr/>
          </p:nvSpPr>
          <p:spPr>
            <a:xfrm>
              <a:off x="8100281" y="4858252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5" name="爱设计-5-46">
              <a:extLst>
                <a:ext uri="{FF2B5EF4-FFF2-40B4-BE49-F238E27FC236}">
                  <a16:creationId xmlns:a16="http://schemas.microsoft.com/office/drawing/2014/main" id="{CE2EEC86-CF54-73B5-2E08-990321B04864}"/>
                </a:ext>
              </a:extLst>
            </p:cNvPr>
            <p:cNvSpPr/>
            <p:nvPr/>
          </p:nvSpPr>
          <p:spPr>
            <a:xfrm>
              <a:off x="8202533" y="4858252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6" name="爱设计-5-47">
              <a:extLst>
                <a:ext uri="{FF2B5EF4-FFF2-40B4-BE49-F238E27FC236}">
                  <a16:creationId xmlns:a16="http://schemas.microsoft.com/office/drawing/2014/main" id="{AC03D875-553D-8430-FBA4-6D3863378EE3}"/>
                </a:ext>
              </a:extLst>
            </p:cNvPr>
            <p:cNvSpPr/>
            <p:nvPr/>
          </p:nvSpPr>
          <p:spPr>
            <a:xfrm>
              <a:off x="8304785" y="4858252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7" name="爱设计-5-48">
              <a:extLst>
                <a:ext uri="{FF2B5EF4-FFF2-40B4-BE49-F238E27FC236}">
                  <a16:creationId xmlns:a16="http://schemas.microsoft.com/office/drawing/2014/main" id="{F14B6D88-3F1E-4BEB-2F7C-1576B41FF2F1}"/>
                </a:ext>
              </a:extLst>
            </p:cNvPr>
            <p:cNvSpPr/>
            <p:nvPr/>
          </p:nvSpPr>
          <p:spPr>
            <a:xfrm>
              <a:off x="8407036" y="4858252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8" name="爱设计-5-49">
              <a:extLst>
                <a:ext uri="{FF2B5EF4-FFF2-40B4-BE49-F238E27FC236}">
                  <a16:creationId xmlns:a16="http://schemas.microsoft.com/office/drawing/2014/main" id="{809DEC99-8535-EC9C-0090-084DC21DB5D3}"/>
                </a:ext>
              </a:extLst>
            </p:cNvPr>
            <p:cNvSpPr/>
            <p:nvPr/>
          </p:nvSpPr>
          <p:spPr>
            <a:xfrm>
              <a:off x="8509288" y="4858252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9" name="爱设计-5-50">
              <a:extLst>
                <a:ext uri="{FF2B5EF4-FFF2-40B4-BE49-F238E27FC236}">
                  <a16:creationId xmlns:a16="http://schemas.microsoft.com/office/drawing/2014/main" id="{A276A082-F0B0-D3A0-E782-4E263DB58308}"/>
                </a:ext>
              </a:extLst>
            </p:cNvPr>
            <p:cNvSpPr/>
            <p:nvPr/>
          </p:nvSpPr>
          <p:spPr>
            <a:xfrm>
              <a:off x="8611540" y="4858252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0" name="爱设计-5-51">
              <a:extLst>
                <a:ext uri="{FF2B5EF4-FFF2-40B4-BE49-F238E27FC236}">
                  <a16:creationId xmlns:a16="http://schemas.microsoft.com/office/drawing/2014/main" id="{A4772C42-D2B7-A293-D128-DC9F0BC8B5DB}"/>
                </a:ext>
              </a:extLst>
            </p:cNvPr>
            <p:cNvSpPr/>
            <p:nvPr/>
          </p:nvSpPr>
          <p:spPr>
            <a:xfrm>
              <a:off x="7691275" y="4960503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1" name="爱设计-5-52">
              <a:extLst>
                <a:ext uri="{FF2B5EF4-FFF2-40B4-BE49-F238E27FC236}">
                  <a16:creationId xmlns:a16="http://schemas.microsoft.com/office/drawing/2014/main" id="{8868EDD3-416A-A54C-6E74-3AB16214D994}"/>
                </a:ext>
              </a:extLst>
            </p:cNvPr>
            <p:cNvSpPr/>
            <p:nvPr/>
          </p:nvSpPr>
          <p:spPr>
            <a:xfrm>
              <a:off x="7793527" y="4960503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2" name="爱设计-5-53">
              <a:extLst>
                <a:ext uri="{FF2B5EF4-FFF2-40B4-BE49-F238E27FC236}">
                  <a16:creationId xmlns:a16="http://schemas.microsoft.com/office/drawing/2014/main" id="{31328D83-1B49-7F25-F27E-B7D7575270D9}"/>
                </a:ext>
              </a:extLst>
            </p:cNvPr>
            <p:cNvSpPr/>
            <p:nvPr/>
          </p:nvSpPr>
          <p:spPr>
            <a:xfrm>
              <a:off x="7895778" y="4960503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3" name="爱设计-5-54">
              <a:extLst>
                <a:ext uri="{FF2B5EF4-FFF2-40B4-BE49-F238E27FC236}">
                  <a16:creationId xmlns:a16="http://schemas.microsoft.com/office/drawing/2014/main" id="{5264486F-6D61-A7F8-CD3C-AB82D1128112}"/>
                </a:ext>
              </a:extLst>
            </p:cNvPr>
            <p:cNvSpPr/>
            <p:nvPr/>
          </p:nvSpPr>
          <p:spPr>
            <a:xfrm>
              <a:off x="7998030" y="4960503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4" name="爱设计-5-55">
              <a:extLst>
                <a:ext uri="{FF2B5EF4-FFF2-40B4-BE49-F238E27FC236}">
                  <a16:creationId xmlns:a16="http://schemas.microsoft.com/office/drawing/2014/main" id="{228B0197-32BB-25E6-7725-39498FF375E7}"/>
                </a:ext>
              </a:extLst>
            </p:cNvPr>
            <p:cNvSpPr/>
            <p:nvPr/>
          </p:nvSpPr>
          <p:spPr>
            <a:xfrm>
              <a:off x="8100281" y="4960503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5" name="爱设计-5-56">
              <a:extLst>
                <a:ext uri="{FF2B5EF4-FFF2-40B4-BE49-F238E27FC236}">
                  <a16:creationId xmlns:a16="http://schemas.microsoft.com/office/drawing/2014/main" id="{EA09FCB8-9926-A5FA-E442-5C50F7F8447C}"/>
                </a:ext>
              </a:extLst>
            </p:cNvPr>
            <p:cNvSpPr/>
            <p:nvPr/>
          </p:nvSpPr>
          <p:spPr>
            <a:xfrm>
              <a:off x="8202533" y="4960503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6" name="爱设计-5-57">
              <a:extLst>
                <a:ext uri="{FF2B5EF4-FFF2-40B4-BE49-F238E27FC236}">
                  <a16:creationId xmlns:a16="http://schemas.microsoft.com/office/drawing/2014/main" id="{455D307A-2168-0B01-4025-CAFD6676A498}"/>
                </a:ext>
              </a:extLst>
            </p:cNvPr>
            <p:cNvSpPr/>
            <p:nvPr/>
          </p:nvSpPr>
          <p:spPr>
            <a:xfrm>
              <a:off x="8304785" y="4960503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7" name="爱设计-5-58">
              <a:extLst>
                <a:ext uri="{FF2B5EF4-FFF2-40B4-BE49-F238E27FC236}">
                  <a16:creationId xmlns:a16="http://schemas.microsoft.com/office/drawing/2014/main" id="{67A935F2-B55B-F86F-A09C-B229351A151F}"/>
                </a:ext>
              </a:extLst>
            </p:cNvPr>
            <p:cNvSpPr/>
            <p:nvPr/>
          </p:nvSpPr>
          <p:spPr>
            <a:xfrm>
              <a:off x="8407036" y="4960503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8" name="爱设计-5-59">
              <a:extLst>
                <a:ext uri="{FF2B5EF4-FFF2-40B4-BE49-F238E27FC236}">
                  <a16:creationId xmlns:a16="http://schemas.microsoft.com/office/drawing/2014/main" id="{DA1600D5-0E86-DE45-C080-A0FD5F93F3E1}"/>
                </a:ext>
              </a:extLst>
            </p:cNvPr>
            <p:cNvSpPr/>
            <p:nvPr/>
          </p:nvSpPr>
          <p:spPr>
            <a:xfrm>
              <a:off x="8509288" y="4960503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9" name="爱设计-5-60">
              <a:extLst>
                <a:ext uri="{FF2B5EF4-FFF2-40B4-BE49-F238E27FC236}">
                  <a16:creationId xmlns:a16="http://schemas.microsoft.com/office/drawing/2014/main" id="{064DC53E-D924-3C44-72CC-EE5051D549D8}"/>
                </a:ext>
              </a:extLst>
            </p:cNvPr>
            <p:cNvSpPr/>
            <p:nvPr/>
          </p:nvSpPr>
          <p:spPr>
            <a:xfrm>
              <a:off x="8611540" y="4960503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0" name="爱设计-5-61">
              <a:extLst>
                <a:ext uri="{FF2B5EF4-FFF2-40B4-BE49-F238E27FC236}">
                  <a16:creationId xmlns:a16="http://schemas.microsoft.com/office/drawing/2014/main" id="{2E66220F-B40B-756F-879F-D19D0AE57F2C}"/>
                </a:ext>
              </a:extLst>
            </p:cNvPr>
            <p:cNvSpPr/>
            <p:nvPr/>
          </p:nvSpPr>
          <p:spPr>
            <a:xfrm>
              <a:off x="7691275" y="5062755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1" name="爱设计-5-62">
              <a:extLst>
                <a:ext uri="{FF2B5EF4-FFF2-40B4-BE49-F238E27FC236}">
                  <a16:creationId xmlns:a16="http://schemas.microsoft.com/office/drawing/2014/main" id="{34A6A735-66C4-E1D2-DBD7-366A585DCA71}"/>
                </a:ext>
              </a:extLst>
            </p:cNvPr>
            <p:cNvSpPr/>
            <p:nvPr/>
          </p:nvSpPr>
          <p:spPr>
            <a:xfrm>
              <a:off x="7793527" y="5062755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2" name="爱设计-5-63">
              <a:extLst>
                <a:ext uri="{FF2B5EF4-FFF2-40B4-BE49-F238E27FC236}">
                  <a16:creationId xmlns:a16="http://schemas.microsoft.com/office/drawing/2014/main" id="{7E8BF2BD-9C64-A124-697C-A3EE4D8D7D77}"/>
                </a:ext>
              </a:extLst>
            </p:cNvPr>
            <p:cNvSpPr/>
            <p:nvPr/>
          </p:nvSpPr>
          <p:spPr>
            <a:xfrm>
              <a:off x="7895778" y="5062755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3" name="爱设计-5-64">
              <a:extLst>
                <a:ext uri="{FF2B5EF4-FFF2-40B4-BE49-F238E27FC236}">
                  <a16:creationId xmlns:a16="http://schemas.microsoft.com/office/drawing/2014/main" id="{2FC7B8B9-F51A-84F6-2110-42A044601F93}"/>
                </a:ext>
              </a:extLst>
            </p:cNvPr>
            <p:cNvSpPr/>
            <p:nvPr/>
          </p:nvSpPr>
          <p:spPr>
            <a:xfrm>
              <a:off x="7998030" y="5062755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4" name="爱设计-5-65">
              <a:extLst>
                <a:ext uri="{FF2B5EF4-FFF2-40B4-BE49-F238E27FC236}">
                  <a16:creationId xmlns:a16="http://schemas.microsoft.com/office/drawing/2014/main" id="{A020861B-3DB6-EA40-269A-D191A43441C8}"/>
                </a:ext>
              </a:extLst>
            </p:cNvPr>
            <p:cNvSpPr/>
            <p:nvPr/>
          </p:nvSpPr>
          <p:spPr>
            <a:xfrm>
              <a:off x="8100281" y="5062755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5" name="爱设计-5-66">
              <a:extLst>
                <a:ext uri="{FF2B5EF4-FFF2-40B4-BE49-F238E27FC236}">
                  <a16:creationId xmlns:a16="http://schemas.microsoft.com/office/drawing/2014/main" id="{C44918D9-C488-2521-1DA6-464063C8AE39}"/>
                </a:ext>
              </a:extLst>
            </p:cNvPr>
            <p:cNvSpPr/>
            <p:nvPr/>
          </p:nvSpPr>
          <p:spPr>
            <a:xfrm>
              <a:off x="8202533" y="5062755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6" name="爱设计-5-67">
              <a:extLst>
                <a:ext uri="{FF2B5EF4-FFF2-40B4-BE49-F238E27FC236}">
                  <a16:creationId xmlns:a16="http://schemas.microsoft.com/office/drawing/2014/main" id="{B7071248-28ED-BB7D-9F4E-75D3D5D8DD16}"/>
                </a:ext>
              </a:extLst>
            </p:cNvPr>
            <p:cNvSpPr/>
            <p:nvPr/>
          </p:nvSpPr>
          <p:spPr>
            <a:xfrm>
              <a:off x="8304785" y="5062755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7" name="爱设计-5-68">
              <a:extLst>
                <a:ext uri="{FF2B5EF4-FFF2-40B4-BE49-F238E27FC236}">
                  <a16:creationId xmlns:a16="http://schemas.microsoft.com/office/drawing/2014/main" id="{3346B823-05F0-ABA2-246A-D699C3BC81D0}"/>
                </a:ext>
              </a:extLst>
            </p:cNvPr>
            <p:cNvSpPr/>
            <p:nvPr/>
          </p:nvSpPr>
          <p:spPr>
            <a:xfrm>
              <a:off x="8407036" y="5062755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8" name="爱设计-5-69">
              <a:extLst>
                <a:ext uri="{FF2B5EF4-FFF2-40B4-BE49-F238E27FC236}">
                  <a16:creationId xmlns:a16="http://schemas.microsoft.com/office/drawing/2014/main" id="{E3ED8C8E-5050-F6E4-53DC-0999C33070BF}"/>
                </a:ext>
              </a:extLst>
            </p:cNvPr>
            <p:cNvSpPr/>
            <p:nvPr/>
          </p:nvSpPr>
          <p:spPr>
            <a:xfrm>
              <a:off x="8509288" y="5062755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9" name="爱设计-5-70">
              <a:extLst>
                <a:ext uri="{FF2B5EF4-FFF2-40B4-BE49-F238E27FC236}">
                  <a16:creationId xmlns:a16="http://schemas.microsoft.com/office/drawing/2014/main" id="{8517B3F6-E58A-8339-27BB-AA2C8FF76EDA}"/>
                </a:ext>
              </a:extLst>
            </p:cNvPr>
            <p:cNvSpPr/>
            <p:nvPr/>
          </p:nvSpPr>
          <p:spPr>
            <a:xfrm>
              <a:off x="8611540" y="5062755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0" name="爱设计-5-71">
              <a:extLst>
                <a:ext uri="{FF2B5EF4-FFF2-40B4-BE49-F238E27FC236}">
                  <a16:creationId xmlns:a16="http://schemas.microsoft.com/office/drawing/2014/main" id="{184A00F3-8301-7AB9-16E7-3436C56E383A}"/>
                </a:ext>
              </a:extLst>
            </p:cNvPr>
            <p:cNvSpPr/>
            <p:nvPr/>
          </p:nvSpPr>
          <p:spPr>
            <a:xfrm>
              <a:off x="7691275" y="5165005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1" name="爱设计-5-72">
              <a:extLst>
                <a:ext uri="{FF2B5EF4-FFF2-40B4-BE49-F238E27FC236}">
                  <a16:creationId xmlns:a16="http://schemas.microsoft.com/office/drawing/2014/main" id="{BDD20510-D4E5-0B71-1ECE-2EADA5436758}"/>
                </a:ext>
              </a:extLst>
            </p:cNvPr>
            <p:cNvSpPr/>
            <p:nvPr/>
          </p:nvSpPr>
          <p:spPr>
            <a:xfrm>
              <a:off x="7793527" y="5165005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2" name="爱设计-5-73">
              <a:extLst>
                <a:ext uri="{FF2B5EF4-FFF2-40B4-BE49-F238E27FC236}">
                  <a16:creationId xmlns:a16="http://schemas.microsoft.com/office/drawing/2014/main" id="{17F6785F-F4E8-4B5D-8464-E1FD89D0FC75}"/>
                </a:ext>
              </a:extLst>
            </p:cNvPr>
            <p:cNvSpPr/>
            <p:nvPr/>
          </p:nvSpPr>
          <p:spPr>
            <a:xfrm>
              <a:off x="7895778" y="5165005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3" name="爱设计-5-74">
              <a:extLst>
                <a:ext uri="{FF2B5EF4-FFF2-40B4-BE49-F238E27FC236}">
                  <a16:creationId xmlns:a16="http://schemas.microsoft.com/office/drawing/2014/main" id="{9EBADB46-4348-5B50-8B23-B89628C2EF6A}"/>
                </a:ext>
              </a:extLst>
            </p:cNvPr>
            <p:cNvSpPr/>
            <p:nvPr/>
          </p:nvSpPr>
          <p:spPr>
            <a:xfrm>
              <a:off x="7998030" y="5165005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4" name="爱设计-5-75">
              <a:extLst>
                <a:ext uri="{FF2B5EF4-FFF2-40B4-BE49-F238E27FC236}">
                  <a16:creationId xmlns:a16="http://schemas.microsoft.com/office/drawing/2014/main" id="{C3842B22-ECCB-951E-A04A-864FB47E846A}"/>
                </a:ext>
              </a:extLst>
            </p:cNvPr>
            <p:cNvSpPr/>
            <p:nvPr/>
          </p:nvSpPr>
          <p:spPr>
            <a:xfrm>
              <a:off x="8100281" y="5165005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5" name="爱设计-5-76">
              <a:extLst>
                <a:ext uri="{FF2B5EF4-FFF2-40B4-BE49-F238E27FC236}">
                  <a16:creationId xmlns:a16="http://schemas.microsoft.com/office/drawing/2014/main" id="{053817D0-4033-FFBC-79D4-F962EE6F6509}"/>
                </a:ext>
              </a:extLst>
            </p:cNvPr>
            <p:cNvSpPr/>
            <p:nvPr/>
          </p:nvSpPr>
          <p:spPr>
            <a:xfrm>
              <a:off x="8202533" y="5165005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6" name="爱设计-5-77">
              <a:extLst>
                <a:ext uri="{FF2B5EF4-FFF2-40B4-BE49-F238E27FC236}">
                  <a16:creationId xmlns:a16="http://schemas.microsoft.com/office/drawing/2014/main" id="{5C680A03-7B67-3734-3851-76E970A7B314}"/>
                </a:ext>
              </a:extLst>
            </p:cNvPr>
            <p:cNvSpPr/>
            <p:nvPr/>
          </p:nvSpPr>
          <p:spPr>
            <a:xfrm>
              <a:off x="8304785" y="5165005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7" name="爱设计-5-78">
              <a:extLst>
                <a:ext uri="{FF2B5EF4-FFF2-40B4-BE49-F238E27FC236}">
                  <a16:creationId xmlns:a16="http://schemas.microsoft.com/office/drawing/2014/main" id="{1FBDC487-01B9-C50C-9CDF-0A0013FF21B3}"/>
                </a:ext>
              </a:extLst>
            </p:cNvPr>
            <p:cNvSpPr/>
            <p:nvPr/>
          </p:nvSpPr>
          <p:spPr>
            <a:xfrm>
              <a:off x="8407036" y="5165005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8" name="爱设计-5-79">
              <a:extLst>
                <a:ext uri="{FF2B5EF4-FFF2-40B4-BE49-F238E27FC236}">
                  <a16:creationId xmlns:a16="http://schemas.microsoft.com/office/drawing/2014/main" id="{C770E833-01B7-002C-0A6F-847063ABC804}"/>
                </a:ext>
              </a:extLst>
            </p:cNvPr>
            <p:cNvSpPr/>
            <p:nvPr/>
          </p:nvSpPr>
          <p:spPr>
            <a:xfrm>
              <a:off x="8509288" y="5165005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9" name="爱设计-5-80">
              <a:extLst>
                <a:ext uri="{FF2B5EF4-FFF2-40B4-BE49-F238E27FC236}">
                  <a16:creationId xmlns:a16="http://schemas.microsoft.com/office/drawing/2014/main" id="{9AB4E6B9-0EF1-07EA-B7E8-507766A41FC6}"/>
                </a:ext>
              </a:extLst>
            </p:cNvPr>
            <p:cNvSpPr/>
            <p:nvPr/>
          </p:nvSpPr>
          <p:spPr>
            <a:xfrm>
              <a:off x="8611540" y="5165005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0" name="爱设计-5-81">
              <a:extLst>
                <a:ext uri="{FF2B5EF4-FFF2-40B4-BE49-F238E27FC236}">
                  <a16:creationId xmlns:a16="http://schemas.microsoft.com/office/drawing/2014/main" id="{F02281D5-141C-353B-EC65-27AB50B34079}"/>
                </a:ext>
              </a:extLst>
            </p:cNvPr>
            <p:cNvSpPr/>
            <p:nvPr/>
          </p:nvSpPr>
          <p:spPr>
            <a:xfrm>
              <a:off x="7691275" y="5267257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1" name="爱设计-5-82">
              <a:extLst>
                <a:ext uri="{FF2B5EF4-FFF2-40B4-BE49-F238E27FC236}">
                  <a16:creationId xmlns:a16="http://schemas.microsoft.com/office/drawing/2014/main" id="{2B57A152-3B47-4BCC-9F75-7749B0A55876}"/>
                </a:ext>
              </a:extLst>
            </p:cNvPr>
            <p:cNvSpPr/>
            <p:nvPr/>
          </p:nvSpPr>
          <p:spPr>
            <a:xfrm>
              <a:off x="7793527" y="5267257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2" name="爱设计-5-83">
              <a:extLst>
                <a:ext uri="{FF2B5EF4-FFF2-40B4-BE49-F238E27FC236}">
                  <a16:creationId xmlns:a16="http://schemas.microsoft.com/office/drawing/2014/main" id="{1F8A6BFE-DE7B-1242-CD59-A9103B23E8D5}"/>
                </a:ext>
              </a:extLst>
            </p:cNvPr>
            <p:cNvSpPr/>
            <p:nvPr/>
          </p:nvSpPr>
          <p:spPr>
            <a:xfrm>
              <a:off x="7895778" y="5267257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3" name="爱设计-5-84">
              <a:extLst>
                <a:ext uri="{FF2B5EF4-FFF2-40B4-BE49-F238E27FC236}">
                  <a16:creationId xmlns:a16="http://schemas.microsoft.com/office/drawing/2014/main" id="{BF3D4F89-91B8-BB8E-43B5-8B421E71D0AB}"/>
                </a:ext>
              </a:extLst>
            </p:cNvPr>
            <p:cNvSpPr/>
            <p:nvPr/>
          </p:nvSpPr>
          <p:spPr>
            <a:xfrm>
              <a:off x="7998030" y="5267257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4" name="爱设计-5-85">
              <a:extLst>
                <a:ext uri="{FF2B5EF4-FFF2-40B4-BE49-F238E27FC236}">
                  <a16:creationId xmlns:a16="http://schemas.microsoft.com/office/drawing/2014/main" id="{3303A8AE-81F2-5B92-9D81-0994D6D574B6}"/>
                </a:ext>
              </a:extLst>
            </p:cNvPr>
            <p:cNvSpPr/>
            <p:nvPr/>
          </p:nvSpPr>
          <p:spPr>
            <a:xfrm>
              <a:off x="8100281" y="5267257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5" name="爱设计-5-86">
              <a:extLst>
                <a:ext uri="{FF2B5EF4-FFF2-40B4-BE49-F238E27FC236}">
                  <a16:creationId xmlns:a16="http://schemas.microsoft.com/office/drawing/2014/main" id="{A657213B-5CA6-BE19-161B-3DF886902353}"/>
                </a:ext>
              </a:extLst>
            </p:cNvPr>
            <p:cNvSpPr/>
            <p:nvPr/>
          </p:nvSpPr>
          <p:spPr>
            <a:xfrm>
              <a:off x="8202533" y="5267257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6" name="爱设计-5-87">
              <a:extLst>
                <a:ext uri="{FF2B5EF4-FFF2-40B4-BE49-F238E27FC236}">
                  <a16:creationId xmlns:a16="http://schemas.microsoft.com/office/drawing/2014/main" id="{A743ED83-C31D-D3C0-926E-9885DD85E9B9}"/>
                </a:ext>
              </a:extLst>
            </p:cNvPr>
            <p:cNvSpPr/>
            <p:nvPr/>
          </p:nvSpPr>
          <p:spPr>
            <a:xfrm>
              <a:off x="8304785" y="5267257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7" name="爱设计-5-88">
              <a:extLst>
                <a:ext uri="{FF2B5EF4-FFF2-40B4-BE49-F238E27FC236}">
                  <a16:creationId xmlns:a16="http://schemas.microsoft.com/office/drawing/2014/main" id="{39D5CA84-2637-D205-89B8-B89E3CA12210}"/>
                </a:ext>
              </a:extLst>
            </p:cNvPr>
            <p:cNvSpPr/>
            <p:nvPr/>
          </p:nvSpPr>
          <p:spPr>
            <a:xfrm>
              <a:off x="8407036" y="5267257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8" name="爱设计-5-89">
              <a:extLst>
                <a:ext uri="{FF2B5EF4-FFF2-40B4-BE49-F238E27FC236}">
                  <a16:creationId xmlns:a16="http://schemas.microsoft.com/office/drawing/2014/main" id="{D1E662C3-CCF7-38CF-F5A1-BF0935511505}"/>
                </a:ext>
              </a:extLst>
            </p:cNvPr>
            <p:cNvSpPr/>
            <p:nvPr/>
          </p:nvSpPr>
          <p:spPr>
            <a:xfrm>
              <a:off x="8509288" y="5267257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9" name="爱设计-5-90">
              <a:extLst>
                <a:ext uri="{FF2B5EF4-FFF2-40B4-BE49-F238E27FC236}">
                  <a16:creationId xmlns:a16="http://schemas.microsoft.com/office/drawing/2014/main" id="{B9E12316-E91B-1165-0598-BF07E9EEA4F1}"/>
                </a:ext>
              </a:extLst>
            </p:cNvPr>
            <p:cNvSpPr/>
            <p:nvPr/>
          </p:nvSpPr>
          <p:spPr>
            <a:xfrm>
              <a:off x="8611540" y="5267257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0" name="爱设计-5-91">
              <a:extLst>
                <a:ext uri="{FF2B5EF4-FFF2-40B4-BE49-F238E27FC236}">
                  <a16:creationId xmlns:a16="http://schemas.microsoft.com/office/drawing/2014/main" id="{94E76FB2-1D16-7E64-84F7-83F8E0907DE2}"/>
                </a:ext>
              </a:extLst>
            </p:cNvPr>
            <p:cNvSpPr/>
            <p:nvPr/>
          </p:nvSpPr>
          <p:spPr>
            <a:xfrm>
              <a:off x="7691275" y="536950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1" name="爱设计-5-92">
              <a:extLst>
                <a:ext uri="{FF2B5EF4-FFF2-40B4-BE49-F238E27FC236}">
                  <a16:creationId xmlns:a16="http://schemas.microsoft.com/office/drawing/2014/main" id="{DEFB53C0-C8C8-7A03-A148-01342E42AF71}"/>
                </a:ext>
              </a:extLst>
            </p:cNvPr>
            <p:cNvSpPr/>
            <p:nvPr/>
          </p:nvSpPr>
          <p:spPr>
            <a:xfrm>
              <a:off x="7793527" y="536950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2" name="爱设计-5-93">
              <a:extLst>
                <a:ext uri="{FF2B5EF4-FFF2-40B4-BE49-F238E27FC236}">
                  <a16:creationId xmlns:a16="http://schemas.microsoft.com/office/drawing/2014/main" id="{D4999BB2-DD2C-F967-F963-339E6354C79D}"/>
                </a:ext>
              </a:extLst>
            </p:cNvPr>
            <p:cNvSpPr/>
            <p:nvPr/>
          </p:nvSpPr>
          <p:spPr>
            <a:xfrm>
              <a:off x="7895778" y="536950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3" name="爱设计-5-94">
              <a:extLst>
                <a:ext uri="{FF2B5EF4-FFF2-40B4-BE49-F238E27FC236}">
                  <a16:creationId xmlns:a16="http://schemas.microsoft.com/office/drawing/2014/main" id="{734E0A39-D4B9-C154-E2CE-5C5B05045B31}"/>
                </a:ext>
              </a:extLst>
            </p:cNvPr>
            <p:cNvSpPr/>
            <p:nvPr/>
          </p:nvSpPr>
          <p:spPr>
            <a:xfrm>
              <a:off x="7998030" y="536950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4" name="爱设计-5-95">
              <a:extLst>
                <a:ext uri="{FF2B5EF4-FFF2-40B4-BE49-F238E27FC236}">
                  <a16:creationId xmlns:a16="http://schemas.microsoft.com/office/drawing/2014/main" id="{DEC61E24-3459-F3C7-2812-857140113D63}"/>
                </a:ext>
              </a:extLst>
            </p:cNvPr>
            <p:cNvSpPr/>
            <p:nvPr/>
          </p:nvSpPr>
          <p:spPr>
            <a:xfrm>
              <a:off x="8100281" y="536950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5" name="爱设计-5-96">
              <a:extLst>
                <a:ext uri="{FF2B5EF4-FFF2-40B4-BE49-F238E27FC236}">
                  <a16:creationId xmlns:a16="http://schemas.microsoft.com/office/drawing/2014/main" id="{EE787E10-BDE7-AAFC-17A3-F10E12DFCF28}"/>
                </a:ext>
              </a:extLst>
            </p:cNvPr>
            <p:cNvSpPr/>
            <p:nvPr/>
          </p:nvSpPr>
          <p:spPr>
            <a:xfrm>
              <a:off x="8202533" y="536950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6" name="爱设计-5-97">
              <a:extLst>
                <a:ext uri="{FF2B5EF4-FFF2-40B4-BE49-F238E27FC236}">
                  <a16:creationId xmlns:a16="http://schemas.microsoft.com/office/drawing/2014/main" id="{EF00EF78-A9FE-1AB9-4CA0-A4148F6991D3}"/>
                </a:ext>
              </a:extLst>
            </p:cNvPr>
            <p:cNvSpPr/>
            <p:nvPr/>
          </p:nvSpPr>
          <p:spPr>
            <a:xfrm>
              <a:off x="8304785" y="536950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7" name="爱设计-5-98">
              <a:extLst>
                <a:ext uri="{FF2B5EF4-FFF2-40B4-BE49-F238E27FC236}">
                  <a16:creationId xmlns:a16="http://schemas.microsoft.com/office/drawing/2014/main" id="{F6FB7E1B-3BC5-11AD-9733-49950548939E}"/>
                </a:ext>
              </a:extLst>
            </p:cNvPr>
            <p:cNvSpPr/>
            <p:nvPr/>
          </p:nvSpPr>
          <p:spPr>
            <a:xfrm>
              <a:off x="8407036" y="536950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8" name="爱设计-5-99">
              <a:extLst>
                <a:ext uri="{FF2B5EF4-FFF2-40B4-BE49-F238E27FC236}">
                  <a16:creationId xmlns:a16="http://schemas.microsoft.com/office/drawing/2014/main" id="{79AC2B81-282D-01A0-82B1-161274300317}"/>
                </a:ext>
              </a:extLst>
            </p:cNvPr>
            <p:cNvSpPr/>
            <p:nvPr/>
          </p:nvSpPr>
          <p:spPr>
            <a:xfrm>
              <a:off x="8509288" y="536950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9" name="爱设计-5-100">
              <a:extLst>
                <a:ext uri="{FF2B5EF4-FFF2-40B4-BE49-F238E27FC236}">
                  <a16:creationId xmlns:a16="http://schemas.microsoft.com/office/drawing/2014/main" id="{566C73D8-A867-6496-1929-D4E1E86588D6}"/>
                </a:ext>
              </a:extLst>
            </p:cNvPr>
            <p:cNvSpPr/>
            <p:nvPr/>
          </p:nvSpPr>
          <p:spPr>
            <a:xfrm>
              <a:off x="8611540" y="536950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80" name="爱设计-6">
            <a:extLst>
              <a:ext uri="{FF2B5EF4-FFF2-40B4-BE49-F238E27FC236}">
                <a16:creationId xmlns:a16="http://schemas.microsoft.com/office/drawing/2014/main" id="{30FE8F56-D8DD-6D8C-12B7-07F8CA4A2F7E}"/>
              </a:ext>
            </a:extLst>
          </p:cNvPr>
          <p:cNvGrpSpPr/>
          <p:nvPr/>
        </p:nvGrpSpPr>
        <p:grpSpPr>
          <a:xfrm>
            <a:off x="10783546" y="6121259"/>
            <a:ext cx="798854" cy="271869"/>
            <a:chOff x="15568076" y="4386430"/>
            <a:chExt cx="798854" cy="271869"/>
          </a:xfrm>
        </p:grpSpPr>
        <p:sp>
          <p:nvSpPr>
            <p:cNvPr id="281" name="爱设计-6-1">
              <a:extLst>
                <a:ext uri="{FF2B5EF4-FFF2-40B4-BE49-F238E27FC236}">
                  <a16:creationId xmlns:a16="http://schemas.microsoft.com/office/drawing/2014/main" id="{DE1D19B0-ECC1-F91D-F81F-44B05FD42BD4}"/>
                </a:ext>
              </a:extLst>
            </p:cNvPr>
            <p:cNvSpPr/>
            <p:nvPr/>
          </p:nvSpPr>
          <p:spPr>
            <a:xfrm rot="10800000" flipH="1">
              <a:off x="16147759" y="4443942"/>
              <a:ext cx="219171" cy="13831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706" y="0"/>
                  </a:moveTo>
                  <a:lnTo>
                    <a:pt x="12163" y="4029"/>
                  </a:lnTo>
                  <a:lnTo>
                    <a:pt x="14549" y="7809"/>
                  </a:lnTo>
                  <a:lnTo>
                    <a:pt x="0" y="7809"/>
                  </a:lnTo>
                  <a:lnTo>
                    <a:pt x="0" y="13500"/>
                  </a:lnTo>
                  <a:lnTo>
                    <a:pt x="14732" y="13500"/>
                  </a:lnTo>
                  <a:lnTo>
                    <a:pt x="12163" y="17571"/>
                  </a:lnTo>
                  <a:lnTo>
                    <a:pt x="14706" y="21600"/>
                  </a:lnTo>
                  <a:lnTo>
                    <a:pt x="18979" y="14829"/>
                  </a:lnTo>
                  <a:lnTo>
                    <a:pt x="19057" y="14954"/>
                  </a:lnTo>
                  <a:lnTo>
                    <a:pt x="21600" y="10925"/>
                  </a:lnTo>
                  <a:lnTo>
                    <a:pt x="21521" y="10800"/>
                  </a:lnTo>
                  <a:lnTo>
                    <a:pt x="21600" y="10675"/>
                  </a:lnTo>
                  <a:lnTo>
                    <a:pt x="19057" y="6646"/>
                  </a:lnTo>
                  <a:lnTo>
                    <a:pt x="18979" y="6771"/>
                  </a:lnTo>
                  <a:lnTo>
                    <a:pt x="14706" y="0"/>
                  </a:lnTo>
                  <a:close/>
                </a:path>
              </a:pathLst>
            </a:custGeom>
            <a:solidFill>
              <a:schemeClr val="accent1"/>
            </a:solidFill>
            <a:ln w="12700">
              <a:miter lim="400000"/>
            </a:ln>
          </p:spPr>
          <p:txBody>
            <a:bodyPr lIns="50800" tIns="50800" rIns="50800" bIns="50800" anchor="ctr"/>
            <a:lstStyle/>
            <a:p>
              <a:pPr defTabSz="825500">
                <a:defRPr sz="3200">
                  <a:solidFill>
                    <a:srgbClr val="00FF94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282" name="爱设计-6-2">
              <a:extLst>
                <a:ext uri="{FF2B5EF4-FFF2-40B4-BE49-F238E27FC236}">
                  <a16:creationId xmlns:a16="http://schemas.microsoft.com/office/drawing/2014/main" id="{3CD80B94-A62C-A22F-A0BD-FDF3A584E05A}"/>
                </a:ext>
              </a:extLst>
            </p:cNvPr>
            <p:cNvSpPr txBox="1"/>
            <p:nvPr/>
          </p:nvSpPr>
          <p:spPr>
            <a:xfrm>
              <a:off x="15568076" y="4386430"/>
              <a:ext cx="583493" cy="271869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50800" tIns="50800" rIns="50800" bIns="50800">
              <a:spAutoFit/>
            </a:bodyPr>
            <a:lstStyle>
              <a:lvl1pPr algn="l">
                <a:lnSpc>
                  <a:spcPct val="80000"/>
                </a:lnSpc>
                <a:defRPr sz="5000">
                  <a:solidFill>
                    <a:srgbClr val="FFFFFF"/>
                  </a:solidFill>
                  <a:latin typeface="Avenir Black"/>
                  <a:ea typeface="Avenir Black"/>
                  <a:cs typeface="Avenir Black"/>
                  <a:sym typeface="Avenir Black"/>
                </a:defRPr>
              </a:lvl1pPr>
            </a:lstStyle>
            <a:p>
              <a:pPr>
                <a:lnSpc>
                  <a:spcPct val="100000"/>
                </a:lnSpc>
              </a:pPr>
              <a:r>
                <a:rPr lang="en-US" sz="1100" dirty="0">
                  <a:latin typeface="+mj-ea"/>
                  <a:ea typeface="+mj-ea"/>
                </a:rPr>
                <a:t>ISHEJI</a:t>
              </a:r>
              <a:endParaRPr sz="1100" dirty="0">
                <a:latin typeface="+mj-ea"/>
                <a:ea typeface="+mj-ea"/>
              </a:endParaRPr>
            </a:p>
          </p:txBody>
        </p:sp>
      </p:grpSp>
      <p:grpSp>
        <p:nvGrpSpPr>
          <p:cNvPr id="12" name="爱设计-7">
            <a:extLst>
              <a:ext uri="{FF2B5EF4-FFF2-40B4-BE49-F238E27FC236}">
                <a16:creationId xmlns:a16="http://schemas.microsoft.com/office/drawing/2014/main" id="{8D279876-7803-82C3-1A30-2D11F90D531F}"/>
              </a:ext>
            </a:extLst>
          </p:cNvPr>
          <p:cNvGrpSpPr/>
          <p:nvPr/>
        </p:nvGrpSpPr>
        <p:grpSpPr>
          <a:xfrm>
            <a:off x="1081066" y="2028664"/>
            <a:ext cx="4604548" cy="3790613"/>
            <a:chOff x="739612" y="1614379"/>
            <a:chExt cx="4604548" cy="3790613"/>
          </a:xfrm>
        </p:grpSpPr>
        <p:sp>
          <p:nvSpPr>
            <p:cNvPr id="428" name="爱设计-7-1">
              <a:extLst>
                <a:ext uri="{FF2B5EF4-FFF2-40B4-BE49-F238E27FC236}">
                  <a16:creationId xmlns:a16="http://schemas.microsoft.com/office/drawing/2014/main" id="{B9D39BAB-BAB5-A7D1-99DE-CDBA39F8C197}"/>
                </a:ext>
              </a:extLst>
            </p:cNvPr>
            <p:cNvSpPr txBox="1"/>
            <p:nvPr/>
          </p:nvSpPr>
          <p:spPr>
            <a:xfrm>
              <a:off x="856414" y="1614379"/>
              <a:ext cx="345373" cy="289866"/>
            </a:xfrm>
            <a:custGeom>
              <a:avLst/>
              <a:gdLst/>
              <a:ahLst/>
              <a:cxnLst/>
              <a:rect l="l" t="t" r="r" b="b"/>
              <a:pathLst>
                <a:path w="2115465" h="1775479">
                  <a:moveTo>
                    <a:pt x="1511046" y="0"/>
                  </a:moveTo>
                  <a:lnTo>
                    <a:pt x="2115465" y="0"/>
                  </a:lnTo>
                  <a:lnTo>
                    <a:pt x="2039912" y="415538"/>
                  </a:lnTo>
                  <a:cubicBezTo>
                    <a:pt x="2010531" y="587629"/>
                    <a:pt x="1986396" y="806941"/>
                    <a:pt x="1967508" y="1073473"/>
                  </a:cubicBezTo>
                  <a:cubicBezTo>
                    <a:pt x="1948620" y="1340004"/>
                    <a:pt x="1939176" y="1574006"/>
                    <a:pt x="1939176" y="1775479"/>
                  </a:cubicBezTo>
                  <a:lnTo>
                    <a:pt x="1265501" y="1775479"/>
                  </a:lnTo>
                  <a:cubicBezTo>
                    <a:pt x="1265501" y="1607585"/>
                    <a:pt x="1281241" y="1412408"/>
                    <a:pt x="1312721" y="1189949"/>
                  </a:cubicBezTo>
                  <a:cubicBezTo>
                    <a:pt x="1344201" y="967490"/>
                    <a:pt x="1385125" y="709353"/>
                    <a:pt x="1435494" y="415538"/>
                  </a:cubicBezTo>
                  <a:close/>
                  <a:moveTo>
                    <a:pt x="245545" y="0"/>
                  </a:moveTo>
                  <a:lnTo>
                    <a:pt x="849963" y="0"/>
                  </a:lnTo>
                  <a:lnTo>
                    <a:pt x="774411" y="415538"/>
                  </a:lnTo>
                  <a:cubicBezTo>
                    <a:pt x="745029" y="587629"/>
                    <a:pt x="720895" y="806941"/>
                    <a:pt x="702007" y="1073473"/>
                  </a:cubicBezTo>
                  <a:cubicBezTo>
                    <a:pt x="683118" y="1340004"/>
                    <a:pt x="673674" y="1574006"/>
                    <a:pt x="673674" y="1775479"/>
                  </a:cubicBezTo>
                  <a:lnTo>
                    <a:pt x="0" y="1775479"/>
                  </a:lnTo>
                  <a:cubicBezTo>
                    <a:pt x="0" y="1607585"/>
                    <a:pt x="15740" y="1412408"/>
                    <a:pt x="47220" y="1189949"/>
                  </a:cubicBezTo>
                  <a:cubicBezTo>
                    <a:pt x="78700" y="967490"/>
                    <a:pt x="119624" y="709353"/>
                    <a:pt x="169992" y="415538"/>
                  </a:cubicBezTo>
                  <a:close/>
                </a:path>
              </a:pathLst>
            </a:custGeom>
            <a:noFill/>
            <a:ln w="22225" cap="rnd">
              <a:gradFill>
                <a:gsLst>
                  <a:gs pos="0">
                    <a:schemeClr val="accent1">
                      <a:alpha val="20000"/>
                    </a:schemeClr>
                  </a:gs>
                  <a:gs pos="100000">
                    <a:schemeClr val="accent2">
                      <a:alpha val="20000"/>
                    </a:schemeClr>
                  </a:gs>
                </a:gsLst>
                <a:lin ang="5400000" scaled="1"/>
              </a:gradFill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10000"/>
                </a:lnSpc>
              </a:pPr>
              <a:endParaRPr lang="zh-CN" altLang="en-US" sz="59500" dirty="0">
                <a:ln w="22225" cap="rnd">
                  <a:solidFill>
                    <a:srgbClr val="0AF7FC"/>
                  </a:solidFill>
                </a:ln>
                <a:noFill/>
                <a:latin typeface="+mn-ea"/>
              </a:endParaRPr>
            </a:p>
          </p:txBody>
        </p:sp>
        <p:sp>
          <p:nvSpPr>
            <p:cNvPr id="429" name="爱设计-7-2">
              <a:extLst>
                <a:ext uri="{FF2B5EF4-FFF2-40B4-BE49-F238E27FC236}">
                  <a16:creationId xmlns:a16="http://schemas.microsoft.com/office/drawing/2014/main" id="{E8BD96FD-38AC-6712-8EF5-FB6066E54BD9}"/>
                </a:ext>
              </a:extLst>
            </p:cNvPr>
            <p:cNvSpPr txBox="1"/>
            <p:nvPr/>
          </p:nvSpPr>
          <p:spPr>
            <a:xfrm>
              <a:off x="1029101" y="1759312"/>
              <a:ext cx="2749151" cy="459678"/>
            </a:xfrm>
            <a:prstGeom prst="rect">
              <a:avLst/>
            </a:prstGeom>
          </p:spPr>
          <p:txBody>
            <a:bodyPr vert="horz" wrap="none" lIns="0" tIns="0" rIns="0" bIns="0" rtlCol="0" anchor="ctr" anchorCtr="0">
              <a:noAutofit/>
            </a:bodyPr>
            <a:lstStyle>
              <a:defPPr>
                <a:defRPr lang="zh-CN"/>
              </a:defPPr>
              <a:lvl1pPr>
                <a:lnSpc>
                  <a:spcPct val="110000"/>
                </a:lnSpc>
                <a:spcBef>
                  <a:spcPct val="0"/>
                </a:spcBef>
                <a:buNone/>
                <a:defRPr sz="2000">
                  <a:ln w="3175">
                    <a:noFill/>
                  </a:ln>
                  <a:gradFill>
                    <a:gsLst>
                      <a:gs pos="95000">
                        <a:schemeClr val="accent2"/>
                      </a:gs>
                      <a:gs pos="15000">
                        <a:schemeClr val="accent1"/>
                      </a:gs>
                    </a:gsLst>
                    <a:lin ang="0" scaled="0"/>
                  </a:gradFill>
                  <a:effectLst>
                    <a:outerShdw blurRad="63500" dist="38100" dir="5400000" algn="t" rotWithShape="0">
                      <a:schemeClr val="accent2">
                        <a:lumMod val="50000"/>
                        <a:alpha val="12000"/>
                      </a:schemeClr>
                    </a:outerShdw>
                  </a:effectLst>
                  <a:latin typeface="+mj-ea"/>
                  <a:ea typeface="+mj-ea"/>
                </a:defRPr>
              </a:lvl1pPr>
            </a:lstStyle>
            <a:p>
              <a:pPr algn="ctr"/>
              <a:r>
                <a:rPr lang="zh-CN" altLang="en-US" sz="2800" dirty="0"/>
                <a:t>智能创意科技公司</a:t>
              </a:r>
              <a:endParaRPr lang="en-US" altLang="zh-CN" sz="2800" dirty="0"/>
            </a:p>
          </p:txBody>
        </p:sp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F2D51BB2-3FCB-8D08-190B-84A04A3940D3}"/>
                </a:ext>
              </a:extLst>
            </p:cNvPr>
            <p:cNvGrpSpPr/>
            <p:nvPr/>
          </p:nvGrpSpPr>
          <p:grpSpPr>
            <a:xfrm>
              <a:off x="947339" y="2363923"/>
              <a:ext cx="2912674" cy="466650"/>
              <a:chOff x="7502845" y="4670114"/>
              <a:chExt cx="2912674" cy="466650"/>
            </a:xfrm>
          </p:grpSpPr>
          <p:cxnSp>
            <p:nvCxnSpPr>
              <p:cNvPr id="430" name="爱设计-7-3">
                <a:extLst>
                  <a:ext uri="{FF2B5EF4-FFF2-40B4-BE49-F238E27FC236}">
                    <a16:creationId xmlns:a16="http://schemas.microsoft.com/office/drawing/2014/main" id="{ACE08C8F-1B5A-DC13-4A6B-C1A1BB5C5DA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591946" y="4670114"/>
                <a:ext cx="599320" cy="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31" name="爱设计-7-4">
                <a:extLst>
                  <a:ext uri="{FF2B5EF4-FFF2-40B4-BE49-F238E27FC236}">
                    <a16:creationId xmlns:a16="http://schemas.microsoft.com/office/drawing/2014/main" id="{4D042AD9-31CC-E18E-8742-50A761FD0250}"/>
                  </a:ext>
                </a:extLst>
              </p:cNvPr>
              <p:cNvSpPr txBox="1"/>
              <p:nvPr/>
            </p:nvSpPr>
            <p:spPr>
              <a:xfrm>
                <a:off x="7502845" y="4828789"/>
                <a:ext cx="2912674" cy="307975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pPr algn="dist"/>
                <a:r>
                  <a:rPr lang="en-US" sz="1400" cap="all" dirty="0">
                    <a:ln w="28575">
                      <a:noFill/>
                    </a:ln>
                    <a:solidFill>
                      <a:schemeClr val="bg1"/>
                    </a:solidFill>
                    <a:uFillTx/>
                    <a:ea typeface="+mn-lt"/>
                    <a:sym typeface="+mn-ea"/>
                  </a:rPr>
                  <a:t>ISHEJI POWERPOINT DESIGN</a:t>
                </a:r>
              </a:p>
            </p:txBody>
          </p:sp>
        </p:grpSp>
        <p:sp>
          <p:nvSpPr>
            <p:cNvPr id="432" name="爱设计-7-5">
              <a:extLst>
                <a:ext uri="{FF2B5EF4-FFF2-40B4-BE49-F238E27FC236}">
                  <a16:creationId xmlns:a16="http://schemas.microsoft.com/office/drawing/2014/main" id="{BB7D1072-B8DD-F78E-F131-BD63B538AD22}"/>
                </a:ext>
              </a:extLst>
            </p:cNvPr>
            <p:cNvSpPr txBox="1"/>
            <p:nvPr/>
          </p:nvSpPr>
          <p:spPr>
            <a:xfrm>
              <a:off x="739612" y="2982277"/>
              <a:ext cx="4604548" cy="242271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285750" indent="-285750" algn="just">
                <a:lnSpc>
                  <a:spcPct val="130000"/>
                </a:lnSpc>
                <a:buFont typeface="Wingdings" panose="05000000000000000000" pitchFamily="2" charset="2"/>
                <a:buChar char="l"/>
              </a:pPr>
              <a:r>
                <a:rPr lang="zh-CN" altLang="en-US" sz="1400" dirty="0">
                  <a:solidFill>
                    <a:schemeClr val="bg1"/>
                  </a:solidFill>
                  <a:latin typeface="+mn-ea"/>
                  <a:cs typeface="OPPOSans R" panose="00020600040101010101" pitchFamily="18" charset="-122"/>
                </a:rPr>
                <a:t>爱设计是一家智能创意科技公司，是国内领先的内容创意全链路服务公司，致力于构建“创意资源</a:t>
              </a:r>
              <a:r>
                <a:rPr lang="en-US" altLang="zh-CN" sz="1400" dirty="0">
                  <a:solidFill>
                    <a:schemeClr val="bg1"/>
                  </a:solidFill>
                  <a:latin typeface="+mn-ea"/>
                  <a:cs typeface="OPPOSans R" panose="00020600040101010101" pitchFamily="18" charset="-122"/>
                </a:rPr>
                <a:t>+</a:t>
              </a:r>
              <a:r>
                <a:rPr lang="zh-CN" altLang="en-US" sz="1400" dirty="0">
                  <a:solidFill>
                    <a:schemeClr val="bg1"/>
                  </a:solidFill>
                  <a:latin typeface="+mn-ea"/>
                  <a:cs typeface="OPPOSans R" panose="00020600040101010101" pitchFamily="18" charset="-122"/>
                </a:rPr>
                <a:t>智能创作</a:t>
              </a:r>
              <a:r>
                <a:rPr lang="en-US" altLang="zh-CN" sz="1400" dirty="0">
                  <a:solidFill>
                    <a:schemeClr val="bg1"/>
                  </a:solidFill>
                  <a:latin typeface="+mn-ea"/>
                  <a:cs typeface="OPPOSans R" panose="00020600040101010101" pitchFamily="18" charset="-122"/>
                </a:rPr>
                <a:t>+</a:t>
              </a:r>
              <a:r>
                <a:rPr lang="zh-CN" altLang="en-US" sz="1400" dirty="0">
                  <a:solidFill>
                    <a:schemeClr val="bg1"/>
                  </a:solidFill>
                  <a:latin typeface="+mn-ea"/>
                  <a:cs typeface="OPPOSans R" panose="00020600040101010101" pitchFamily="18" charset="-122"/>
                </a:rPr>
                <a:t>内容管理</a:t>
              </a:r>
              <a:r>
                <a:rPr lang="en-US" altLang="zh-CN" sz="1400" dirty="0">
                  <a:solidFill>
                    <a:schemeClr val="bg1"/>
                  </a:solidFill>
                  <a:latin typeface="+mn-ea"/>
                  <a:cs typeface="OPPOSans R" panose="00020600040101010101" pitchFamily="18" charset="-122"/>
                </a:rPr>
                <a:t>+</a:t>
              </a:r>
              <a:r>
                <a:rPr lang="zh-CN" altLang="en-US" sz="1400" dirty="0">
                  <a:solidFill>
                    <a:schemeClr val="bg1"/>
                  </a:solidFill>
                  <a:latin typeface="+mn-ea"/>
                  <a:cs typeface="OPPOSans R" panose="00020600040101010101" pitchFamily="18" charset="-122"/>
                </a:rPr>
                <a:t>投放分发</a:t>
              </a:r>
              <a:r>
                <a:rPr lang="en-US" altLang="zh-CN" sz="1400" dirty="0">
                  <a:solidFill>
                    <a:schemeClr val="bg1"/>
                  </a:solidFill>
                  <a:latin typeface="+mn-ea"/>
                  <a:cs typeface="OPPOSans R" panose="00020600040101010101" pitchFamily="18" charset="-122"/>
                </a:rPr>
                <a:t>+</a:t>
              </a:r>
              <a:r>
                <a:rPr lang="zh-CN" altLang="en-US" sz="1400" dirty="0">
                  <a:solidFill>
                    <a:schemeClr val="bg1"/>
                  </a:solidFill>
                  <a:latin typeface="+mn-ea"/>
                  <a:cs typeface="OPPOSans R" panose="00020600040101010101" pitchFamily="18" charset="-122"/>
                </a:rPr>
                <a:t>数据监测的内容创意全链路平台。</a:t>
              </a:r>
              <a:endParaRPr lang="en-US" altLang="zh-CN" sz="1400" dirty="0">
                <a:solidFill>
                  <a:schemeClr val="bg1"/>
                </a:solidFill>
                <a:latin typeface="+mn-ea"/>
                <a:cs typeface="OPPOSans R" panose="00020600040101010101" pitchFamily="18" charset="-122"/>
              </a:endParaRPr>
            </a:p>
            <a:p>
              <a:pPr marL="285750" indent="-285750" algn="just">
                <a:lnSpc>
                  <a:spcPct val="130000"/>
                </a:lnSpc>
                <a:buFont typeface="Wingdings" panose="05000000000000000000" pitchFamily="2" charset="2"/>
                <a:buChar char="l"/>
              </a:pPr>
              <a:endParaRPr lang="zh-CN" altLang="en-US" sz="500" dirty="0">
                <a:solidFill>
                  <a:schemeClr val="bg1"/>
                </a:solidFill>
                <a:latin typeface="+mn-ea"/>
                <a:cs typeface="OPPOSans R" panose="00020600040101010101" pitchFamily="18" charset="-122"/>
              </a:endParaRPr>
            </a:p>
            <a:p>
              <a:pPr marL="285750" indent="-285750" algn="just">
                <a:lnSpc>
                  <a:spcPct val="130000"/>
                </a:lnSpc>
                <a:buFont typeface="Wingdings" panose="05000000000000000000" pitchFamily="2" charset="2"/>
                <a:buChar char="l"/>
              </a:pPr>
              <a:r>
                <a:rPr lang="zh-CN" altLang="en-US" sz="1400" dirty="0">
                  <a:solidFill>
                    <a:schemeClr val="bg1"/>
                  </a:solidFill>
                  <a:latin typeface="+mn-ea"/>
                  <a:cs typeface="OPPOSans R" panose="00020600040101010101" pitchFamily="18" charset="-122"/>
                </a:rPr>
                <a:t>在“内容为王”的数字化时代</a:t>
              </a:r>
              <a:r>
                <a:rPr lang="en-US" altLang="zh-CN" sz="1400" dirty="0">
                  <a:solidFill>
                    <a:schemeClr val="bg1"/>
                  </a:solidFill>
                  <a:latin typeface="+mn-ea"/>
                  <a:cs typeface="OPPOSans R" panose="00020600040101010101" pitchFamily="18" charset="-122"/>
                </a:rPr>
                <a:t>,</a:t>
              </a:r>
              <a:r>
                <a:rPr lang="zh-CN" altLang="en-US" sz="1400" dirty="0">
                  <a:solidFill>
                    <a:schemeClr val="bg1"/>
                  </a:solidFill>
                  <a:latin typeface="+mn-ea"/>
                  <a:cs typeface="OPPOSans R" panose="00020600040101010101" pitchFamily="18" charset="-122"/>
                </a:rPr>
                <a:t>技术正在全面改变内容行业，企业面临多样化的内容创意问题</a:t>
              </a:r>
              <a:endParaRPr lang="en-US" altLang="zh-CN" sz="1400" dirty="0">
                <a:solidFill>
                  <a:schemeClr val="bg1"/>
                </a:solidFill>
                <a:latin typeface="+mn-ea"/>
                <a:cs typeface="OPPOSans R" panose="00020600040101010101" pitchFamily="18" charset="-122"/>
              </a:endParaRPr>
            </a:p>
            <a:p>
              <a:pPr marL="285750" indent="-285750" algn="just">
                <a:lnSpc>
                  <a:spcPct val="130000"/>
                </a:lnSpc>
                <a:buFont typeface="Wingdings" panose="05000000000000000000" pitchFamily="2" charset="2"/>
                <a:buChar char="l"/>
              </a:pPr>
              <a:endParaRPr lang="en-US" altLang="zh-CN" sz="500" dirty="0">
                <a:solidFill>
                  <a:schemeClr val="bg1"/>
                </a:solidFill>
                <a:latin typeface="+mn-ea"/>
                <a:cs typeface="OPPOSans R" panose="00020600040101010101" pitchFamily="18" charset="-122"/>
              </a:endParaRPr>
            </a:p>
            <a:p>
              <a:pPr marL="285750" indent="-285750" algn="just">
                <a:lnSpc>
                  <a:spcPct val="130000"/>
                </a:lnSpc>
                <a:buFont typeface="Wingdings" panose="05000000000000000000" pitchFamily="2" charset="2"/>
                <a:buChar char="l"/>
              </a:pPr>
              <a:r>
                <a:rPr lang="zh-CN" altLang="en-US" sz="1400" dirty="0">
                  <a:solidFill>
                    <a:schemeClr val="bg1"/>
                  </a:solidFill>
                  <a:latin typeface="+mn-ea"/>
                  <a:cs typeface="OPPOSans R" panose="00020600040101010101" pitchFamily="18" charset="-122"/>
                </a:rPr>
                <a:t>整合内容创意供应链自研”</a:t>
              </a:r>
              <a:r>
                <a:rPr lang="en-US" altLang="zh-CN" sz="1400" dirty="0">
                  <a:solidFill>
                    <a:schemeClr val="bg1"/>
                  </a:solidFill>
                  <a:latin typeface="+mn-ea"/>
                  <a:cs typeface="OPPOSans R" panose="00020600040101010101" pitchFamily="18" charset="-122"/>
                </a:rPr>
                <a:t>AI</a:t>
              </a:r>
              <a:r>
                <a:rPr lang="zh-CN" altLang="en-US" sz="1400" dirty="0">
                  <a:solidFill>
                    <a:schemeClr val="bg1"/>
                  </a:solidFill>
                  <a:latin typeface="+mn-ea"/>
                  <a:cs typeface="OPPOSans R" panose="00020600040101010101" pitchFamily="18" charset="-122"/>
                </a:rPr>
                <a:t>图像处理引撃”、“智能数据引”，形成多端应用和服务，提供企业级一站式内容创意全链路解决方案。</a:t>
              </a:r>
            </a:p>
          </p:txBody>
        </p:sp>
      </p:grpSp>
      <p:graphicFrame>
        <p:nvGraphicFramePr>
          <p:cNvPr id="449" name="爱设计-8">
            <a:extLst>
              <a:ext uri="{FF2B5EF4-FFF2-40B4-BE49-F238E27FC236}">
                <a16:creationId xmlns:a16="http://schemas.microsoft.com/office/drawing/2014/main" id="{707CBF79-6D2D-289C-856B-1DF40E08F01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513053780"/>
              </p:ext>
            </p:extLst>
          </p:nvPr>
        </p:nvGraphicFramePr>
        <p:xfrm>
          <a:off x="6248461" y="2146573"/>
          <a:ext cx="5094228" cy="37899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20071046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爱设计-1">
            <a:extLst>
              <a:ext uri="{FF2B5EF4-FFF2-40B4-BE49-F238E27FC236}">
                <a16:creationId xmlns:a16="http://schemas.microsoft.com/office/drawing/2014/main" id="{03AF4939-66D4-6759-63FE-7F45E5326327}"/>
              </a:ext>
            </a:extLst>
          </p:cNvPr>
          <p:cNvGrpSpPr/>
          <p:nvPr/>
        </p:nvGrpSpPr>
        <p:grpSpPr>
          <a:xfrm>
            <a:off x="-121995" y="-51448"/>
            <a:ext cx="12084928" cy="6780918"/>
            <a:chOff x="0" y="0"/>
            <a:chExt cx="24384000" cy="13681991"/>
          </a:xfrm>
        </p:grpSpPr>
        <p:sp>
          <p:nvSpPr>
            <p:cNvPr id="4" name="爱设计-1-1">
              <a:extLst>
                <a:ext uri="{FF2B5EF4-FFF2-40B4-BE49-F238E27FC236}">
                  <a16:creationId xmlns:a16="http://schemas.microsoft.com/office/drawing/2014/main" id="{6BD6445D-4543-31A5-E413-74D2E6731DF8}"/>
                </a:ext>
              </a:extLst>
            </p:cNvPr>
            <p:cNvSpPr/>
            <p:nvPr/>
          </p:nvSpPr>
          <p:spPr>
            <a:xfrm>
              <a:off x="-1" y="796558"/>
              <a:ext cx="24384001" cy="1"/>
            </a:xfrm>
            <a:prstGeom prst="line">
              <a:avLst/>
            </a:prstGeom>
            <a:noFill/>
            <a:ln w="12700" cap="flat">
              <a:solidFill>
                <a:schemeClr val="bg1">
                  <a:alpha val="10000"/>
                </a:scheme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  <p:sp>
          <p:nvSpPr>
            <p:cNvPr id="5" name="爱设计-1-2">
              <a:extLst>
                <a:ext uri="{FF2B5EF4-FFF2-40B4-BE49-F238E27FC236}">
                  <a16:creationId xmlns:a16="http://schemas.microsoft.com/office/drawing/2014/main" id="{0A0C60D4-E348-95A0-A53E-0FC91CB5D4FE}"/>
                </a:ext>
              </a:extLst>
            </p:cNvPr>
            <p:cNvSpPr/>
            <p:nvPr/>
          </p:nvSpPr>
          <p:spPr>
            <a:xfrm flipV="1">
              <a:off x="23791977" y="-1"/>
              <a:ext cx="5184" cy="13681992"/>
            </a:xfrm>
            <a:prstGeom prst="line">
              <a:avLst/>
            </a:prstGeom>
            <a:noFill/>
            <a:ln w="12700" cap="flat">
              <a:solidFill>
                <a:schemeClr val="bg1">
                  <a:alpha val="10000"/>
                </a:scheme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  <p:sp>
          <p:nvSpPr>
            <p:cNvPr id="6" name="爱设计-1-3">
              <a:extLst>
                <a:ext uri="{FF2B5EF4-FFF2-40B4-BE49-F238E27FC236}">
                  <a16:creationId xmlns:a16="http://schemas.microsoft.com/office/drawing/2014/main" id="{E9A7C241-DCBF-9562-18B3-04E28650219F}"/>
                </a:ext>
              </a:extLst>
            </p:cNvPr>
            <p:cNvSpPr/>
            <p:nvPr/>
          </p:nvSpPr>
          <p:spPr>
            <a:xfrm>
              <a:off x="0" y="12929478"/>
              <a:ext cx="24384000" cy="1"/>
            </a:xfrm>
            <a:prstGeom prst="line">
              <a:avLst/>
            </a:prstGeom>
            <a:noFill/>
            <a:ln w="12700" cap="flat">
              <a:solidFill>
                <a:schemeClr val="bg1">
                  <a:alpha val="10000"/>
                </a:scheme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  <p:sp>
          <p:nvSpPr>
            <p:cNvPr id="7" name="爱设计-1-4">
              <a:extLst>
                <a:ext uri="{FF2B5EF4-FFF2-40B4-BE49-F238E27FC236}">
                  <a16:creationId xmlns:a16="http://schemas.microsoft.com/office/drawing/2014/main" id="{7B2433F4-8830-3A23-6239-754BC91CFA54}"/>
                </a:ext>
              </a:extLst>
            </p:cNvPr>
            <p:cNvSpPr/>
            <p:nvPr/>
          </p:nvSpPr>
          <p:spPr>
            <a:xfrm flipV="1">
              <a:off x="1151488" y="-1"/>
              <a:ext cx="5184" cy="13681992"/>
            </a:xfrm>
            <a:prstGeom prst="line">
              <a:avLst/>
            </a:prstGeom>
            <a:noFill/>
            <a:ln w="12700" cap="flat">
              <a:solidFill>
                <a:schemeClr val="bg1">
                  <a:alpha val="10000"/>
                </a:scheme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</p:grpSp>
      <p:grpSp>
        <p:nvGrpSpPr>
          <p:cNvPr id="8" name="爱设计-2">
            <a:extLst>
              <a:ext uri="{FF2B5EF4-FFF2-40B4-BE49-F238E27FC236}">
                <a16:creationId xmlns:a16="http://schemas.microsoft.com/office/drawing/2014/main" id="{C56A824D-9030-3720-A477-1908B154BF22}"/>
              </a:ext>
            </a:extLst>
          </p:cNvPr>
          <p:cNvGrpSpPr/>
          <p:nvPr/>
        </p:nvGrpSpPr>
        <p:grpSpPr>
          <a:xfrm>
            <a:off x="10783546" y="6121259"/>
            <a:ext cx="798854" cy="271869"/>
            <a:chOff x="15568076" y="4386430"/>
            <a:chExt cx="798854" cy="271869"/>
          </a:xfrm>
        </p:grpSpPr>
        <p:sp>
          <p:nvSpPr>
            <p:cNvPr id="9" name="爱设计-2-1">
              <a:extLst>
                <a:ext uri="{FF2B5EF4-FFF2-40B4-BE49-F238E27FC236}">
                  <a16:creationId xmlns:a16="http://schemas.microsoft.com/office/drawing/2014/main" id="{BE7E9B75-F8DE-0CA9-3846-EB5B35EF0521}"/>
                </a:ext>
              </a:extLst>
            </p:cNvPr>
            <p:cNvSpPr/>
            <p:nvPr/>
          </p:nvSpPr>
          <p:spPr>
            <a:xfrm rot="10800000" flipH="1">
              <a:off x="16147759" y="4443942"/>
              <a:ext cx="219171" cy="13831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706" y="0"/>
                  </a:moveTo>
                  <a:lnTo>
                    <a:pt x="12163" y="4029"/>
                  </a:lnTo>
                  <a:lnTo>
                    <a:pt x="14549" y="7809"/>
                  </a:lnTo>
                  <a:lnTo>
                    <a:pt x="0" y="7809"/>
                  </a:lnTo>
                  <a:lnTo>
                    <a:pt x="0" y="13500"/>
                  </a:lnTo>
                  <a:lnTo>
                    <a:pt x="14732" y="13500"/>
                  </a:lnTo>
                  <a:lnTo>
                    <a:pt x="12163" y="17571"/>
                  </a:lnTo>
                  <a:lnTo>
                    <a:pt x="14706" y="21600"/>
                  </a:lnTo>
                  <a:lnTo>
                    <a:pt x="18979" y="14829"/>
                  </a:lnTo>
                  <a:lnTo>
                    <a:pt x="19057" y="14954"/>
                  </a:lnTo>
                  <a:lnTo>
                    <a:pt x="21600" y="10925"/>
                  </a:lnTo>
                  <a:lnTo>
                    <a:pt x="21521" y="10800"/>
                  </a:lnTo>
                  <a:lnTo>
                    <a:pt x="21600" y="10675"/>
                  </a:lnTo>
                  <a:lnTo>
                    <a:pt x="19057" y="6646"/>
                  </a:lnTo>
                  <a:lnTo>
                    <a:pt x="18979" y="6771"/>
                  </a:lnTo>
                  <a:lnTo>
                    <a:pt x="14706" y="0"/>
                  </a:lnTo>
                  <a:close/>
                </a:path>
              </a:pathLst>
            </a:custGeom>
            <a:solidFill>
              <a:schemeClr val="accent1"/>
            </a:solidFill>
            <a:ln w="12700">
              <a:miter lim="400000"/>
            </a:ln>
          </p:spPr>
          <p:txBody>
            <a:bodyPr lIns="50800" tIns="50800" rIns="50800" bIns="50800" anchor="ctr"/>
            <a:lstStyle/>
            <a:p>
              <a:pPr defTabSz="825500">
                <a:defRPr sz="3200">
                  <a:solidFill>
                    <a:srgbClr val="00FF94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10" name="爱设计-2-2">
              <a:extLst>
                <a:ext uri="{FF2B5EF4-FFF2-40B4-BE49-F238E27FC236}">
                  <a16:creationId xmlns:a16="http://schemas.microsoft.com/office/drawing/2014/main" id="{09F27EC5-AC5A-3FB0-0EDB-E44EF516F226}"/>
                </a:ext>
              </a:extLst>
            </p:cNvPr>
            <p:cNvSpPr txBox="1"/>
            <p:nvPr/>
          </p:nvSpPr>
          <p:spPr>
            <a:xfrm>
              <a:off x="15568076" y="4386430"/>
              <a:ext cx="583493" cy="271869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50800" tIns="50800" rIns="50800" bIns="50800">
              <a:spAutoFit/>
            </a:bodyPr>
            <a:lstStyle>
              <a:lvl1pPr algn="l">
                <a:lnSpc>
                  <a:spcPct val="80000"/>
                </a:lnSpc>
                <a:defRPr sz="5000">
                  <a:solidFill>
                    <a:srgbClr val="FFFFFF"/>
                  </a:solidFill>
                  <a:latin typeface="Avenir Black"/>
                  <a:ea typeface="Avenir Black"/>
                  <a:cs typeface="Avenir Black"/>
                  <a:sym typeface="Avenir Black"/>
                </a:defRPr>
              </a:lvl1pPr>
            </a:lstStyle>
            <a:p>
              <a:pPr>
                <a:lnSpc>
                  <a:spcPct val="100000"/>
                </a:lnSpc>
              </a:pPr>
              <a:r>
                <a:rPr lang="en-US" sz="1100" dirty="0">
                  <a:latin typeface="+mj-ea"/>
                  <a:ea typeface="+mj-ea"/>
                </a:rPr>
                <a:t>ISHEJI</a:t>
              </a:r>
              <a:endParaRPr sz="1100" dirty="0">
                <a:latin typeface="+mj-ea"/>
                <a:ea typeface="+mj-ea"/>
              </a:endParaRPr>
            </a:p>
          </p:txBody>
        </p:sp>
      </p:grpSp>
      <p:sp>
        <p:nvSpPr>
          <p:cNvPr id="68" name="爱设计-3">
            <a:extLst>
              <a:ext uri="{FF2B5EF4-FFF2-40B4-BE49-F238E27FC236}">
                <a16:creationId xmlns:a16="http://schemas.microsoft.com/office/drawing/2014/main" id="{649CF10C-04D6-CE3B-B922-70F104B3E0F2}"/>
              </a:ext>
            </a:extLst>
          </p:cNvPr>
          <p:cNvSpPr/>
          <p:nvPr/>
        </p:nvSpPr>
        <p:spPr>
          <a:xfrm flipH="1">
            <a:off x="279388" y="-124556"/>
            <a:ext cx="5175166" cy="7084156"/>
          </a:xfrm>
          <a:prstGeom prst="parallelogram">
            <a:avLst>
              <a:gd name="adj" fmla="val 36433"/>
            </a:avLst>
          </a:prstGeom>
          <a:solidFill>
            <a:schemeClr val="accent1">
              <a:alpha val="85000"/>
            </a:schemeClr>
          </a:solidFill>
          <a:ln w="1270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>
                    <a:alpha val="0"/>
                  </a:schemeClr>
                </a:gs>
                <a:gs pos="88000">
                  <a:schemeClr val="bg1">
                    <a:alpha val="26000"/>
                  </a:schemeClr>
                </a:gs>
              </a:gsLst>
              <a:lin ang="5400000" scaled="1"/>
            </a:gradFill>
          </a:ln>
          <a:effectLst>
            <a:innerShdw blurRad="1016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6" name="爱设计-4">
            <a:extLst>
              <a:ext uri="{FF2B5EF4-FFF2-40B4-BE49-F238E27FC236}">
                <a16:creationId xmlns:a16="http://schemas.microsoft.com/office/drawing/2014/main" id="{78BD1FE2-3D40-8461-77B1-74B6893493E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219" y="901700"/>
            <a:ext cx="4521027" cy="7357644"/>
          </a:xfrm>
          <a:prstGeom prst="rect">
            <a:avLst/>
          </a:prstGeom>
          <a:effectLst>
            <a:outerShdw blurRad="317500" sx="102000" sy="102000" algn="ctr" rotWithShape="0">
              <a:schemeClr val="tx1">
                <a:lumMod val="95000"/>
                <a:lumOff val="5000"/>
                <a:alpha val="15000"/>
              </a:schemeClr>
            </a:outerShdw>
          </a:effectLst>
        </p:spPr>
      </p:pic>
      <p:grpSp>
        <p:nvGrpSpPr>
          <p:cNvPr id="17" name="爱设计-5">
            <a:extLst>
              <a:ext uri="{FF2B5EF4-FFF2-40B4-BE49-F238E27FC236}">
                <a16:creationId xmlns:a16="http://schemas.microsoft.com/office/drawing/2014/main" id="{297EE326-615F-C373-F288-00C06E456379}"/>
              </a:ext>
            </a:extLst>
          </p:cNvPr>
          <p:cNvGrpSpPr/>
          <p:nvPr/>
        </p:nvGrpSpPr>
        <p:grpSpPr>
          <a:xfrm>
            <a:off x="10656268" y="287285"/>
            <a:ext cx="926132" cy="706206"/>
            <a:chOff x="5481970" y="2962274"/>
            <a:chExt cx="1228391" cy="936689"/>
          </a:xfrm>
        </p:grpSpPr>
        <p:sp>
          <p:nvSpPr>
            <p:cNvPr id="18" name="爱设计-5-1">
              <a:extLst>
                <a:ext uri="{FF2B5EF4-FFF2-40B4-BE49-F238E27FC236}">
                  <a16:creationId xmlns:a16="http://schemas.microsoft.com/office/drawing/2014/main" id="{A0E354A5-565F-0F89-2F71-BD1D2744A2A9}"/>
                </a:ext>
              </a:extLst>
            </p:cNvPr>
            <p:cNvSpPr/>
            <p:nvPr/>
          </p:nvSpPr>
          <p:spPr>
            <a:xfrm>
              <a:off x="5608128" y="3746850"/>
              <a:ext cx="149733" cy="149732"/>
            </a:xfrm>
            <a:custGeom>
              <a:avLst/>
              <a:gdLst>
                <a:gd name="connsiteX0" fmla="*/ 74486 w 149733"/>
                <a:gd name="connsiteY0" fmla="*/ 149732 h 149732"/>
                <a:gd name="connsiteX1" fmla="*/ 1 w 149733"/>
                <a:gd name="connsiteY1" fmla="*/ 74486 h 149732"/>
                <a:gd name="connsiteX2" fmla="*/ 75248 w 149733"/>
                <a:gd name="connsiteY2" fmla="*/ 1 h 149732"/>
                <a:gd name="connsiteX3" fmla="*/ 149733 w 149733"/>
                <a:gd name="connsiteY3" fmla="*/ 74866 h 149732"/>
                <a:gd name="connsiteX4" fmla="*/ 74868 w 149733"/>
                <a:gd name="connsiteY4" fmla="*/ 149733 h 149732"/>
                <a:gd name="connsiteX5" fmla="*/ 74486 w 149733"/>
                <a:gd name="connsiteY5" fmla="*/ 149732 h 149732"/>
                <a:gd name="connsiteX6" fmla="*/ 74486 w 149733"/>
                <a:gd name="connsiteY6" fmla="*/ 25907 h 149732"/>
                <a:gd name="connsiteX7" fmla="*/ 24956 w 149733"/>
                <a:gd name="connsiteY7" fmla="*/ 75247 h 149732"/>
                <a:gd name="connsiteX8" fmla="*/ 74295 w 149733"/>
                <a:gd name="connsiteY8" fmla="*/ 124776 h 149732"/>
                <a:gd name="connsiteX9" fmla="*/ 123825 w 149733"/>
                <a:gd name="connsiteY9" fmla="*/ 75437 h 149732"/>
                <a:gd name="connsiteX10" fmla="*/ 123825 w 149733"/>
                <a:gd name="connsiteY10" fmla="*/ 75247 h 149732"/>
                <a:gd name="connsiteX11" fmla="*/ 74677 w 149733"/>
                <a:gd name="connsiteY11" fmla="*/ 25527 h 149732"/>
                <a:gd name="connsiteX12" fmla="*/ 74486 w 149733"/>
                <a:gd name="connsiteY12" fmla="*/ 25526 h 1497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49733" h="149732">
                  <a:moveTo>
                    <a:pt x="74486" y="149732"/>
                  </a:moveTo>
                  <a:cubicBezTo>
                    <a:pt x="33138" y="149522"/>
                    <a:pt x="-209" y="115833"/>
                    <a:pt x="1" y="74486"/>
                  </a:cubicBezTo>
                  <a:cubicBezTo>
                    <a:pt x="211" y="33138"/>
                    <a:pt x="33900" y="-209"/>
                    <a:pt x="75248" y="1"/>
                  </a:cubicBezTo>
                  <a:cubicBezTo>
                    <a:pt x="116446" y="211"/>
                    <a:pt x="149733" y="33667"/>
                    <a:pt x="149733" y="74866"/>
                  </a:cubicBezTo>
                  <a:cubicBezTo>
                    <a:pt x="149734" y="116213"/>
                    <a:pt x="116215" y="149732"/>
                    <a:pt x="74868" y="149733"/>
                  </a:cubicBezTo>
                  <a:cubicBezTo>
                    <a:pt x="74740" y="149733"/>
                    <a:pt x="74613" y="149733"/>
                    <a:pt x="74486" y="149732"/>
                  </a:cubicBezTo>
                  <a:close/>
                  <a:moveTo>
                    <a:pt x="74486" y="25907"/>
                  </a:moveTo>
                  <a:cubicBezTo>
                    <a:pt x="47184" y="25855"/>
                    <a:pt x="25008" y="47945"/>
                    <a:pt x="24956" y="75247"/>
                  </a:cubicBezTo>
                  <a:cubicBezTo>
                    <a:pt x="24903" y="102549"/>
                    <a:pt x="46993" y="124724"/>
                    <a:pt x="74295" y="124776"/>
                  </a:cubicBezTo>
                  <a:cubicBezTo>
                    <a:pt x="101597" y="124829"/>
                    <a:pt x="123772" y="102739"/>
                    <a:pt x="123825" y="75437"/>
                  </a:cubicBezTo>
                  <a:cubicBezTo>
                    <a:pt x="123825" y="75373"/>
                    <a:pt x="123825" y="75310"/>
                    <a:pt x="123825" y="75247"/>
                  </a:cubicBezTo>
                  <a:cubicBezTo>
                    <a:pt x="123983" y="47945"/>
                    <a:pt x="101979" y="25685"/>
                    <a:pt x="74677" y="25527"/>
                  </a:cubicBezTo>
                  <a:cubicBezTo>
                    <a:pt x="74613" y="25526"/>
                    <a:pt x="74549" y="25526"/>
                    <a:pt x="74486" y="25526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" name="爱设计-5-2">
              <a:extLst>
                <a:ext uri="{FF2B5EF4-FFF2-40B4-BE49-F238E27FC236}">
                  <a16:creationId xmlns:a16="http://schemas.microsoft.com/office/drawing/2014/main" id="{CE734483-92E2-928B-7ACA-98BD76CA9102}"/>
                </a:ext>
              </a:extLst>
            </p:cNvPr>
            <p:cNvSpPr/>
            <p:nvPr/>
          </p:nvSpPr>
          <p:spPr>
            <a:xfrm>
              <a:off x="5913500" y="3750182"/>
              <a:ext cx="119479" cy="144598"/>
            </a:xfrm>
            <a:custGeom>
              <a:avLst/>
              <a:gdLst>
                <a:gd name="connsiteX0" fmla="*/ 93726 w 119479"/>
                <a:gd name="connsiteY0" fmla="*/ 143732 h 144598"/>
                <a:gd name="connsiteX1" fmla="*/ 88106 w 119479"/>
                <a:gd name="connsiteY1" fmla="*/ 140113 h 144598"/>
                <a:gd name="connsiteX2" fmla="*/ 68390 w 119479"/>
                <a:gd name="connsiteY2" fmla="*/ 98870 h 144598"/>
                <a:gd name="connsiteX3" fmla="*/ 62770 w 119479"/>
                <a:gd name="connsiteY3" fmla="*/ 95345 h 144598"/>
                <a:gd name="connsiteX4" fmla="*/ 31814 w 119479"/>
                <a:gd name="connsiteY4" fmla="*/ 95345 h 144598"/>
                <a:gd name="connsiteX5" fmla="*/ 25432 w 119479"/>
                <a:gd name="connsiteY5" fmla="*/ 101536 h 144598"/>
                <a:gd name="connsiteX6" fmla="*/ 25432 w 119479"/>
                <a:gd name="connsiteY6" fmla="*/ 101632 h 144598"/>
                <a:gd name="connsiteX7" fmla="*/ 25432 w 119479"/>
                <a:gd name="connsiteY7" fmla="*/ 137351 h 144598"/>
                <a:gd name="connsiteX8" fmla="*/ 19241 w 119479"/>
                <a:gd name="connsiteY8" fmla="*/ 143732 h 144598"/>
                <a:gd name="connsiteX9" fmla="*/ 19145 w 119479"/>
                <a:gd name="connsiteY9" fmla="*/ 143732 h 144598"/>
                <a:gd name="connsiteX10" fmla="*/ 6286 w 119479"/>
                <a:gd name="connsiteY10" fmla="*/ 143732 h 144598"/>
                <a:gd name="connsiteX11" fmla="*/ 0 w 119479"/>
                <a:gd name="connsiteY11" fmla="*/ 137351 h 144598"/>
                <a:gd name="connsiteX12" fmla="*/ 0 w 119479"/>
                <a:gd name="connsiteY12" fmla="*/ 6287 h 144598"/>
                <a:gd name="connsiteX13" fmla="*/ 6286 w 119479"/>
                <a:gd name="connsiteY13" fmla="*/ 0 h 144598"/>
                <a:gd name="connsiteX14" fmla="*/ 70485 w 119479"/>
                <a:gd name="connsiteY14" fmla="*/ 0 h 144598"/>
                <a:gd name="connsiteX15" fmla="*/ 104394 w 119479"/>
                <a:gd name="connsiteY15" fmla="*/ 13335 h 144598"/>
                <a:gd name="connsiteX16" fmla="*/ 119444 w 119479"/>
                <a:gd name="connsiteY16" fmla="*/ 46006 h 144598"/>
                <a:gd name="connsiteX17" fmla="*/ 96869 w 119479"/>
                <a:gd name="connsiteY17" fmla="*/ 88392 h 144598"/>
                <a:gd name="connsiteX18" fmla="*/ 94583 w 119479"/>
                <a:gd name="connsiteY18" fmla="*/ 96298 h 144598"/>
                <a:gd name="connsiteX19" fmla="*/ 113062 w 119479"/>
                <a:gd name="connsiteY19" fmla="*/ 135065 h 144598"/>
                <a:gd name="connsiteX20" fmla="*/ 110926 w 119479"/>
                <a:gd name="connsiteY20" fmla="*/ 143695 h 144598"/>
                <a:gd name="connsiteX21" fmla="*/ 107347 w 119479"/>
                <a:gd name="connsiteY21" fmla="*/ 144590 h 144598"/>
                <a:gd name="connsiteX22" fmla="*/ 31814 w 119479"/>
                <a:gd name="connsiteY22" fmla="*/ 25813 h 144598"/>
                <a:gd name="connsiteX23" fmla="*/ 25432 w 119479"/>
                <a:gd name="connsiteY23" fmla="*/ 32003 h 144598"/>
                <a:gd name="connsiteX24" fmla="*/ 25432 w 119479"/>
                <a:gd name="connsiteY24" fmla="*/ 32099 h 144598"/>
                <a:gd name="connsiteX25" fmla="*/ 25432 w 119479"/>
                <a:gd name="connsiteY25" fmla="*/ 63246 h 144598"/>
                <a:gd name="connsiteX26" fmla="*/ 31718 w 119479"/>
                <a:gd name="connsiteY26" fmla="*/ 69533 h 144598"/>
                <a:gd name="connsiteX27" fmla="*/ 31813 w 119479"/>
                <a:gd name="connsiteY27" fmla="*/ 69533 h 144598"/>
                <a:gd name="connsiteX28" fmla="*/ 70771 w 119479"/>
                <a:gd name="connsiteY28" fmla="*/ 69533 h 144598"/>
                <a:gd name="connsiteX29" fmla="*/ 93440 w 119479"/>
                <a:gd name="connsiteY29" fmla="*/ 48387 h 144598"/>
                <a:gd name="connsiteX30" fmla="*/ 72404 w 119479"/>
                <a:gd name="connsiteY30" fmla="*/ 25826 h 144598"/>
                <a:gd name="connsiteX31" fmla="*/ 71533 w 119479"/>
                <a:gd name="connsiteY31" fmla="*/ 25813 h 1445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19479" h="144598">
                  <a:moveTo>
                    <a:pt x="93726" y="143732"/>
                  </a:moveTo>
                  <a:cubicBezTo>
                    <a:pt x="91313" y="143704"/>
                    <a:pt x="89130" y="142298"/>
                    <a:pt x="88106" y="140113"/>
                  </a:cubicBezTo>
                  <a:lnTo>
                    <a:pt x="68390" y="98870"/>
                  </a:lnTo>
                  <a:cubicBezTo>
                    <a:pt x="67357" y="96706"/>
                    <a:pt x="65167" y="95333"/>
                    <a:pt x="62770" y="95345"/>
                  </a:cubicBezTo>
                  <a:lnTo>
                    <a:pt x="31814" y="95345"/>
                  </a:lnTo>
                  <a:cubicBezTo>
                    <a:pt x="28342" y="95293"/>
                    <a:pt x="25485" y="98064"/>
                    <a:pt x="25432" y="101536"/>
                  </a:cubicBezTo>
                  <a:cubicBezTo>
                    <a:pt x="25432" y="101568"/>
                    <a:pt x="25432" y="101600"/>
                    <a:pt x="25432" y="101632"/>
                  </a:cubicBezTo>
                  <a:lnTo>
                    <a:pt x="25432" y="137351"/>
                  </a:lnTo>
                  <a:cubicBezTo>
                    <a:pt x="25484" y="140822"/>
                    <a:pt x="22713" y="143679"/>
                    <a:pt x="19241" y="143732"/>
                  </a:cubicBezTo>
                  <a:cubicBezTo>
                    <a:pt x="19209" y="143732"/>
                    <a:pt x="19177" y="143732"/>
                    <a:pt x="19145" y="143732"/>
                  </a:cubicBezTo>
                  <a:lnTo>
                    <a:pt x="6286" y="143732"/>
                  </a:lnTo>
                  <a:cubicBezTo>
                    <a:pt x="2799" y="143680"/>
                    <a:pt x="0" y="140838"/>
                    <a:pt x="0" y="137351"/>
                  </a:cubicBezTo>
                  <a:lnTo>
                    <a:pt x="0" y="6287"/>
                  </a:lnTo>
                  <a:cubicBezTo>
                    <a:pt x="51" y="2836"/>
                    <a:pt x="2836" y="51"/>
                    <a:pt x="6286" y="0"/>
                  </a:cubicBezTo>
                  <a:lnTo>
                    <a:pt x="70485" y="0"/>
                  </a:lnTo>
                  <a:cubicBezTo>
                    <a:pt x="83070" y="-15"/>
                    <a:pt x="95191" y="4751"/>
                    <a:pt x="104394" y="13335"/>
                  </a:cubicBezTo>
                  <a:cubicBezTo>
                    <a:pt x="113565" y="21784"/>
                    <a:pt x="118983" y="33545"/>
                    <a:pt x="119444" y="46006"/>
                  </a:cubicBezTo>
                  <a:cubicBezTo>
                    <a:pt x="120114" y="63172"/>
                    <a:pt x="111488" y="79369"/>
                    <a:pt x="96869" y="88392"/>
                  </a:cubicBezTo>
                  <a:cubicBezTo>
                    <a:pt x="94175" y="90038"/>
                    <a:pt x="93183" y="93468"/>
                    <a:pt x="94583" y="96298"/>
                  </a:cubicBezTo>
                  <a:lnTo>
                    <a:pt x="113062" y="135065"/>
                  </a:lnTo>
                  <a:cubicBezTo>
                    <a:pt x="114855" y="138037"/>
                    <a:pt x="113899" y="141901"/>
                    <a:pt x="110926" y="143695"/>
                  </a:cubicBezTo>
                  <a:cubicBezTo>
                    <a:pt x="109849" y="144344"/>
                    <a:pt x="108603" y="144656"/>
                    <a:pt x="107347" y="144590"/>
                  </a:cubicBezTo>
                  <a:close/>
                  <a:moveTo>
                    <a:pt x="31814" y="25813"/>
                  </a:moveTo>
                  <a:cubicBezTo>
                    <a:pt x="28342" y="25760"/>
                    <a:pt x="25485" y="28532"/>
                    <a:pt x="25432" y="32003"/>
                  </a:cubicBezTo>
                  <a:cubicBezTo>
                    <a:pt x="25432" y="32035"/>
                    <a:pt x="25432" y="32067"/>
                    <a:pt x="25432" y="32099"/>
                  </a:cubicBezTo>
                  <a:lnTo>
                    <a:pt x="25432" y="63246"/>
                  </a:lnTo>
                  <a:cubicBezTo>
                    <a:pt x="25431" y="66718"/>
                    <a:pt x="28246" y="69533"/>
                    <a:pt x="31718" y="69533"/>
                  </a:cubicBezTo>
                  <a:cubicBezTo>
                    <a:pt x="31749" y="69533"/>
                    <a:pt x="31781" y="69533"/>
                    <a:pt x="31813" y="69533"/>
                  </a:cubicBezTo>
                  <a:lnTo>
                    <a:pt x="70771" y="69533"/>
                  </a:lnTo>
                  <a:cubicBezTo>
                    <a:pt x="82756" y="69655"/>
                    <a:pt x="92730" y="60352"/>
                    <a:pt x="93440" y="48387"/>
                  </a:cubicBezTo>
                  <a:cubicBezTo>
                    <a:pt x="93861" y="36348"/>
                    <a:pt x="84443" y="26247"/>
                    <a:pt x="72404" y="25826"/>
                  </a:cubicBezTo>
                  <a:cubicBezTo>
                    <a:pt x="72113" y="25816"/>
                    <a:pt x="71823" y="25811"/>
                    <a:pt x="71533" y="25813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" name="爱设计-5-3">
              <a:extLst>
                <a:ext uri="{FF2B5EF4-FFF2-40B4-BE49-F238E27FC236}">
                  <a16:creationId xmlns:a16="http://schemas.microsoft.com/office/drawing/2014/main" id="{BF1E6523-6C70-6072-78C0-460CA836A8DC}"/>
                </a:ext>
              </a:extLst>
            </p:cNvPr>
            <p:cNvSpPr/>
            <p:nvPr/>
          </p:nvSpPr>
          <p:spPr>
            <a:xfrm>
              <a:off x="5481970" y="3750183"/>
              <a:ext cx="133348" cy="143732"/>
            </a:xfrm>
            <a:custGeom>
              <a:avLst/>
              <a:gdLst>
                <a:gd name="connsiteX0" fmla="*/ 59960 w 133348"/>
                <a:gd name="connsiteY0" fmla="*/ 143732 h 143732"/>
                <a:gd name="connsiteX1" fmla="*/ 53673 w 133348"/>
                <a:gd name="connsiteY1" fmla="*/ 137446 h 143732"/>
                <a:gd name="connsiteX2" fmla="*/ 53673 w 133348"/>
                <a:gd name="connsiteY2" fmla="*/ 85820 h 143732"/>
                <a:gd name="connsiteX3" fmla="*/ 51959 w 133348"/>
                <a:gd name="connsiteY3" fmla="*/ 80391 h 143732"/>
                <a:gd name="connsiteX4" fmla="*/ 905 w 133348"/>
                <a:gd name="connsiteY4" fmla="*/ 10001 h 143732"/>
                <a:gd name="connsiteX5" fmla="*/ 3040 w 133348"/>
                <a:gd name="connsiteY5" fmla="*/ 1371 h 143732"/>
                <a:gd name="connsiteX6" fmla="*/ 5953 w 133348"/>
                <a:gd name="connsiteY6" fmla="*/ 476 h 143732"/>
                <a:gd name="connsiteX7" fmla="*/ 18716 w 133348"/>
                <a:gd name="connsiteY7" fmla="*/ 476 h 143732"/>
                <a:gd name="connsiteX8" fmla="*/ 23479 w 133348"/>
                <a:gd name="connsiteY8" fmla="*/ 2667 h 143732"/>
                <a:gd name="connsiteX9" fmla="*/ 61579 w 133348"/>
                <a:gd name="connsiteY9" fmla="*/ 56483 h 143732"/>
                <a:gd name="connsiteX10" fmla="*/ 66722 w 133348"/>
                <a:gd name="connsiteY10" fmla="*/ 59055 h 143732"/>
                <a:gd name="connsiteX11" fmla="*/ 71771 w 133348"/>
                <a:gd name="connsiteY11" fmla="*/ 56483 h 143732"/>
                <a:gd name="connsiteX12" fmla="*/ 109871 w 133348"/>
                <a:gd name="connsiteY12" fmla="*/ 2667 h 143732"/>
                <a:gd name="connsiteX13" fmla="*/ 115014 w 133348"/>
                <a:gd name="connsiteY13" fmla="*/ 0 h 143732"/>
                <a:gd name="connsiteX14" fmla="*/ 127397 w 133348"/>
                <a:gd name="connsiteY14" fmla="*/ 0 h 143732"/>
                <a:gd name="connsiteX15" fmla="*/ 133340 w 133348"/>
                <a:gd name="connsiteY15" fmla="*/ 6612 h 143732"/>
                <a:gd name="connsiteX16" fmla="*/ 132445 w 133348"/>
                <a:gd name="connsiteY16" fmla="*/ 9525 h 143732"/>
                <a:gd name="connsiteX17" fmla="*/ 81200 w 133348"/>
                <a:gd name="connsiteY17" fmla="*/ 80391 h 143732"/>
                <a:gd name="connsiteX18" fmla="*/ 79486 w 133348"/>
                <a:gd name="connsiteY18" fmla="*/ 85820 h 143732"/>
                <a:gd name="connsiteX19" fmla="*/ 79486 w 133348"/>
                <a:gd name="connsiteY19" fmla="*/ 137446 h 143732"/>
                <a:gd name="connsiteX20" fmla="*/ 73199 w 133348"/>
                <a:gd name="connsiteY20" fmla="*/ 143732 h 1437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33348" h="143732">
                  <a:moveTo>
                    <a:pt x="59960" y="143732"/>
                  </a:moveTo>
                  <a:cubicBezTo>
                    <a:pt x="56509" y="143681"/>
                    <a:pt x="53724" y="140896"/>
                    <a:pt x="53673" y="137446"/>
                  </a:cubicBezTo>
                  <a:lnTo>
                    <a:pt x="53673" y="85820"/>
                  </a:lnTo>
                  <a:cubicBezTo>
                    <a:pt x="53708" y="83872"/>
                    <a:pt x="53106" y="81966"/>
                    <a:pt x="51959" y="80391"/>
                  </a:cubicBezTo>
                  <a:lnTo>
                    <a:pt x="905" y="10001"/>
                  </a:lnTo>
                  <a:cubicBezTo>
                    <a:pt x="-889" y="7028"/>
                    <a:pt x="67" y="3164"/>
                    <a:pt x="3040" y="1371"/>
                  </a:cubicBezTo>
                  <a:cubicBezTo>
                    <a:pt x="3923" y="838"/>
                    <a:pt x="4923" y="531"/>
                    <a:pt x="5953" y="476"/>
                  </a:cubicBezTo>
                  <a:lnTo>
                    <a:pt x="18716" y="476"/>
                  </a:lnTo>
                  <a:cubicBezTo>
                    <a:pt x="20547" y="478"/>
                    <a:pt x="22286" y="1278"/>
                    <a:pt x="23479" y="2667"/>
                  </a:cubicBezTo>
                  <a:lnTo>
                    <a:pt x="61579" y="56483"/>
                  </a:lnTo>
                  <a:cubicBezTo>
                    <a:pt x="62788" y="58108"/>
                    <a:pt x="64697" y="59063"/>
                    <a:pt x="66722" y="59055"/>
                  </a:cubicBezTo>
                  <a:cubicBezTo>
                    <a:pt x="68722" y="59063"/>
                    <a:pt x="70602" y="58105"/>
                    <a:pt x="71771" y="56483"/>
                  </a:cubicBezTo>
                  <a:lnTo>
                    <a:pt x="109871" y="2667"/>
                  </a:lnTo>
                  <a:cubicBezTo>
                    <a:pt x="111049" y="994"/>
                    <a:pt x="112968" y="-1"/>
                    <a:pt x="115014" y="0"/>
                  </a:cubicBezTo>
                  <a:lnTo>
                    <a:pt x="127397" y="0"/>
                  </a:lnTo>
                  <a:cubicBezTo>
                    <a:pt x="130864" y="185"/>
                    <a:pt x="133524" y="3145"/>
                    <a:pt x="133340" y="6612"/>
                  </a:cubicBezTo>
                  <a:cubicBezTo>
                    <a:pt x="133285" y="7642"/>
                    <a:pt x="132978" y="8642"/>
                    <a:pt x="132445" y="9525"/>
                  </a:cubicBezTo>
                  <a:lnTo>
                    <a:pt x="81200" y="80391"/>
                  </a:lnTo>
                  <a:cubicBezTo>
                    <a:pt x="80053" y="81966"/>
                    <a:pt x="79451" y="83872"/>
                    <a:pt x="79486" y="85820"/>
                  </a:cubicBezTo>
                  <a:lnTo>
                    <a:pt x="79486" y="137446"/>
                  </a:lnTo>
                  <a:cubicBezTo>
                    <a:pt x="79435" y="140896"/>
                    <a:pt x="76650" y="143681"/>
                    <a:pt x="73199" y="143732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" name="爱设计-5-4">
              <a:extLst>
                <a:ext uri="{FF2B5EF4-FFF2-40B4-BE49-F238E27FC236}">
                  <a16:creationId xmlns:a16="http://schemas.microsoft.com/office/drawing/2014/main" id="{F2B9073A-E835-1452-FC8B-5E3B356BE2A4}"/>
                </a:ext>
              </a:extLst>
            </p:cNvPr>
            <p:cNvSpPr/>
            <p:nvPr/>
          </p:nvSpPr>
          <p:spPr>
            <a:xfrm>
              <a:off x="5769006" y="3750182"/>
              <a:ext cx="131730" cy="143732"/>
            </a:xfrm>
            <a:custGeom>
              <a:avLst/>
              <a:gdLst>
                <a:gd name="connsiteX0" fmla="*/ 65913 w 131730"/>
                <a:gd name="connsiteY0" fmla="*/ 143732 h 143732"/>
                <a:gd name="connsiteX1" fmla="*/ 0 w 131730"/>
                <a:gd name="connsiteY1" fmla="*/ 77819 h 143732"/>
                <a:gd name="connsiteX2" fmla="*/ 0 w 131730"/>
                <a:gd name="connsiteY2" fmla="*/ 6287 h 143732"/>
                <a:gd name="connsiteX3" fmla="*/ 6286 w 131730"/>
                <a:gd name="connsiteY3" fmla="*/ 0 h 143732"/>
                <a:gd name="connsiteX4" fmla="*/ 19431 w 131730"/>
                <a:gd name="connsiteY4" fmla="*/ 0 h 143732"/>
                <a:gd name="connsiteX5" fmla="*/ 25717 w 131730"/>
                <a:gd name="connsiteY5" fmla="*/ 6287 h 143732"/>
                <a:gd name="connsiteX6" fmla="*/ 25717 w 131730"/>
                <a:gd name="connsiteY6" fmla="*/ 77343 h 143732"/>
                <a:gd name="connsiteX7" fmla="*/ 63909 w 131730"/>
                <a:gd name="connsiteY7" fmla="*/ 119447 h 143732"/>
                <a:gd name="connsiteX8" fmla="*/ 106013 w 131730"/>
                <a:gd name="connsiteY8" fmla="*/ 81255 h 143732"/>
                <a:gd name="connsiteX9" fmla="*/ 106013 w 131730"/>
                <a:gd name="connsiteY9" fmla="*/ 77343 h 143732"/>
                <a:gd name="connsiteX10" fmla="*/ 106013 w 131730"/>
                <a:gd name="connsiteY10" fmla="*/ 6287 h 143732"/>
                <a:gd name="connsiteX11" fmla="*/ 112300 w 131730"/>
                <a:gd name="connsiteY11" fmla="*/ 0 h 143732"/>
                <a:gd name="connsiteX12" fmla="*/ 125444 w 131730"/>
                <a:gd name="connsiteY12" fmla="*/ 0 h 143732"/>
                <a:gd name="connsiteX13" fmla="*/ 131731 w 131730"/>
                <a:gd name="connsiteY13" fmla="*/ 6287 h 143732"/>
                <a:gd name="connsiteX14" fmla="*/ 131731 w 131730"/>
                <a:gd name="connsiteY14" fmla="*/ 77819 h 143732"/>
                <a:gd name="connsiteX15" fmla="*/ 66008 w 131730"/>
                <a:gd name="connsiteY15" fmla="*/ 143732 h 143732"/>
                <a:gd name="connsiteX16" fmla="*/ 65913 w 131730"/>
                <a:gd name="connsiteY16" fmla="*/ 143732 h 1437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31730" h="143732">
                  <a:moveTo>
                    <a:pt x="65913" y="143732"/>
                  </a:moveTo>
                  <a:cubicBezTo>
                    <a:pt x="29510" y="143732"/>
                    <a:pt x="0" y="114222"/>
                    <a:pt x="0" y="77819"/>
                  </a:cubicBezTo>
                  <a:lnTo>
                    <a:pt x="0" y="6287"/>
                  </a:lnTo>
                  <a:cubicBezTo>
                    <a:pt x="0" y="2815"/>
                    <a:pt x="2815" y="0"/>
                    <a:pt x="6286" y="0"/>
                  </a:cubicBezTo>
                  <a:lnTo>
                    <a:pt x="19431" y="0"/>
                  </a:lnTo>
                  <a:cubicBezTo>
                    <a:pt x="22903" y="0"/>
                    <a:pt x="25717" y="2815"/>
                    <a:pt x="25717" y="6287"/>
                  </a:cubicBezTo>
                  <a:lnTo>
                    <a:pt x="25717" y="77343"/>
                  </a:lnTo>
                  <a:cubicBezTo>
                    <a:pt x="24637" y="99516"/>
                    <a:pt x="41736" y="118367"/>
                    <a:pt x="63909" y="119447"/>
                  </a:cubicBezTo>
                  <a:cubicBezTo>
                    <a:pt x="86082" y="120527"/>
                    <a:pt x="104933" y="103428"/>
                    <a:pt x="106013" y="81255"/>
                  </a:cubicBezTo>
                  <a:cubicBezTo>
                    <a:pt x="106077" y="79952"/>
                    <a:pt x="106077" y="78646"/>
                    <a:pt x="106013" y="77343"/>
                  </a:cubicBezTo>
                  <a:lnTo>
                    <a:pt x="106013" y="6287"/>
                  </a:lnTo>
                  <a:cubicBezTo>
                    <a:pt x="106064" y="2836"/>
                    <a:pt x="108849" y="51"/>
                    <a:pt x="112300" y="0"/>
                  </a:cubicBezTo>
                  <a:lnTo>
                    <a:pt x="125444" y="0"/>
                  </a:lnTo>
                  <a:cubicBezTo>
                    <a:pt x="128916" y="0"/>
                    <a:pt x="131731" y="2815"/>
                    <a:pt x="131731" y="6287"/>
                  </a:cubicBezTo>
                  <a:lnTo>
                    <a:pt x="131731" y="77819"/>
                  </a:lnTo>
                  <a:cubicBezTo>
                    <a:pt x="131783" y="114169"/>
                    <a:pt x="102358" y="143680"/>
                    <a:pt x="66008" y="143732"/>
                  </a:cubicBezTo>
                  <a:cubicBezTo>
                    <a:pt x="65977" y="143732"/>
                    <a:pt x="65945" y="143732"/>
                    <a:pt x="65913" y="143732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" name="爱设计-5-5">
              <a:extLst>
                <a:ext uri="{FF2B5EF4-FFF2-40B4-BE49-F238E27FC236}">
                  <a16:creationId xmlns:a16="http://schemas.microsoft.com/office/drawing/2014/main" id="{D74BE170-3CDF-D1F3-CBD8-3B953FF5724B}"/>
                </a:ext>
              </a:extLst>
            </p:cNvPr>
            <p:cNvSpPr/>
            <p:nvPr/>
          </p:nvSpPr>
          <p:spPr>
            <a:xfrm>
              <a:off x="6121239" y="3748944"/>
              <a:ext cx="116682" cy="145923"/>
            </a:xfrm>
            <a:custGeom>
              <a:avLst/>
              <a:gdLst>
                <a:gd name="connsiteX0" fmla="*/ 6287 w 116682"/>
                <a:gd name="connsiteY0" fmla="*/ 145923 h 145923"/>
                <a:gd name="connsiteX1" fmla="*/ 1 w 116682"/>
                <a:gd name="connsiteY1" fmla="*/ 139829 h 145923"/>
                <a:gd name="connsiteX2" fmla="*/ 1 w 116682"/>
                <a:gd name="connsiteY2" fmla="*/ 139637 h 145923"/>
                <a:gd name="connsiteX3" fmla="*/ 1 w 116682"/>
                <a:gd name="connsiteY3" fmla="*/ 6287 h 145923"/>
                <a:gd name="connsiteX4" fmla="*/ 6287 w 116682"/>
                <a:gd name="connsiteY4" fmla="*/ 0 h 145923"/>
                <a:gd name="connsiteX5" fmla="*/ 20003 w 116682"/>
                <a:gd name="connsiteY5" fmla="*/ 0 h 145923"/>
                <a:gd name="connsiteX6" fmla="*/ 26290 w 116682"/>
                <a:gd name="connsiteY6" fmla="*/ 6287 h 145923"/>
                <a:gd name="connsiteX7" fmla="*/ 26290 w 116682"/>
                <a:gd name="connsiteY7" fmla="*/ 114395 h 145923"/>
                <a:gd name="connsiteX8" fmla="*/ 32576 w 116682"/>
                <a:gd name="connsiteY8" fmla="*/ 120682 h 145923"/>
                <a:gd name="connsiteX9" fmla="*/ 110396 w 116682"/>
                <a:gd name="connsiteY9" fmla="*/ 120682 h 145923"/>
                <a:gd name="connsiteX10" fmla="*/ 116682 w 116682"/>
                <a:gd name="connsiteY10" fmla="*/ 126968 h 145923"/>
                <a:gd name="connsiteX11" fmla="*/ 116682 w 116682"/>
                <a:gd name="connsiteY11" fmla="*/ 139637 h 145923"/>
                <a:gd name="connsiteX12" fmla="*/ 110588 w 116682"/>
                <a:gd name="connsiteY12" fmla="*/ 145923 h 145923"/>
                <a:gd name="connsiteX13" fmla="*/ 110396 w 116682"/>
                <a:gd name="connsiteY13" fmla="*/ 145923 h 1459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16682" h="145923">
                  <a:moveTo>
                    <a:pt x="6287" y="145923"/>
                  </a:moveTo>
                  <a:cubicBezTo>
                    <a:pt x="2868" y="145976"/>
                    <a:pt x="54" y="143248"/>
                    <a:pt x="1" y="139829"/>
                  </a:cubicBezTo>
                  <a:cubicBezTo>
                    <a:pt x="0" y="139765"/>
                    <a:pt x="0" y="139701"/>
                    <a:pt x="1" y="139637"/>
                  </a:cubicBezTo>
                  <a:lnTo>
                    <a:pt x="1" y="6287"/>
                  </a:lnTo>
                  <a:cubicBezTo>
                    <a:pt x="1" y="2815"/>
                    <a:pt x="2815" y="0"/>
                    <a:pt x="6287" y="0"/>
                  </a:cubicBezTo>
                  <a:lnTo>
                    <a:pt x="20003" y="0"/>
                  </a:lnTo>
                  <a:cubicBezTo>
                    <a:pt x="23475" y="0"/>
                    <a:pt x="26290" y="2815"/>
                    <a:pt x="26290" y="6287"/>
                  </a:cubicBezTo>
                  <a:lnTo>
                    <a:pt x="26290" y="114395"/>
                  </a:lnTo>
                  <a:cubicBezTo>
                    <a:pt x="26290" y="117867"/>
                    <a:pt x="29104" y="120682"/>
                    <a:pt x="32576" y="120682"/>
                  </a:cubicBezTo>
                  <a:lnTo>
                    <a:pt x="110396" y="120682"/>
                  </a:lnTo>
                  <a:cubicBezTo>
                    <a:pt x="113868" y="120682"/>
                    <a:pt x="116682" y="123496"/>
                    <a:pt x="116682" y="126968"/>
                  </a:cubicBezTo>
                  <a:lnTo>
                    <a:pt x="116682" y="139637"/>
                  </a:lnTo>
                  <a:cubicBezTo>
                    <a:pt x="116735" y="143055"/>
                    <a:pt x="114007" y="145870"/>
                    <a:pt x="110588" y="145923"/>
                  </a:cubicBezTo>
                  <a:cubicBezTo>
                    <a:pt x="110524" y="145924"/>
                    <a:pt x="110460" y="145924"/>
                    <a:pt x="110396" y="145923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" name="爱设计-5-6">
              <a:extLst>
                <a:ext uri="{FF2B5EF4-FFF2-40B4-BE49-F238E27FC236}">
                  <a16:creationId xmlns:a16="http://schemas.microsoft.com/office/drawing/2014/main" id="{02A9B047-26E9-88DC-8808-F3D12CCF720C}"/>
                </a:ext>
              </a:extLst>
            </p:cNvPr>
            <p:cNvSpPr/>
            <p:nvPr/>
          </p:nvSpPr>
          <p:spPr>
            <a:xfrm>
              <a:off x="6561009" y="3749611"/>
              <a:ext cx="149352" cy="149352"/>
            </a:xfrm>
            <a:custGeom>
              <a:avLst/>
              <a:gdLst>
                <a:gd name="connsiteX0" fmla="*/ 74867 w 149352"/>
                <a:gd name="connsiteY0" fmla="*/ 149352 h 149352"/>
                <a:gd name="connsiteX1" fmla="*/ 0 w 149352"/>
                <a:gd name="connsiteY1" fmla="*/ 74867 h 149352"/>
                <a:gd name="connsiteX2" fmla="*/ 74486 w 149352"/>
                <a:gd name="connsiteY2" fmla="*/ 0 h 149352"/>
                <a:gd name="connsiteX3" fmla="*/ 149352 w 149352"/>
                <a:gd name="connsiteY3" fmla="*/ 74486 h 149352"/>
                <a:gd name="connsiteX4" fmla="*/ 149352 w 149352"/>
                <a:gd name="connsiteY4" fmla="*/ 74676 h 149352"/>
                <a:gd name="connsiteX5" fmla="*/ 74867 w 149352"/>
                <a:gd name="connsiteY5" fmla="*/ 149352 h 149352"/>
                <a:gd name="connsiteX6" fmla="*/ 74867 w 149352"/>
                <a:gd name="connsiteY6" fmla="*/ 25527 h 149352"/>
                <a:gd name="connsiteX7" fmla="*/ 25527 w 149352"/>
                <a:gd name="connsiteY7" fmla="*/ 74676 h 149352"/>
                <a:gd name="connsiteX8" fmla="*/ 74676 w 149352"/>
                <a:gd name="connsiteY8" fmla="*/ 124015 h 149352"/>
                <a:gd name="connsiteX9" fmla="*/ 124015 w 149352"/>
                <a:gd name="connsiteY9" fmla="*/ 74866 h 149352"/>
                <a:gd name="connsiteX10" fmla="*/ 124016 w 149352"/>
                <a:gd name="connsiteY10" fmla="*/ 74771 h 149352"/>
                <a:gd name="connsiteX11" fmla="*/ 74866 w 149352"/>
                <a:gd name="connsiteY11" fmla="*/ 25432 h 1493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49352" h="149352">
                  <a:moveTo>
                    <a:pt x="74867" y="149352"/>
                  </a:moveTo>
                  <a:cubicBezTo>
                    <a:pt x="33624" y="149457"/>
                    <a:pt x="105" y="116109"/>
                    <a:pt x="0" y="74867"/>
                  </a:cubicBezTo>
                  <a:cubicBezTo>
                    <a:pt x="-105" y="33624"/>
                    <a:pt x="33243" y="105"/>
                    <a:pt x="74486" y="0"/>
                  </a:cubicBezTo>
                  <a:cubicBezTo>
                    <a:pt x="115728" y="-105"/>
                    <a:pt x="149247" y="33243"/>
                    <a:pt x="149352" y="74486"/>
                  </a:cubicBezTo>
                  <a:cubicBezTo>
                    <a:pt x="149352" y="74549"/>
                    <a:pt x="149352" y="74612"/>
                    <a:pt x="149352" y="74676"/>
                  </a:cubicBezTo>
                  <a:cubicBezTo>
                    <a:pt x="149300" y="115822"/>
                    <a:pt x="116013" y="149195"/>
                    <a:pt x="74867" y="149352"/>
                  </a:cubicBezTo>
                  <a:close/>
                  <a:moveTo>
                    <a:pt x="74867" y="25527"/>
                  </a:moveTo>
                  <a:cubicBezTo>
                    <a:pt x="47670" y="25474"/>
                    <a:pt x="25580" y="47479"/>
                    <a:pt x="25527" y="74676"/>
                  </a:cubicBezTo>
                  <a:cubicBezTo>
                    <a:pt x="25474" y="101873"/>
                    <a:pt x="47479" y="123963"/>
                    <a:pt x="74676" y="124015"/>
                  </a:cubicBezTo>
                  <a:cubicBezTo>
                    <a:pt x="101873" y="124068"/>
                    <a:pt x="123963" y="102063"/>
                    <a:pt x="124015" y="74866"/>
                  </a:cubicBezTo>
                  <a:cubicBezTo>
                    <a:pt x="124016" y="74835"/>
                    <a:pt x="124016" y="74803"/>
                    <a:pt x="124016" y="74771"/>
                  </a:cubicBezTo>
                  <a:cubicBezTo>
                    <a:pt x="124016" y="47596"/>
                    <a:pt x="102042" y="25537"/>
                    <a:pt x="74866" y="25432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" name="爱设计-5-7">
              <a:extLst>
                <a:ext uri="{FF2B5EF4-FFF2-40B4-BE49-F238E27FC236}">
                  <a16:creationId xmlns:a16="http://schemas.microsoft.com/office/drawing/2014/main" id="{7B62F427-B3C2-D933-63B1-43459624A41A}"/>
                </a:ext>
              </a:extLst>
            </p:cNvPr>
            <p:cNvSpPr/>
            <p:nvPr/>
          </p:nvSpPr>
          <p:spPr>
            <a:xfrm>
              <a:off x="6243065" y="3747039"/>
              <a:ext cx="149351" cy="149351"/>
            </a:xfrm>
            <a:custGeom>
              <a:avLst/>
              <a:gdLst>
                <a:gd name="connsiteX0" fmla="*/ 74676 w 149351"/>
                <a:gd name="connsiteY0" fmla="*/ 149352 h 149351"/>
                <a:gd name="connsiteX1" fmla="*/ 0 w 149351"/>
                <a:gd name="connsiteY1" fmla="*/ 74676 h 149351"/>
                <a:gd name="connsiteX2" fmla="*/ 74676 w 149351"/>
                <a:gd name="connsiteY2" fmla="*/ 0 h 149351"/>
                <a:gd name="connsiteX3" fmla="*/ 149352 w 149351"/>
                <a:gd name="connsiteY3" fmla="*/ 74676 h 149351"/>
                <a:gd name="connsiteX4" fmla="*/ 74676 w 149351"/>
                <a:gd name="connsiteY4" fmla="*/ 149352 h 149351"/>
                <a:gd name="connsiteX5" fmla="*/ 74676 w 149351"/>
                <a:gd name="connsiteY5" fmla="*/ 25527 h 149351"/>
                <a:gd name="connsiteX6" fmla="*/ 25910 w 149351"/>
                <a:gd name="connsiteY6" fmla="*/ 75245 h 149351"/>
                <a:gd name="connsiteX7" fmla="*/ 75629 w 149351"/>
                <a:gd name="connsiteY7" fmla="*/ 124011 h 149351"/>
                <a:gd name="connsiteX8" fmla="*/ 124396 w 149351"/>
                <a:gd name="connsiteY8" fmla="*/ 74676 h 149351"/>
                <a:gd name="connsiteX9" fmla="*/ 75251 w 149351"/>
                <a:gd name="connsiteY9" fmla="*/ 25524 h 149351"/>
                <a:gd name="connsiteX10" fmla="*/ 74676 w 149351"/>
                <a:gd name="connsiteY10" fmla="*/ 25527 h 1493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49351" h="149351">
                  <a:moveTo>
                    <a:pt x="74676" y="149352"/>
                  </a:moveTo>
                  <a:cubicBezTo>
                    <a:pt x="33434" y="149352"/>
                    <a:pt x="0" y="115918"/>
                    <a:pt x="0" y="74676"/>
                  </a:cubicBezTo>
                  <a:cubicBezTo>
                    <a:pt x="0" y="33434"/>
                    <a:pt x="33434" y="0"/>
                    <a:pt x="74676" y="0"/>
                  </a:cubicBezTo>
                  <a:cubicBezTo>
                    <a:pt x="115918" y="0"/>
                    <a:pt x="149352" y="33434"/>
                    <a:pt x="149352" y="74676"/>
                  </a:cubicBezTo>
                  <a:cubicBezTo>
                    <a:pt x="149352" y="115918"/>
                    <a:pt x="115918" y="149352"/>
                    <a:pt x="74676" y="149352"/>
                  </a:cubicBezTo>
                  <a:close/>
                  <a:moveTo>
                    <a:pt x="74676" y="25527"/>
                  </a:moveTo>
                  <a:cubicBezTo>
                    <a:pt x="47480" y="25790"/>
                    <a:pt x="25647" y="48050"/>
                    <a:pt x="25910" y="75245"/>
                  </a:cubicBezTo>
                  <a:cubicBezTo>
                    <a:pt x="26173" y="102441"/>
                    <a:pt x="48433" y="124274"/>
                    <a:pt x="75629" y="124011"/>
                  </a:cubicBezTo>
                  <a:cubicBezTo>
                    <a:pt x="102675" y="123749"/>
                    <a:pt x="124447" y="101723"/>
                    <a:pt x="124396" y="74676"/>
                  </a:cubicBezTo>
                  <a:cubicBezTo>
                    <a:pt x="124398" y="47532"/>
                    <a:pt x="102395" y="25525"/>
                    <a:pt x="75251" y="25524"/>
                  </a:cubicBezTo>
                  <a:cubicBezTo>
                    <a:pt x="75059" y="25524"/>
                    <a:pt x="74868" y="25525"/>
                    <a:pt x="74676" y="25527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" name="爱设计-5-8">
              <a:extLst>
                <a:ext uri="{FF2B5EF4-FFF2-40B4-BE49-F238E27FC236}">
                  <a16:creationId xmlns:a16="http://schemas.microsoft.com/office/drawing/2014/main" id="{8374C3A1-6C45-F347-70A9-AF542BB48ED3}"/>
                </a:ext>
              </a:extLst>
            </p:cNvPr>
            <p:cNvSpPr/>
            <p:nvPr/>
          </p:nvSpPr>
          <p:spPr>
            <a:xfrm>
              <a:off x="6402799" y="3745562"/>
              <a:ext cx="151572" cy="149352"/>
            </a:xfrm>
            <a:custGeom>
              <a:avLst/>
              <a:gdLst>
                <a:gd name="connsiteX0" fmla="*/ 145638 w 151572"/>
                <a:gd name="connsiteY0" fmla="*/ 64438 h 149352"/>
                <a:gd name="connsiteX1" fmla="*/ 145066 w 151572"/>
                <a:gd name="connsiteY1" fmla="*/ 64438 h 149352"/>
                <a:gd name="connsiteX2" fmla="*/ 145066 w 151572"/>
                <a:gd name="connsiteY2" fmla="*/ 64438 h 149352"/>
                <a:gd name="connsiteX3" fmla="*/ 87916 w 151572"/>
                <a:gd name="connsiteY3" fmla="*/ 64438 h 149352"/>
                <a:gd name="connsiteX4" fmla="*/ 81630 w 151572"/>
                <a:gd name="connsiteY4" fmla="*/ 70724 h 149352"/>
                <a:gd name="connsiteX5" fmla="*/ 81630 w 151572"/>
                <a:gd name="connsiteY5" fmla="*/ 83583 h 149352"/>
                <a:gd name="connsiteX6" fmla="*/ 87916 w 151572"/>
                <a:gd name="connsiteY6" fmla="*/ 89869 h 149352"/>
                <a:gd name="connsiteX7" fmla="*/ 115443 w 151572"/>
                <a:gd name="connsiteY7" fmla="*/ 89869 h 149352"/>
                <a:gd name="connsiteX8" fmla="*/ 119539 w 151572"/>
                <a:gd name="connsiteY8" fmla="*/ 91584 h 149352"/>
                <a:gd name="connsiteX9" fmla="*/ 120492 w 151572"/>
                <a:gd name="connsiteY9" fmla="*/ 96632 h 149352"/>
                <a:gd name="connsiteX10" fmla="*/ 120492 w 151572"/>
                <a:gd name="connsiteY10" fmla="*/ 96632 h 149352"/>
                <a:gd name="connsiteX11" fmla="*/ 120492 w 151572"/>
                <a:gd name="connsiteY11" fmla="*/ 96632 h 149352"/>
                <a:gd name="connsiteX12" fmla="*/ 103632 w 151572"/>
                <a:gd name="connsiteY12" fmla="*/ 117873 h 149352"/>
                <a:gd name="connsiteX13" fmla="*/ 102870 w 151572"/>
                <a:gd name="connsiteY13" fmla="*/ 117873 h 149352"/>
                <a:gd name="connsiteX14" fmla="*/ 100299 w 151572"/>
                <a:gd name="connsiteY14" fmla="*/ 119206 h 149352"/>
                <a:gd name="connsiteX15" fmla="*/ 100299 w 151572"/>
                <a:gd name="connsiteY15" fmla="*/ 119206 h 149352"/>
                <a:gd name="connsiteX16" fmla="*/ 99156 w 151572"/>
                <a:gd name="connsiteY16" fmla="*/ 119778 h 149352"/>
                <a:gd name="connsiteX17" fmla="*/ 99156 w 151572"/>
                <a:gd name="connsiteY17" fmla="*/ 119778 h 149352"/>
                <a:gd name="connsiteX18" fmla="*/ 98108 w 151572"/>
                <a:gd name="connsiteY18" fmla="*/ 120254 h 149352"/>
                <a:gd name="connsiteX19" fmla="*/ 98108 w 151572"/>
                <a:gd name="connsiteY19" fmla="*/ 120254 h 149352"/>
                <a:gd name="connsiteX20" fmla="*/ 96965 w 151572"/>
                <a:gd name="connsiteY20" fmla="*/ 120254 h 149352"/>
                <a:gd name="connsiteX21" fmla="*/ 96965 w 151572"/>
                <a:gd name="connsiteY21" fmla="*/ 120254 h 149352"/>
                <a:gd name="connsiteX22" fmla="*/ 91345 w 151572"/>
                <a:gd name="connsiteY22" fmla="*/ 122254 h 149352"/>
                <a:gd name="connsiteX23" fmla="*/ 91345 w 151572"/>
                <a:gd name="connsiteY23" fmla="*/ 122254 h 149352"/>
                <a:gd name="connsiteX24" fmla="*/ 90012 w 151572"/>
                <a:gd name="connsiteY24" fmla="*/ 122254 h 149352"/>
                <a:gd name="connsiteX25" fmla="*/ 90012 w 151572"/>
                <a:gd name="connsiteY25" fmla="*/ 122254 h 149352"/>
                <a:gd name="connsiteX26" fmla="*/ 88678 w 151572"/>
                <a:gd name="connsiteY26" fmla="*/ 122254 h 149352"/>
                <a:gd name="connsiteX27" fmla="*/ 88678 w 151572"/>
                <a:gd name="connsiteY27" fmla="*/ 122254 h 149352"/>
                <a:gd name="connsiteX28" fmla="*/ 81344 w 151572"/>
                <a:gd name="connsiteY28" fmla="*/ 123302 h 149352"/>
                <a:gd name="connsiteX29" fmla="*/ 71819 w 151572"/>
                <a:gd name="connsiteY29" fmla="*/ 123302 h 149352"/>
                <a:gd name="connsiteX30" fmla="*/ 70581 w 151572"/>
                <a:gd name="connsiteY30" fmla="*/ 123302 h 149352"/>
                <a:gd name="connsiteX31" fmla="*/ 70581 w 151572"/>
                <a:gd name="connsiteY31" fmla="*/ 123302 h 149352"/>
                <a:gd name="connsiteX32" fmla="*/ 66580 w 151572"/>
                <a:gd name="connsiteY32" fmla="*/ 122540 h 149352"/>
                <a:gd name="connsiteX33" fmla="*/ 66580 w 151572"/>
                <a:gd name="connsiteY33" fmla="*/ 122540 h 149352"/>
                <a:gd name="connsiteX34" fmla="*/ 29259 w 151572"/>
                <a:gd name="connsiteY34" fmla="*/ 63743 h 149352"/>
                <a:gd name="connsiteX35" fmla="*/ 63246 w 151572"/>
                <a:gd name="connsiteY35" fmla="*/ 27290 h 149352"/>
                <a:gd name="connsiteX36" fmla="*/ 63246 w 151572"/>
                <a:gd name="connsiteY36" fmla="*/ 27290 h 149352"/>
                <a:gd name="connsiteX37" fmla="*/ 72009 w 151572"/>
                <a:gd name="connsiteY37" fmla="*/ 25480 h 149352"/>
                <a:gd name="connsiteX38" fmla="*/ 72009 w 151572"/>
                <a:gd name="connsiteY38" fmla="*/ 25480 h 149352"/>
                <a:gd name="connsiteX39" fmla="*/ 75438 w 151572"/>
                <a:gd name="connsiteY39" fmla="*/ 25480 h 149352"/>
                <a:gd name="connsiteX40" fmla="*/ 77534 w 151572"/>
                <a:gd name="connsiteY40" fmla="*/ 25480 h 149352"/>
                <a:gd name="connsiteX41" fmla="*/ 108966 w 151572"/>
                <a:gd name="connsiteY41" fmla="*/ 36815 h 149352"/>
                <a:gd name="connsiteX42" fmla="*/ 109538 w 151572"/>
                <a:gd name="connsiteY42" fmla="*/ 37387 h 149352"/>
                <a:gd name="connsiteX43" fmla="*/ 109538 w 151572"/>
                <a:gd name="connsiteY43" fmla="*/ 37387 h 149352"/>
                <a:gd name="connsiteX44" fmla="*/ 112395 w 151572"/>
                <a:gd name="connsiteY44" fmla="*/ 40054 h 149352"/>
                <a:gd name="connsiteX45" fmla="*/ 120396 w 151572"/>
                <a:gd name="connsiteY45" fmla="*/ 40720 h 149352"/>
                <a:gd name="connsiteX46" fmla="*/ 131064 w 151572"/>
                <a:gd name="connsiteY46" fmla="*/ 33291 h 149352"/>
                <a:gd name="connsiteX47" fmla="*/ 132781 w 151572"/>
                <a:gd name="connsiteY47" fmla="*/ 24705 h 149352"/>
                <a:gd name="connsiteX48" fmla="*/ 132588 w 151572"/>
                <a:gd name="connsiteY48" fmla="*/ 24433 h 149352"/>
                <a:gd name="connsiteX49" fmla="*/ 122016 w 151572"/>
                <a:gd name="connsiteY49" fmla="*/ 14908 h 149352"/>
                <a:gd name="connsiteX50" fmla="*/ 77343 w 151572"/>
                <a:gd name="connsiteY50" fmla="*/ 49 h 149352"/>
                <a:gd name="connsiteX51" fmla="*/ 77343 w 151572"/>
                <a:gd name="connsiteY51" fmla="*/ 49 h 149352"/>
                <a:gd name="connsiteX52" fmla="*/ 49 w 151572"/>
                <a:gd name="connsiteY52" fmla="*/ 72010 h 149352"/>
                <a:gd name="connsiteX53" fmla="*/ 72010 w 151572"/>
                <a:gd name="connsiteY53" fmla="*/ 149305 h 149352"/>
                <a:gd name="connsiteX54" fmla="*/ 77344 w 151572"/>
                <a:gd name="connsiteY54" fmla="*/ 149305 h 149352"/>
                <a:gd name="connsiteX55" fmla="*/ 84487 w 151572"/>
                <a:gd name="connsiteY55" fmla="*/ 149305 h 149352"/>
                <a:gd name="connsiteX56" fmla="*/ 86202 w 151572"/>
                <a:gd name="connsiteY56" fmla="*/ 149305 h 149352"/>
                <a:gd name="connsiteX57" fmla="*/ 87440 w 151572"/>
                <a:gd name="connsiteY57" fmla="*/ 149305 h 149352"/>
                <a:gd name="connsiteX58" fmla="*/ 88583 w 151572"/>
                <a:gd name="connsiteY58" fmla="*/ 149305 h 149352"/>
                <a:gd name="connsiteX59" fmla="*/ 89631 w 151572"/>
                <a:gd name="connsiteY59" fmla="*/ 149305 h 149352"/>
                <a:gd name="connsiteX60" fmla="*/ 91536 w 151572"/>
                <a:gd name="connsiteY60" fmla="*/ 149305 h 149352"/>
                <a:gd name="connsiteX61" fmla="*/ 92583 w 151572"/>
                <a:gd name="connsiteY61" fmla="*/ 149305 h 149352"/>
                <a:gd name="connsiteX62" fmla="*/ 93726 w 151572"/>
                <a:gd name="connsiteY62" fmla="*/ 149305 h 149352"/>
                <a:gd name="connsiteX63" fmla="*/ 94679 w 151572"/>
                <a:gd name="connsiteY63" fmla="*/ 149305 h 149352"/>
                <a:gd name="connsiteX64" fmla="*/ 96679 w 151572"/>
                <a:gd name="connsiteY64" fmla="*/ 149305 h 149352"/>
                <a:gd name="connsiteX65" fmla="*/ 97536 w 151572"/>
                <a:gd name="connsiteY65" fmla="*/ 149305 h 149352"/>
                <a:gd name="connsiteX66" fmla="*/ 98775 w 151572"/>
                <a:gd name="connsiteY66" fmla="*/ 149305 h 149352"/>
                <a:gd name="connsiteX67" fmla="*/ 99632 w 151572"/>
                <a:gd name="connsiteY67" fmla="*/ 149305 h 149352"/>
                <a:gd name="connsiteX68" fmla="*/ 101727 w 151572"/>
                <a:gd name="connsiteY68" fmla="*/ 148543 h 149352"/>
                <a:gd name="connsiteX69" fmla="*/ 102489 w 151572"/>
                <a:gd name="connsiteY69" fmla="*/ 148543 h 149352"/>
                <a:gd name="connsiteX70" fmla="*/ 103728 w 151572"/>
                <a:gd name="connsiteY70" fmla="*/ 148543 h 149352"/>
                <a:gd name="connsiteX71" fmla="*/ 103728 w 151572"/>
                <a:gd name="connsiteY71" fmla="*/ 148543 h 149352"/>
                <a:gd name="connsiteX72" fmla="*/ 106299 w 151572"/>
                <a:gd name="connsiteY72" fmla="*/ 147591 h 149352"/>
                <a:gd name="connsiteX73" fmla="*/ 106966 w 151572"/>
                <a:gd name="connsiteY73" fmla="*/ 147591 h 149352"/>
                <a:gd name="connsiteX74" fmla="*/ 110967 w 151572"/>
                <a:gd name="connsiteY74" fmla="*/ 145686 h 149352"/>
                <a:gd name="connsiteX75" fmla="*/ 111538 w 151572"/>
                <a:gd name="connsiteY75" fmla="*/ 145686 h 149352"/>
                <a:gd name="connsiteX76" fmla="*/ 114015 w 151572"/>
                <a:gd name="connsiteY76" fmla="*/ 144257 h 149352"/>
                <a:gd name="connsiteX77" fmla="*/ 114015 w 151572"/>
                <a:gd name="connsiteY77" fmla="*/ 144257 h 149352"/>
                <a:gd name="connsiteX78" fmla="*/ 115253 w 151572"/>
                <a:gd name="connsiteY78" fmla="*/ 143495 h 149352"/>
                <a:gd name="connsiteX79" fmla="*/ 115729 w 151572"/>
                <a:gd name="connsiteY79" fmla="*/ 143495 h 149352"/>
                <a:gd name="connsiteX80" fmla="*/ 118110 w 151572"/>
                <a:gd name="connsiteY80" fmla="*/ 141971 h 149352"/>
                <a:gd name="connsiteX81" fmla="*/ 118110 w 151572"/>
                <a:gd name="connsiteY81" fmla="*/ 141971 h 149352"/>
                <a:gd name="connsiteX82" fmla="*/ 119349 w 151572"/>
                <a:gd name="connsiteY82" fmla="*/ 141114 h 149352"/>
                <a:gd name="connsiteX83" fmla="*/ 119349 w 151572"/>
                <a:gd name="connsiteY83" fmla="*/ 141114 h 149352"/>
                <a:gd name="connsiteX84" fmla="*/ 121730 w 151572"/>
                <a:gd name="connsiteY84" fmla="*/ 139399 h 149352"/>
                <a:gd name="connsiteX85" fmla="*/ 121730 w 151572"/>
                <a:gd name="connsiteY85" fmla="*/ 139399 h 149352"/>
                <a:gd name="connsiteX86" fmla="*/ 122968 w 151572"/>
                <a:gd name="connsiteY86" fmla="*/ 138352 h 149352"/>
                <a:gd name="connsiteX87" fmla="*/ 122968 w 151572"/>
                <a:gd name="connsiteY87" fmla="*/ 138352 h 149352"/>
                <a:gd name="connsiteX88" fmla="*/ 125349 w 151572"/>
                <a:gd name="connsiteY88" fmla="*/ 136351 h 149352"/>
                <a:gd name="connsiteX89" fmla="*/ 125349 w 151572"/>
                <a:gd name="connsiteY89" fmla="*/ 136351 h 149352"/>
                <a:gd name="connsiteX90" fmla="*/ 150400 w 151572"/>
                <a:gd name="connsiteY90" fmla="*/ 80630 h 149352"/>
                <a:gd name="connsiteX91" fmla="*/ 150400 w 151572"/>
                <a:gd name="connsiteY91" fmla="*/ 74248 h 149352"/>
                <a:gd name="connsiteX92" fmla="*/ 149006 w 151572"/>
                <a:gd name="connsiteY92" fmla="*/ 65604 h 149352"/>
                <a:gd name="connsiteX93" fmla="*/ 145638 w 151572"/>
                <a:gd name="connsiteY93" fmla="*/ 64438 h 1493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</a:cxnLst>
              <a:rect l="l" t="t" r="r" b="b"/>
              <a:pathLst>
                <a:path w="151572" h="149352">
                  <a:moveTo>
                    <a:pt x="145638" y="64438"/>
                  </a:moveTo>
                  <a:lnTo>
                    <a:pt x="145066" y="64438"/>
                  </a:lnTo>
                  <a:lnTo>
                    <a:pt x="145066" y="64438"/>
                  </a:lnTo>
                  <a:lnTo>
                    <a:pt x="87916" y="64438"/>
                  </a:lnTo>
                  <a:cubicBezTo>
                    <a:pt x="84444" y="64438"/>
                    <a:pt x="81630" y="67252"/>
                    <a:pt x="81630" y="70724"/>
                  </a:cubicBezTo>
                  <a:lnTo>
                    <a:pt x="81630" y="83583"/>
                  </a:lnTo>
                  <a:cubicBezTo>
                    <a:pt x="81630" y="87055"/>
                    <a:pt x="84444" y="89869"/>
                    <a:pt x="87916" y="89869"/>
                  </a:cubicBezTo>
                  <a:lnTo>
                    <a:pt x="115443" y="89869"/>
                  </a:lnTo>
                  <a:cubicBezTo>
                    <a:pt x="116988" y="89843"/>
                    <a:pt x="118474" y="90465"/>
                    <a:pt x="119539" y="91584"/>
                  </a:cubicBezTo>
                  <a:cubicBezTo>
                    <a:pt x="120734" y="92976"/>
                    <a:pt x="121097" y="94900"/>
                    <a:pt x="120492" y="96632"/>
                  </a:cubicBezTo>
                  <a:lnTo>
                    <a:pt x="120492" y="96632"/>
                  </a:lnTo>
                  <a:lnTo>
                    <a:pt x="120492" y="96632"/>
                  </a:lnTo>
                  <a:cubicBezTo>
                    <a:pt x="116693" y="104984"/>
                    <a:pt x="110905" y="112278"/>
                    <a:pt x="103632" y="117873"/>
                  </a:cubicBezTo>
                  <a:lnTo>
                    <a:pt x="102870" y="117873"/>
                  </a:lnTo>
                  <a:lnTo>
                    <a:pt x="100299" y="119206"/>
                  </a:lnTo>
                  <a:lnTo>
                    <a:pt x="100299" y="119206"/>
                  </a:lnTo>
                  <a:lnTo>
                    <a:pt x="99156" y="119778"/>
                  </a:lnTo>
                  <a:lnTo>
                    <a:pt x="99156" y="119778"/>
                  </a:lnTo>
                  <a:lnTo>
                    <a:pt x="98108" y="120254"/>
                  </a:lnTo>
                  <a:lnTo>
                    <a:pt x="98108" y="120254"/>
                  </a:lnTo>
                  <a:lnTo>
                    <a:pt x="96965" y="120254"/>
                  </a:lnTo>
                  <a:lnTo>
                    <a:pt x="96965" y="120254"/>
                  </a:lnTo>
                  <a:lnTo>
                    <a:pt x="91345" y="122254"/>
                  </a:lnTo>
                  <a:lnTo>
                    <a:pt x="91345" y="122254"/>
                  </a:lnTo>
                  <a:lnTo>
                    <a:pt x="90012" y="122254"/>
                  </a:lnTo>
                  <a:lnTo>
                    <a:pt x="90012" y="122254"/>
                  </a:lnTo>
                  <a:lnTo>
                    <a:pt x="88678" y="122254"/>
                  </a:lnTo>
                  <a:lnTo>
                    <a:pt x="88678" y="122254"/>
                  </a:lnTo>
                  <a:cubicBezTo>
                    <a:pt x="86262" y="122783"/>
                    <a:pt x="83811" y="123133"/>
                    <a:pt x="81344" y="123302"/>
                  </a:cubicBezTo>
                  <a:lnTo>
                    <a:pt x="71819" y="123302"/>
                  </a:lnTo>
                  <a:lnTo>
                    <a:pt x="70581" y="123302"/>
                  </a:lnTo>
                  <a:lnTo>
                    <a:pt x="70581" y="123302"/>
                  </a:lnTo>
                  <a:lnTo>
                    <a:pt x="66580" y="122540"/>
                  </a:lnTo>
                  <a:lnTo>
                    <a:pt x="66580" y="122540"/>
                  </a:lnTo>
                  <a:cubicBezTo>
                    <a:pt x="40038" y="116609"/>
                    <a:pt x="23329" y="90285"/>
                    <a:pt x="29259" y="63743"/>
                  </a:cubicBezTo>
                  <a:cubicBezTo>
                    <a:pt x="33149" y="46333"/>
                    <a:pt x="46151" y="32388"/>
                    <a:pt x="63246" y="27290"/>
                  </a:cubicBezTo>
                  <a:lnTo>
                    <a:pt x="63246" y="27290"/>
                  </a:lnTo>
                  <a:cubicBezTo>
                    <a:pt x="66102" y="26405"/>
                    <a:pt x="69037" y="25799"/>
                    <a:pt x="72009" y="25480"/>
                  </a:cubicBezTo>
                  <a:lnTo>
                    <a:pt x="72009" y="25480"/>
                  </a:lnTo>
                  <a:lnTo>
                    <a:pt x="75438" y="25480"/>
                  </a:lnTo>
                  <a:lnTo>
                    <a:pt x="77534" y="25480"/>
                  </a:lnTo>
                  <a:cubicBezTo>
                    <a:pt x="89018" y="25448"/>
                    <a:pt x="100146" y="29461"/>
                    <a:pt x="108966" y="36815"/>
                  </a:cubicBezTo>
                  <a:lnTo>
                    <a:pt x="109538" y="37387"/>
                  </a:lnTo>
                  <a:lnTo>
                    <a:pt x="109538" y="37387"/>
                  </a:lnTo>
                  <a:lnTo>
                    <a:pt x="112395" y="40054"/>
                  </a:lnTo>
                  <a:cubicBezTo>
                    <a:pt x="114519" y="42249"/>
                    <a:pt x="117939" y="42534"/>
                    <a:pt x="120396" y="40720"/>
                  </a:cubicBezTo>
                  <a:lnTo>
                    <a:pt x="131064" y="33291"/>
                  </a:lnTo>
                  <a:cubicBezTo>
                    <a:pt x="133909" y="31394"/>
                    <a:pt x="134678" y="27550"/>
                    <a:pt x="132781" y="24705"/>
                  </a:cubicBezTo>
                  <a:cubicBezTo>
                    <a:pt x="132719" y="24612"/>
                    <a:pt x="132655" y="24522"/>
                    <a:pt x="132588" y="24433"/>
                  </a:cubicBezTo>
                  <a:cubicBezTo>
                    <a:pt x="129363" y="20941"/>
                    <a:pt x="125824" y="17753"/>
                    <a:pt x="122016" y="14908"/>
                  </a:cubicBezTo>
                  <a:cubicBezTo>
                    <a:pt x="109110" y="5280"/>
                    <a:pt x="93445" y="69"/>
                    <a:pt x="77343" y="49"/>
                  </a:cubicBezTo>
                  <a:lnTo>
                    <a:pt x="77343" y="49"/>
                  </a:lnTo>
                  <a:cubicBezTo>
                    <a:pt x="36127" y="-1424"/>
                    <a:pt x="1521" y="30794"/>
                    <a:pt x="49" y="72010"/>
                  </a:cubicBezTo>
                  <a:cubicBezTo>
                    <a:pt x="-1424" y="113226"/>
                    <a:pt x="30794" y="147833"/>
                    <a:pt x="72010" y="149305"/>
                  </a:cubicBezTo>
                  <a:cubicBezTo>
                    <a:pt x="73788" y="149369"/>
                    <a:pt x="75566" y="149369"/>
                    <a:pt x="77344" y="149305"/>
                  </a:cubicBezTo>
                  <a:lnTo>
                    <a:pt x="84487" y="149305"/>
                  </a:lnTo>
                  <a:lnTo>
                    <a:pt x="86202" y="149305"/>
                  </a:lnTo>
                  <a:lnTo>
                    <a:pt x="87440" y="149305"/>
                  </a:lnTo>
                  <a:lnTo>
                    <a:pt x="88583" y="149305"/>
                  </a:lnTo>
                  <a:lnTo>
                    <a:pt x="89631" y="149305"/>
                  </a:lnTo>
                  <a:lnTo>
                    <a:pt x="91536" y="149305"/>
                  </a:lnTo>
                  <a:lnTo>
                    <a:pt x="92583" y="149305"/>
                  </a:lnTo>
                  <a:lnTo>
                    <a:pt x="93726" y="149305"/>
                  </a:lnTo>
                  <a:lnTo>
                    <a:pt x="94679" y="149305"/>
                  </a:lnTo>
                  <a:lnTo>
                    <a:pt x="96679" y="149305"/>
                  </a:lnTo>
                  <a:lnTo>
                    <a:pt x="97536" y="149305"/>
                  </a:lnTo>
                  <a:lnTo>
                    <a:pt x="98775" y="149305"/>
                  </a:lnTo>
                  <a:lnTo>
                    <a:pt x="99632" y="149305"/>
                  </a:lnTo>
                  <a:lnTo>
                    <a:pt x="101727" y="148543"/>
                  </a:lnTo>
                  <a:lnTo>
                    <a:pt x="102489" y="148543"/>
                  </a:lnTo>
                  <a:lnTo>
                    <a:pt x="103728" y="148543"/>
                  </a:lnTo>
                  <a:lnTo>
                    <a:pt x="103728" y="148543"/>
                  </a:lnTo>
                  <a:lnTo>
                    <a:pt x="106299" y="147591"/>
                  </a:lnTo>
                  <a:lnTo>
                    <a:pt x="106966" y="147591"/>
                  </a:lnTo>
                  <a:lnTo>
                    <a:pt x="110967" y="145686"/>
                  </a:lnTo>
                  <a:lnTo>
                    <a:pt x="111538" y="145686"/>
                  </a:lnTo>
                  <a:lnTo>
                    <a:pt x="114015" y="144257"/>
                  </a:lnTo>
                  <a:lnTo>
                    <a:pt x="114015" y="144257"/>
                  </a:lnTo>
                  <a:lnTo>
                    <a:pt x="115253" y="143495"/>
                  </a:lnTo>
                  <a:lnTo>
                    <a:pt x="115729" y="143495"/>
                  </a:lnTo>
                  <a:lnTo>
                    <a:pt x="118110" y="141971"/>
                  </a:lnTo>
                  <a:lnTo>
                    <a:pt x="118110" y="141971"/>
                  </a:lnTo>
                  <a:lnTo>
                    <a:pt x="119349" y="141114"/>
                  </a:lnTo>
                  <a:lnTo>
                    <a:pt x="119349" y="141114"/>
                  </a:lnTo>
                  <a:cubicBezTo>
                    <a:pt x="120185" y="140604"/>
                    <a:pt x="120981" y="140031"/>
                    <a:pt x="121730" y="139399"/>
                  </a:cubicBezTo>
                  <a:lnTo>
                    <a:pt x="121730" y="139399"/>
                  </a:lnTo>
                  <a:lnTo>
                    <a:pt x="122968" y="138352"/>
                  </a:lnTo>
                  <a:lnTo>
                    <a:pt x="122968" y="138352"/>
                  </a:lnTo>
                  <a:lnTo>
                    <a:pt x="125349" y="136351"/>
                  </a:lnTo>
                  <a:lnTo>
                    <a:pt x="125349" y="136351"/>
                  </a:lnTo>
                  <a:cubicBezTo>
                    <a:pt x="141417" y="122313"/>
                    <a:pt x="150564" y="101966"/>
                    <a:pt x="150400" y="80630"/>
                  </a:cubicBezTo>
                  <a:lnTo>
                    <a:pt x="150400" y="74248"/>
                  </a:lnTo>
                  <a:cubicBezTo>
                    <a:pt x="152402" y="71476"/>
                    <a:pt x="151778" y="67606"/>
                    <a:pt x="149006" y="65604"/>
                  </a:cubicBezTo>
                  <a:cubicBezTo>
                    <a:pt x="148022" y="64894"/>
                    <a:pt x="146850" y="64488"/>
                    <a:pt x="145638" y="6443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" name="爱设计-5-9">
              <a:extLst>
                <a:ext uri="{FF2B5EF4-FFF2-40B4-BE49-F238E27FC236}">
                  <a16:creationId xmlns:a16="http://schemas.microsoft.com/office/drawing/2014/main" id="{3D93AB73-31AA-3EA7-F077-C04AE5F8EF4B}"/>
                </a:ext>
              </a:extLst>
            </p:cNvPr>
            <p:cNvSpPr/>
            <p:nvPr/>
          </p:nvSpPr>
          <p:spPr>
            <a:xfrm>
              <a:off x="5776912" y="2962274"/>
              <a:ext cx="638175" cy="638175"/>
            </a:xfrm>
            <a:custGeom>
              <a:avLst/>
              <a:gdLst>
                <a:gd name="connsiteX0" fmla="*/ 319183 w 638175"/>
                <a:gd name="connsiteY0" fmla="*/ 0 h 638175"/>
                <a:gd name="connsiteX1" fmla="*/ 0 w 638175"/>
                <a:gd name="connsiteY1" fmla="*/ 318992 h 638175"/>
                <a:gd name="connsiteX2" fmla="*/ 318992 w 638175"/>
                <a:gd name="connsiteY2" fmla="*/ 638175 h 638175"/>
                <a:gd name="connsiteX3" fmla="*/ 638175 w 638175"/>
                <a:gd name="connsiteY3" fmla="*/ 319183 h 638175"/>
                <a:gd name="connsiteX4" fmla="*/ 638175 w 638175"/>
                <a:gd name="connsiteY4" fmla="*/ 319088 h 638175"/>
                <a:gd name="connsiteX5" fmla="*/ 319183 w 638175"/>
                <a:gd name="connsiteY5" fmla="*/ 0 h 638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38175" h="638175">
                  <a:moveTo>
                    <a:pt x="319183" y="0"/>
                  </a:moveTo>
                  <a:cubicBezTo>
                    <a:pt x="142956" y="-53"/>
                    <a:pt x="53" y="142765"/>
                    <a:pt x="0" y="318992"/>
                  </a:cubicBezTo>
                  <a:cubicBezTo>
                    <a:pt x="-53" y="495219"/>
                    <a:pt x="142765" y="638122"/>
                    <a:pt x="318992" y="638175"/>
                  </a:cubicBezTo>
                  <a:cubicBezTo>
                    <a:pt x="495219" y="638228"/>
                    <a:pt x="638122" y="495410"/>
                    <a:pt x="638175" y="319183"/>
                  </a:cubicBezTo>
                  <a:cubicBezTo>
                    <a:pt x="638175" y="319151"/>
                    <a:pt x="638175" y="319119"/>
                    <a:pt x="638175" y="319088"/>
                  </a:cubicBezTo>
                  <a:cubicBezTo>
                    <a:pt x="638175" y="142898"/>
                    <a:pt x="495373" y="53"/>
                    <a:pt x="319183" y="0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" name="爱设计-5-10">
              <a:extLst>
                <a:ext uri="{FF2B5EF4-FFF2-40B4-BE49-F238E27FC236}">
                  <a16:creationId xmlns:a16="http://schemas.microsoft.com/office/drawing/2014/main" id="{D7E3867A-BC75-5B0E-24D7-9EF85DF69815}"/>
                </a:ext>
              </a:extLst>
            </p:cNvPr>
            <p:cNvSpPr/>
            <p:nvPr/>
          </p:nvSpPr>
          <p:spPr>
            <a:xfrm>
              <a:off x="5911902" y="3105911"/>
              <a:ext cx="332972" cy="336232"/>
            </a:xfrm>
            <a:custGeom>
              <a:avLst/>
              <a:gdLst>
                <a:gd name="connsiteX0" fmla="*/ 180477 w 332972"/>
                <a:gd name="connsiteY0" fmla="*/ 0 h 336232"/>
                <a:gd name="connsiteX1" fmla="*/ 131709 w 332972"/>
                <a:gd name="connsiteY1" fmla="*/ 0 h 336232"/>
                <a:gd name="connsiteX2" fmla="*/ 59986 w 332972"/>
                <a:gd name="connsiteY2" fmla="*/ 53626 h 336232"/>
                <a:gd name="connsiteX3" fmla="*/ 2836 w 332972"/>
                <a:gd name="connsiteY3" fmla="*/ 246888 h 336232"/>
                <a:gd name="connsiteX4" fmla="*/ 50119 w 332972"/>
                <a:gd name="connsiteY4" fmla="*/ 333415 h 336232"/>
                <a:gd name="connsiteX5" fmla="*/ 69511 w 332972"/>
                <a:gd name="connsiteY5" fmla="*/ 336233 h 336232"/>
                <a:gd name="connsiteX6" fmla="*/ 93514 w 332972"/>
                <a:gd name="connsiteY6" fmla="*/ 315373 h 336232"/>
                <a:gd name="connsiteX7" fmla="*/ 77417 w 332972"/>
                <a:gd name="connsiteY7" fmla="*/ 298323 h 336232"/>
                <a:gd name="connsiteX8" fmla="*/ 42270 w 332972"/>
                <a:gd name="connsiteY8" fmla="*/ 269748 h 336232"/>
                <a:gd name="connsiteX9" fmla="*/ 97007 w 332972"/>
                <a:gd name="connsiteY9" fmla="*/ 200721 h 336232"/>
                <a:gd name="connsiteX10" fmla="*/ 103801 w 332972"/>
                <a:gd name="connsiteY10" fmla="*/ 200311 h 336232"/>
                <a:gd name="connsiteX11" fmla="*/ 160951 w 332972"/>
                <a:gd name="connsiteY11" fmla="*/ 200311 h 336232"/>
                <a:gd name="connsiteX12" fmla="*/ 202956 w 332972"/>
                <a:gd name="connsiteY12" fmla="*/ 242125 h 336232"/>
                <a:gd name="connsiteX13" fmla="*/ 202956 w 332972"/>
                <a:gd name="connsiteY13" fmla="*/ 242316 h 336232"/>
                <a:gd name="connsiteX14" fmla="*/ 202956 w 332972"/>
                <a:gd name="connsiteY14" fmla="*/ 260509 h 336232"/>
                <a:gd name="connsiteX15" fmla="*/ 202956 w 332972"/>
                <a:gd name="connsiteY15" fmla="*/ 260509 h 336232"/>
                <a:gd name="connsiteX16" fmla="*/ 202956 w 332972"/>
                <a:gd name="connsiteY16" fmla="*/ 292608 h 336232"/>
                <a:gd name="connsiteX17" fmla="*/ 246008 w 332972"/>
                <a:gd name="connsiteY17" fmla="*/ 336232 h 336232"/>
                <a:gd name="connsiteX18" fmla="*/ 246010 w 332972"/>
                <a:gd name="connsiteY18" fmla="*/ 336232 h 336232"/>
                <a:gd name="connsiteX19" fmla="*/ 289824 w 332972"/>
                <a:gd name="connsiteY19" fmla="*/ 336233 h 336232"/>
                <a:gd name="connsiteX20" fmla="*/ 332973 w 332972"/>
                <a:gd name="connsiteY20" fmla="*/ 292989 h 336232"/>
                <a:gd name="connsiteX21" fmla="*/ 332973 w 332972"/>
                <a:gd name="connsiteY21" fmla="*/ 153829 h 336232"/>
                <a:gd name="connsiteX22" fmla="*/ 180477 w 332972"/>
                <a:gd name="connsiteY22" fmla="*/ 0 h 336232"/>
                <a:gd name="connsiteX23" fmla="*/ 128185 w 332972"/>
                <a:gd name="connsiteY23" fmla="*/ 151638 h 336232"/>
                <a:gd name="connsiteX24" fmla="*/ 106188 w 332972"/>
                <a:gd name="connsiteY24" fmla="*/ 129062 h 336232"/>
                <a:gd name="connsiteX25" fmla="*/ 128763 w 332972"/>
                <a:gd name="connsiteY25" fmla="*/ 107065 h 336232"/>
                <a:gd name="connsiteX26" fmla="*/ 150761 w 332972"/>
                <a:gd name="connsiteY26" fmla="*/ 129640 h 336232"/>
                <a:gd name="connsiteX27" fmla="*/ 150759 w 332972"/>
                <a:gd name="connsiteY27" fmla="*/ 129730 h 336232"/>
                <a:gd name="connsiteX28" fmla="*/ 128185 w 332972"/>
                <a:gd name="connsiteY28" fmla="*/ 151638 h 3362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332972" h="336232">
                  <a:moveTo>
                    <a:pt x="180477" y="0"/>
                  </a:moveTo>
                  <a:lnTo>
                    <a:pt x="131709" y="0"/>
                  </a:lnTo>
                  <a:cubicBezTo>
                    <a:pt x="98557" y="-2"/>
                    <a:pt x="69362" y="21827"/>
                    <a:pt x="59986" y="53626"/>
                  </a:cubicBezTo>
                  <a:lnTo>
                    <a:pt x="2836" y="246888"/>
                  </a:lnTo>
                  <a:cubicBezTo>
                    <a:pt x="-8001" y="283839"/>
                    <a:pt x="13169" y="322578"/>
                    <a:pt x="50119" y="333415"/>
                  </a:cubicBezTo>
                  <a:cubicBezTo>
                    <a:pt x="56418" y="335262"/>
                    <a:pt x="62947" y="336211"/>
                    <a:pt x="69511" y="336233"/>
                  </a:cubicBezTo>
                  <a:cubicBezTo>
                    <a:pt x="88561" y="336233"/>
                    <a:pt x="93514" y="325946"/>
                    <a:pt x="93514" y="315373"/>
                  </a:cubicBezTo>
                  <a:cubicBezTo>
                    <a:pt x="93728" y="306238"/>
                    <a:pt x="86549" y="298634"/>
                    <a:pt x="77417" y="298323"/>
                  </a:cubicBezTo>
                  <a:cubicBezTo>
                    <a:pt x="60110" y="299212"/>
                    <a:pt x="44932" y="286872"/>
                    <a:pt x="42270" y="269748"/>
                  </a:cubicBezTo>
                  <a:cubicBezTo>
                    <a:pt x="38324" y="235571"/>
                    <a:pt x="62831" y="204667"/>
                    <a:pt x="97007" y="200721"/>
                  </a:cubicBezTo>
                  <a:cubicBezTo>
                    <a:pt x="99263" y="200460"/>
                    <a:pt x="101531" y="200324"/>
                    <a:pt x="103801" y="200311"/>
                  </a:cubicBezTo>
                  <a:lnTo>
                    <a:pt x="160951" y="200311"/>
                  </a:lnTo>
                  <a:cubicBezTo>
                    <a:pt x="184097" y="200258"/>
                    <a:pt x="202904" y="218979"/>
                    <a:pt x="202956" y="242125"/>
                  </a:cubicBezTo>
                  <a:cubicBezTo>
                    <a:pt x="202957" y="242189"/>
                    <a:pt x="202957" y="242252"/>
                    <a:pt x="202956" y="242316"/>
                  </a:cubicBezTo>
                  <a:lnTo>
                    <a:pt x="202956" y="260509"/>
                  </a:lnTo>
                  <a:lnTo>
                    <a:pt x="202956" y="260509"/>
                  </a:lnTo>
                  <a:lnTo>
                    <a:pt x="202956" y="292608"/>
                  </a:lnTo>
                  <a:cubicBezTo>
                    <a:pt x="202798" y="316543"/>
                    <a:pt x="222073" y="336074"/>
                    <a:pt x="246008" y="336232"/>
                  </a:cubicBezTo>
                  <a:cubicBezTo>
                    <a:pt x="246008" y="336232"/>
                    <a:pt x="246009" y="336232"/>
                    <a:pt x="246010" y="336232"/>
                  </a:cubicBezTo>
                  <a:lnTo>
                    <a:pt x="289824" y="336233"/>
                  </a:lnTo>
                  <a:cubicBezTo>
                    <a:pt x="313648" y="336128"/>
                    <a:pt x="332921" y="316813"/>
                    <a:pt x="332973" y="292989"/>
                  </a:cubicBezTo>
                  <a:lnTo>
                    <a:pt x="332973" y="153829"/>
                  </a:lnTo>
                  <a:cubicBezTo>
                    <a:pt x="248645" y="152840"/>
                    <a:pt x="180732" y="84333"/>
                    <a:pt x="180477" y="0"/>
                  </a:cubicBezTo>
                  <a:close/>
                  <a:moveTo>
                    <a:pt x="128185" y="151638"/>
                  </a:moveTo>
                  <a:cubicBezTo>
                    <a:pt x="115877" y="151478"/>
                    <a:pt x="106028" y="141371"/>
                    <a:pt x="106188" y="129062"/>
                  </a:cubicBezTo>
                  <a:cubicBezTo>
                    <a:pt x="106347" y="116754"/>
                    <a:pt x="116455" y="106905"/>
                    <a:pt x="128763" y="107065"/>
                  </a:cubicBezTo>
                  <a:cubicBezTo>
                    <a:pt x="141072" y="107224"/>
                    <a:pt x="150920" y="117332"/>
                    <a:pt x="150761" y="129640"/>
                  </a:cubicBezTo>
                  <a:cubicBezTo>
                    <a:pt x="150760" y="129670"/>
                    <a:pt x="150760" y="129700"/>
                    <a:pt x="150759" y="129730"/>
                  </a:cubicBezTo>
                  <a:cubicBezTo>
                    <a:pt x="150551" y="142003"/>
                    <a:pt x="140459" y="151797"/>
                    <a:pt x="128185" y="15163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" name="爱设计-5-11">
              <a:extLst>
                <a:ext uri="{FF2B5EF4-FFF2-40B4-BE49-F238E27FC236}">
                  <a16:creationId xmlns:a16="http://schemas.microsoft.com/office/drawing/2014/main" id="{779CB48B-0932-74EE-8AAD-92D6C5ECBDB4}"/>
                </a:ext>
              </a:extLst>
            </p:cNvPr>
            <p:cNvSpPr/>
            <p:nvPr/>
          </p:nvSpPr>
          <p:spPr>
            <a:xfrm>
              <a:off x="6123526" y="3105911"/>
              <a:ext cx="121539" cy="121348"/>
            </a:xfrm>
            <a:custGeom>
              <a:avLst/>
              <a:gdLst>
                <a:gd name="connsiteX0" fmla="*/ 121539 w 121539"/>
                <a:gd name="connsiteY0" fmla="*/ 121349 h 121348"/>
                <a:gd name="connsiteX1" fmla="*/ 0 w 121539"/>
                <a:gd name="connsiteY1" fmla="*/ 0 h 121348"/>
                <a:gd name="connsiteX2" fmla="*/ 66008 w 121539"/>
                <a:gd name="connsiteY2" fmla="*/ 0 h 121348"/>
                <a:gd name="connsiteX3" fmla="*/ 121539 w 121539"/>
                <a:gd name="connsiteY3" fmla="*/ 55340 h 121348"/>
                <a:gd name="connsiteX4" fmla="*/ 121539 w 121539"/>
                <a:gd name="connsiteY4" fmla="*/ 55436 h 1213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1539" h="121348">
                  <a:moveTo>
                    <a:pt x="121539" y="121349"/>
                  </a:moveTo>
                  <a:cubicBezTo>
                    <a:pt x="54726" y="120781"/>
                    <a:pt x="672" y="66813"/>
                    <a:pt x="0" y="0"/>
                  </a:cubicBezTo>
                  <a:lnTo>
                    <a:pt x="66008" y="0"/>
                  </a:lnTo>
                  <a:cubicBezTo>
                    <a:pt x="96624" y="-53"/>
                    <a:pt x="121486" y="24724"/>
                    <a:pt x="121539" y="55340"/>
                  </a:cubicBezTo>
                  <a:cubicBezTo>
                    <a:pt x="121539" y="55372"/>
                    <a:pt x="121539" y="55404"/>
                    <a:pt x="121539" y="55436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pic>
        <p:nvPicPr>
          <p:cNvPr id="30" name="爱设计-6">
            <a:extLst>
              <a:ext uri="{FF2B5EF4-FFF2-40B4-BE49-F238E27FC236}">
                <a16:creationId xmlns:a16="http://schemas.microsoft.com/office/drawing/2014/main" id="{8D3B504C-A702-D6AC-CE06-17D9C98FBA7A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t="63497" r="18958"/>
          <a:stretch>
            <a:fillRect/>
          </a:stretch>
        </p:blipFill>
        <p:spPr>
          <a:xfrm flipH="1" flipV="1">
            <a:off x="10872676" y="6424897"/>
            <a:ext cx="1707518" cy="771156"/>
          </a:xfrm>
          <a:custGeom>
            <a:avLst/>
            <a:gdLst>
              <a:gd name="connsiteX0" fmla="*/ 1707518 w 1707518"/>
              <a:gd name="connsiteY0" fmla="*/ 771156 h 771156"/>
              <a:gd name="connsiteX1" fmla="*/ 0 w 1707518"/>
              <a:gd name="connsiteY1" fmla="*/ 771156 h 771156"/>
              <a:gd name="connsiteX2" fmla="*/ 0 w 1707518"/>
              <a:gd name="connsiteY2" fmla="*/ 0 h 771156"/>
              <a:gd name="connsiteX3" fmla="*/ 1707518 w 1707518"/>
              <a:gd name="connsiteY3" fmla="*/ 0 h 7711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07518" h="771156">
                <a:moveTo>
                  <a:pt x="1707518" y="771156"/>
                </a:moveTo>
                <a:lnTo>
                  <a:pt x="0" y="771156"/>
                </a:lnTo>
                <a:lnTo>
                  <a:pt x="0" y="0"/>
                </a:lnTo>
                <a:lnTo>
                  <a:pt x="1707518" y="0"/>
                </a:lnTo>
                <a:close/>
              </a:path>
            </a:pathLst>
          </a:custGeom>
        </p:spPr>
      </p:pic>
      <p:sp>
        <p:nvSpPr>
          <p:cNvPr id="140" name="爱设计-7">
            <a:extLst>
              <a:ext uri="{FF2B5EF4-FFF2-40B4-BE49-F238E27FC236}">
                <a16:creationId xmlns:a16="http://schemas.microsoft.com/office/drawing/2014/main" id="{8A6DF7DE-1E3B-9646-67F5-B289B26FA172}"/>
              </a:ext>
            </a:extLst>
          </p:cNvPr>
          <p:cNvSpPr txBox="1"/>
          <p:nvPr/>
        </p:nvSpPr>
        <p:spPr>
          <a:xfrm>
            <a:off x="4792463" y="1190186"/>
            <a:ext cx="104016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dirty="0">
                <a:solidFill>
                  <a:schemeClr val="bg1"/>
                </a:solidFill>
                <a:latin typeface="+mj-ea"/>
                <a:ea typeface="+mj-ea"/>
              </a:rPr>
              <a:t>0</a:t>
            </a:r>
            <a:r>
              <a:rPr lang="en-US" altLang="zh-CN" sz="4800" dirty="0">
                <a:solidFill>
                  <a:schemeClr val="accent1"/>
                </a:solidFill>
                <a:latin typeface="+mj-ea"/>
                <a:ea typeface="+mj-ea"/>
              </a:rPr>
              <a:t>1</a:t>
            </a:r>
            <a:r>
              <a:rPr lang="en-US" altLang="zh-CN" sz="4800" dirty="0">
                <a:solidFill>
                  <a:schemeClr val="bg1"/>
                </a:solidFill>
                <a:latin typeface="+mj-ea"/>
                <a:ea typeface="+mj-ea"/>
              </a:rPr>
              <a:t>.</a:t>
            </a:r>
            <a:endParaRPr lang="zh-CN" altLang="en-US" sz="48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grpSp>
        <p:nvGrpSpPr>
          <p:cNvPr id="144" name="爱设计-8">
            <a:extLst>
              <a:ext uri="{FF2B5EF4-FFF2-40B4-BE49-F238E27FC236}">
                <a16:creationId xmlns:a16="http://schemas.microsoft.com/office/drawing/2014/main" id="{CF11E717-7D21-5737-3ABD-1BEB37D02159}"/>
              </a:ext>
            </a:extLst>
          </p:cNvPr>
          <p:cNvGrpSpPr/>
          <p:nvPr/>
        </p:nvGrpSpPr>
        <p:grpSpPr>
          <a:xfrm>
            <a:off x="6042491" y="1243581"/>
            <a:ext cx="2636733" cy="732320"/>
            <a:chOff x="6682010" y="1243581"/>
            <a:chExt cx="2636733" cy="732320"/>
          </a:xfrm>
        </p:grpSpPr>
        <p:sp>
          <p:nvSpPr>
            <p:cNvPr id="135" name="爱设计-8-1">
              <a:extLst>
                <a:ext uri="{FF2B5EF4-FFF2-40B4-BE49-F238E27FC236}">
                  <a16:creationId xmlns:a16="http://schemas.microsoft.com/office/drawing/2014/main" id="{39CAFC77-E80A-EC5B-71E0-2F9054B17FDF}"/>
                </a:ext>
              </a:extLst>
            </p:cNvPr>
            <p:cNvSpPr/>
            <p:nvPr/>
          </p:nvSpPr>
          <p:spPr>
            <a:xfrm>
              <a:off x="6682010" y="1243581"/>
              <a:ext cx="2636733" cy="616767"/>
            </a:xfrm>
            <a:prstGeom prst="rect">
              <a:avLst/>
            </a:prstGeom>
          </p:spPr>
          <p:txBody>
            <a:bodyPr wrap="square" lIns="0" tIns="0" rIns="0" bIns="0">
              <a:noAutofit/>
            </a:bodyPr>
            <a:lstStyle/>
            <a:p>
              <a:r>
                <a:rPr lang="zh-CN" altLang="en-US" sz="3200" dirty="0">
                  <a:solidFill>
                    <a:schemeClr val="accent1"/>
                  </a:solidFill>
                  <a:latin typeface="+mj-ea"/>
                  <a:ea typeface="+mj-ea"/>
                </a:rPr>
                <a:t>企业项目</a:t>
              </a:r>
              <a:r>
                <a:rPr lang="zh-CN" altLang="en-US" sz="3200" dirty="0">
                  <a:solidFill>
                    <a:schemeClr val="bg1"/>
                  </a:solidFill>
                  <a:latin typeface="+mj-ea"/>
                  <a:ea typeface="+mj-ea"/>
                </a:rPr>
                <a:t>简介</a:t>
              </a:r>
            </a:p>
          </p:txBody>
        </p:sp>
        <p:sp>
          <p:nvSpPr>
            <p:cNvPr id="143" name="爱设计-8-2">
              <a:extLst>
                <a:ext uri="{FF2B5EF4-FFF2-40B4-BE49-F238E27FC236}">
                  <a16:creationId xmlns:a16="http://schemas.microsoft.com/office/drawing/2014/main" id="{345D5C19-AB07-CBDB-4BB8-A5BDD80B9F18}"/>
                </a:ext>
              </a:extLst>
            </p:cNvPr>
            <p:cNvSpPr txBox="1"/>
            <p:nvPr/>
          </p:nvSpPr>
          <p:spPr>
            <a:xfrm>
              <a:off x="6682010" y="1760457"/>
              <a:ext cx="2636733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dist"/>
              <a:r>
                <a:rPr lang="en-US" altLang="zh-CN" sz="1400" dirty="0">
                  <a:solidFill>
                    <a:schemeClr val="bg1"/>
                  </a:solidFill>
                </a:rPr>
                <a:t>ISHEJI POWERPOINT DESIGN</a:t>
              </a:r>
            </a:p>
          </p:txBody>
        </p:sp>
      </p:grpSp>
      <p:sp>
        <p:nvSpPr>
          <p:cNvPr id="166" name="爱设计-9">
            <a:extLst>
              <a:ext uri="{FF2B5EF4-FFF2-40B4-BE49-F238E27FC236}">
                <a16:creationId xmlns:a16="http://schemas.microsoft.com/office/drawing/2014/main" id="{37437B48-A6FA-C4C5-B7C5-4F6252CE892F}"/>
              </a:ext>
            </a:extLst>
          </p:cNvPr>
          <p:cNvSpPr txBox="1"/>
          <p:nvPr/>
        </p:nvSpPr>
        <p:spPr>
          <a:xfrm>
            <a:off x="5139770" y="2516069"/>
            <a:ext cx="104016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dirty="0">
                <a:solidFill>
                  <a:schemeClr val="bg1"/>
                </a:solidFill>
                <a:latin typeface="+mj-ea"/>
                <a:ea typeface="+mj-ea"/>
              </a:rPr>
              <a:t>0</a:t>
            </a:r>
            <a:r>
              <a:rPr lang="en-US" altLang="zh-CN" sz="4800" dirty="0">
                <a:solidFill>
                  <a:schemeClr val="accent1"/>
                </a:solidFill>
                <a:latin typeface="+mj-ea"/>
                <a:ea typeface="+mj-ea"/>
              </a:rPr>
              <a:t>2</a:t>
            </a:r>
            <a:r>
              <a:rPr lang="en-US" altLang="zh-CN" sz="4800" dirty="0">
                <a:solidFill>
                  <a:schemeClr val="bg1"/>
                </a:solidFill>
                <a:latin typeface="+mj-ea"/>
                <a:ea typeface="+mj-ea"/>
              </a:rPr>
              <a:t>.</a:t>
            </a:r>
            <a:endParaRPr lang="zh-CN" altLang="en-US" sz="48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grpSp>
        <p:nvGrpSpPr>
          <p:cNvPr id="167" name="爱设计-10">
            <a:extLst>
              <a:ext uri="{FF2B5EF4-FFF2-40B4-BE49-F238E27FC236}">
                <a16:creationId xmlns:a16="http://schemas.microsoft.com/office/drawing/2014/main" id="{C25C4275-D1CD-9622-13EE-70ABE742C787}"/>
              </a:ext>
            </a:extLst>
          </p:cNvPr>
          <p:cNvGrpSpPr/>
          <p:nvPr/>
        </p:nvGrpSpPr>
        <p:grpSpPr>
          <a:xfrm>
            <a:off x="6389798" y="2569464"/>
            <a:ext cx="2996381" cy="732320"/>
            <a:chOff x="6682010" y="1243581"/>
            <a:chExt cx="2996381" cy="732320"/>
          </a:xfrm>
        </p:grpSpPr>
        <p:sp>
          <p:nvSpPr>
            <p:cNvPr id="168" name="爱设计-10-1">
              <a:extLst>
                <a:ext uri="{FF2B5EF4-FFF2-40B4-BE49-F238E27FC236}">
                  <a16:creationId xmlns:a16="http://schemas.microsoft.com/office/drawing/2014/main" id="{ADA0BA03-6BF4-4AD9-9148-227D89EE6F33}"/>
                </a:ext>
              </a:extLst>
            </p:cNvPr>
            <p:cNvSpPr/>
            <p:nvPr/>
          </p:nvSpPr>
          <p:spPr>
            <a:xfrm>
              <a:off x="6682010" y="1243581"/>
              <a:ext cx="2996381" cy="616767"/>
            </a:xfrm>
            <a:prstGeom prst="rect">
              <a:avLst/>
            </a:prstGeom>
          </p:spPr>
          <p:txBody>
            <a:bodyPr wrap="square" lIns="0" tIns="0" rIns="0" bIns="0">
              <a:noAutofit/>
            </a:bodyPr>
            <a:lstStyle/>
            <a:p>
              <a:r>
                <a:rPr lang="zh-CN" altLang="en-US" sz="3200" dirty="0">
                  <a:solidFill>
                    <a:schemeClr val="accent1"/>
                  </a:solidFill>
                  <a:latin typeface="+mj-ea"/>
                  <a:ea typeface="+mj-ea"/>
                </a:rPr>
                <a:t>项目业务</a:t>
              </a:r>
              <a:r>
                <a:rPr lang="zh-CN" altLang="en-US" sz="3200" dirty="0">
                  <a:solidFill>
                    <a:schemeClr val="bg1"/>
                  </a:solidFill>
                  <a:latin typeface="+mj-ea"/>
                  <a:ea typeface="+mj-ea"/>
                </a:rPr>
                <a:t>布局</a:t>
              </a:r>
            </a:p>
          </p:txBody>
        </p:sp>
        <p:sp>
          <p:nvSpPr>
            <p:cNvPr id="169" name="爱设计-10-2">
              <a:extLst>
                <a:ext uri="{FF2B5EF4-FFF2-40B4-BE49-F238E27FC236}">
                  <a16:creationId xmlns:a16="http://schemas.microsoft.com/office/drawing/2014/main" id="{6ADE3A73-44D3-3C63-2146-5CF7F5628C8B}"/>
                </a:ext>
              </a:extLst>
            </p:cNvPr>
            <p:cNvSpPr txBox="1"/>
            <p:nvPr/>
          </p:nvSpPr>
          <p:spPr>
            <a:xfrm>
              <a:off x="6682010" y="1760457"/>
              <a:ext cx="2636733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dist"/>
              <a:r>
                <a:rPr lang="en-US" altLang="zh-CN" sz="1400" dirty="0">
                  <a:solidFill>
                    <a:schemeClr val="bg1"/>
                  </a:solidFill>
                </a:rPr>
                <a:t>ISHEJI POWERPOINT DESIGN</a:t>
              </a:r>
            </a:p>
          </p:txBody>
        </p:sp>
      </p:grpSp>
      <p:sp>
        <p:nvSpPr>
          <p:cNvPr id="172" name="爱设计-11">
            <a:extLst>
              <a:ext uri="{FF2B5EF4-FFF2-40B4-BE49-F238E27FC236}">
                <a16:creationId xmlns:a16="http://schemas.microsoft.com/office/drawing/2014/main" id="{16244F58-DE5E-8A73-87DB-E774A891C937}"/>
              </a:ext>
            </a:extLst>
          </p:cNvPr>
          <p:cNvSpPr txBox="1"/>
          <p:nvPr/>
        </p:nvSpPr>
        <p:spPr>
          <a:xfrm>
            <a:off x="5499418" y="3841952"/>
            <a:ext cx="104016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dirty="0">
                <a:solidFill>
                  <a:schemeClr val="bg1"/>
                </a:solidFill>
                <a:latin typeface="+mj-ea"/>
                <a:ea typeface="+mj-ea"/>
              </a:rPr>
              <a:t>0</a:t>
            </a:r>
            <a:r>
              <a:rPr lang="en-US" altLang="zh-CN" sz="4800" dirty="0">
                <a:solidFill>
                  <a:schemeClr val="accent1"/>
                </a:solidFill>
                <a:latin typeface="+mj-ea"/>
                <a:ea typeface="+mj-ea"/>
              </a:rPr>
              <a:t>3</a:t>
            </a:r>
            <a:r>
              <a:rPr lang="en-US" altLang="zh-CN" sz="4800" dirty="0">
                <a:solidFill>
                  <a:schemeClr val="bg1"/>
                </a:solidFill>
                <a:latin typeface="+mj-ea"/>
                <a:ea typeface="+mj-ea"/>
              </a:rPr>
              <a:t>.</a:t>
            </a:r>
            <a:endParaRPr lang="zh-CN" altLang="en-US" sz="48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grpSp>
        <p:nvGrpSpPr>
          <p:cNvPr id="173" name="爱设计-12">
            <a:extLst>
              <a:ext uri="{FF2B5EF4-FFF2-40B4-BE49-F238E27FC236}">
                <a16:creationId xmlns:a16="http://schemas.microsoft.com/office/drawing/2014/main" id="{B98D1676-86EC-B639-77EA-8C268CE1BE13}"/>
              </a:ext>
            </a:extLst>
          </p:cNvPr>
          <p:cNvGrpSpPr/>
          <p:nvPr/>
        </p:nvGrpSpPr>
        <p:grpSpPr>
          <a:xfrm>
            <a:off x="6749446" y="3895347"/>
            <a:ext cx="2822000" cy="732320"/>
            <a:chOff x="6682010" y="1243581"/>
            <a:chExt cx="2822000" cy="732320"/>
          </a:xfrm>
        </p:grpSpPr>
        <p:sp>
          <p:nvSpPr>
            <p:cNvPr id="174" name="爱设计-12-1">
              <a:extLst>
                <a:ext uri="{FF2B5EF4-FFF2-40B4-BE49-F238E27FC236}">
                  <a16:creationId xmlns:a16="http://schemas.microsoft.com/office/drawing/2014/main" id="{C70F3457-7C01-3968-CD6B-AD73CFE0965C}"/>
                </a:ext>
              </a:extLst>
            </p:cNvPr>
            <p:cNvSpPr/>
            <p:nvPr/>
          </p:nvSpPr>
          <p:spPr>
            <a:xfrm>
              <a:off x="6682010" y="1243581"/>
              <a:ext cx="2822000" cy="616767"/>
            </a:xfrm>
            <a:prstGeom prst="rect">
              <a:avLst/>
            </a:prstGeom>
          </p:spPr>
          <p:txBody>
            <a:bodyPr wrap="square" lIns="0" tIns="0" rIns="0" bIns="0">
              <a:noAutofit/>
            </a:bodyPr>
            <a:lstStyle/>
            <a:p>
              <a:r>
                <a:rPr lang="zh-CN" altLang="en-US" sz="3200" dirty="0">
                  <a:solidFill>
                    <a:schemeClr val="accent1"/>
                  </a:solidFill>
                  <a:latin typeface="+mj-ea"/>
                  <a:ea typeface="+mj-ea"/>
                </a:rPr>
                <a:t>企业战略</a:t>
              </a:r>
              <a:r>
                <a:rPr lang="zh-CN" altLang="en-US" sz="3200" dirty="0">
                  <a:solidFill>
                    <a:schemeClr val="bg1"/>
                  </a:solidFill>
                  <a:latin typeface="+mj-ea"/>
                  <a:ea typeface="+mj-ea"/>
                </a:rPr>
                <a:t>规划</a:t>
              </a:r>
            </a:p>
          </p:txBody>
        </p:sp>
        <p:sp>
          <p:nvSpPr>
            <p:cNvPr id="175" name="爱设计-12-2">
              <a:extLst>
                <a:ext uri="{FF2B5EF4-FFF2-40B4-BE49-F238E27FC236}">
                  <a16:creationId xmlns:a16="http://schemas.microsoft.com/office/drawing/2014/main" id="{987FD05B-9DF6-5783-1844-54F741BAB69C}"/>
                </a:ext>
              </a:extLst>
            </p:cNvPr>
            <p:cNvSpPr txBox="1"/>
            <p:nvPr/>
          </p:nvSpPr>
          <p:spPr>
            <a:xfrm>
              <a:off x="6682010" y="1760457"/>
              <a:ext cx="2636733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dist"/>
              <a:r>
                <a:rPr lang="en-US" altLang="zh-CN" sz="1400" dirty="0">
                  <a:solidFill>
                    <a:schemeClr val="bg1"/>
                  </a:solidFill>
                </a:rPr>
                <a:t>ISHEJI POWERPOINT DESIGN</a:t>
              </a:r>
            </a:p>
          </p:txBody>
        </p:sp>
      </p:grpSp>
      <p:sp>
        <p:nvSpPr>
          <p:cNvPr id="191" name="爱设计-13">
            <a:extLst>
              <a:ext uri="{FF2B5EF4-FFF2-40B4-BE49-F238E27FC236}">
                <a16:creationId xmlns:a16="http://schemas.microsoft.com/office/drawing/2014/main" id="{D6B41D1B-0366-4E0E-7BCF-C0AD51AFAC17}"/>
              </a:ext>
            </a:extLst>
          </p:cNvPr>
          <p:cNvSpPr txBox="1"/>
          <p:nvPr/>
        </p:nvSpPr>
        <p:spPr>
          <a:xfrm>
            <a:off x="5834791" y="5167834"/>
            <a:ext cx="104016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dirty="0">
                <a:solidFill>
                  <a:schemeClr val="bg1"/>
                </a:solidFill>
                <a:latin typeface="+mj-ea"/>
                <a:ea typeface="+mj-ea"/>
              </a:rPr>
              <a:t>0</a:t>
            </a:r>
            <a:r>
              <a:rPr lang="en-US" altLang="zh-CN" sz="4800" dirty="0">
                <a:solidFill>
                  <a:schemeClr val="accent1"/>
                </a:solidFill>
                <a:latin typeface="+mj-ea"/>
                <a:ea typeface="+mj-ea"/>
              </a:rPr>
              <a:t>4</a:t>
            </a:r>
            <a:r>
              <a:rPr lang="en-US" altLang="zh-CN" sz="4800" dirty="0">
                <a:solidFill>
                  <a:schemeClr val="bg1"/>
                </a:solidFill>
                <a:latin typeface="+mj-ea"/>
                <a:ea typeface="+mj-ea"/>
              </a:rPr>
              <a:t>.</a:t>
            </a:r>
            <a:endParaRPr lang="zh-CN" altLang="en-US" sz="48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grpSp>
        <p:nvGrpSpPr>
          <p:cNvPr id="192" name="爱设计-14">
            <a:extLst>
              <a:ext uri="{FF2B5EF4-FFF2-40B4-BE49-F238E27FC236}">
                <a16:creationId xmlns:a16="http://schemas.microsoft.com/office/drawing/2014/main" id="{FEFED998-71F2-9B03-BE73-03873089BDCF}"/>
              </a:ext>
            </a:extLst>
          </p:cNvPr>
          <p:cNvGrpSpPr/>
          <p:nvPr/>
        </p:nvGrpSpPr>
        <p:grpSpPr>
          <a:xfrm>
            <a:off x="7084819" y="5221229"/>
            <a:ext cx="2636733" cy="732320"/>
            <a:chOff x="6682010" y="1243581"/>
            <a:chExt cx="2636733" cy="732320"/>
          </a:xfrm>
        </p:grpSpPr>
        <p:sp>
          <p:nvSpPr>
            <p:cNvPr id="193" name="爱设计-14-1">
              <a:extLst>
                <a:ext uri="{FF2B5EF4-FFF2-40B4-BE49-F238E27FC236}">
                  <a16:creationId xmlns:a16="http://schemas.microsoft.com/office/drawing/2014/main" id="{F8BF12EA-2564-348C-A7EC-0EE39EE0A90E}"/>
                </a:ext>
              </a:extLst>
            </p:cNvPr>
            <p:cNvSpPr/>
            <p:nvPr/>
          </p:nvSpPr>
          <p:spPr>
            <a:xfrm>
              <a:off x="6682010" y="1243581"/>
              <a:ext cx="2636733" cy="616767"/>
            </a:xfrm>
            <a:prstGeom prst="rect">
              <a:avLst/>
            </a:prstGeom>
          </p:spPr>
          <p:txBody>
            <a:bodyPr wrap="square" lIns="0" tIns="0" rIns="0" bIns="0">
              <a:noAutofit/>
            </a:bodyPr>
            <a:lstStyle/>
            <a:p>
              <a:r>
                <a:rPr lang="zh-CN" altLang="en-US" sz="3200" dirty="0">
                  <a:solidFill>
                    <a:schemeClr val="accent1"/>
                  </a:solidFill>
                  <a:latin typeface="+mj-ea"/>
                  <a:ea typeface="+mj-ea"/>
                </a:rPr>
                <a:t>企业未来</a:t>
              </a:r>
              <a:r>
                <a:rPr lang="zh-CN" altLang="en-US" sz="3200" dirty="0">
                  <a:solidFill>
                    <a:schemeClr val="bg1"/>
                  </a:solidFill>
                  <a:latin typeface="+mj-ea"/>
                  <a:ea typeface="+mj-ea"/>
                </a:rPr>
                <a:t>展望</a:t>
              </a:r>
            </a:p>
          </p:txBody>
        </p:sp>
        <p:sp>
          <p:nvSpPr>
            <p:cNvPr id="194" name="爱设计-14-2">
              <a:extLst>
                <a:ext uri="{FF2B5EF4-FFF2-40B4-BE49-F238E27FC236}">
                  <a16:creationId xmlns:a16="http://schemas.microsoft.com/office/drawing/2014/main" id="{92B531AC-6884-D8FF-8C16-AD624D65B44F}"/>
                </a:ext>
              </a:extLst>
            </p:cNvPr>
            <p:cNvSpPr txBox="1"/>
            <p:nvPr/>
          </p:nvSpPr>
          <p:spPr>
            <a:xfrm>
              <a:off x="6682010" y="1760457"/>
              <a:ext cx="2636733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dist"/>
              <a:r>
                <a:rPr lang="en-US" altLang="zh-CN" sz="1400" dirty="0">
                  <a:solidFill>
                    <a:schemeClr val="bg1"/>
                  </a:solidFill>
                </a:rPr>
                <a:t>ISHEJI POWERPOINT DESIGN</a:t>
              </a:r>
            </a:p>
          </p:txBody>
        </p:sp>
      </p:grpSp>
      <p:grpSp>
        <p:nvGrpSpPr>
          <p:cNvPr id="219" name="爱设计-15">
            <a:extLst>
              <a:ext uri="{FF2B5EF4-FFF2-40B4-BE49-F238E27FC236}">
                <a16:creationId xmlns:a16="http://schemas.microsoft.com/office/drawing/2014/main" id="{0A931786-28B7-C71B-572F-4AA2E124DDF8}"/>
              </a:ext>
            </a:extLst>
          </p:cNvPr>
          <p:cNvGrpSpPr/>
          <p:nvPr/>
        </p:nvGrpSpPr>
        <p:grpSpPr>
          <a:xfrm>
            <a:off x="9795755" y="1582848"/>
            <a:ext cx="1873198" cy="4893956"/>
            <a:chOff x="9795755" y="1099993"/>
            <a:chExt cx="1873198" cy="4893956"/>
          </a:xfrm>
        </p:grpSpPr>
        <p:grpSp>
          <p:nvGrpSpPr>
            <p:cNvPr id="212" name="组合 211">
              <a:extLst>
                <a:ext uri="{FF2B5EF4-FFF2-40B4-BE49-F238E27FC236}">
                  <a16:creationId xmlns:a16="http://schemas.microsoft.com/office/drawing/2014/main" id="{03F3A2C2-7C64-9D0D-0A8F-04B56A5D4C93}"/>
                </a:ext>
              </a:extLst>
            </p:cNvPr>
            <p:cNvGrpSpPr/>
            <p:nvPr/>
          </p:nvGrpSpPr>
          <p:grpSpPr>
            <a:xfrm>
              <a:off x="9795755" y="1099993"/>
              <a:ext cx="1873198" cy="4893956"/>
              <a:chOff x="9795755" y="1099993"/>
              <a:chExt cx="1873198" cy="4893956"/>
            </a:xfrm>
          </p:grpSpPr>
          <p:sp>
            <p:nvSpPr>
              <p:cNvPr id="210" name="爱设计-15-1">
                <a:extLst>
                  <a:ext uri="{FF2B5EF4-FFF2-40B4-BE49-F238E27FC236}">
                    <a16:creationId xmlns:a16="http://schemas.microsoft.com/office/drawing/2014/main" id="{EC5AF2E5-2858-E21C-01BF-4214C059F251}"/>
                  </a:ext>
                </a:extLst>
              </p:cNvPr>
              <p:cNvSpPr/>
              <p:nvPr/>
            </p:nvSpPr>
            <p:spPr>
              <a:xfrm>
                <a:off x="9795755" y="1099993"/>
                <a:ext cx="1219089" cy="2509530"/>
              </a:xfrm>
              <a:prstGeom prst="roundRect">
                <a:avLst>
                  <a:gd name="adj" fmla="val 12658"/>
                </a:avLst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>
                <a:noAutofit/>
              </a:bodyPr>
              <a:lstStyle/>
              <a:p>
                <a:pPr algn="ctr"/>
                <a:r>
                  <a:rPr lang="zh-CN" altLang="en-US" sz="8000" dirty="0">
                    <a:solidFill>
                      <a:schemeClr val="accent2"/>
                    </a:solidFill>
                    <a:latin typeface="+mj-ea"/>
                    <a:ea typeface="+mj-ea"/>
                  </a:rPr>
                  <a:t>目录</a:t>
                </a:r>
                <a:endParaRPr lang="zh-CN" altLang="en-US" sz="8000" dirty="0">
                  <a:solidFill>
                    <a:schemeClr val="accent2"/>
                  </a:solidFill>
                  <a:latin typeface="+mn-ea"/>
                </a:endParaRPr>
              </a:p>
            </p:txBody>
          </p:sp>
          <p:sp>
            <p:nvSpPr>
              <p:cNvPr id="211" name="爱设计-15-2">
                <a:extLst>
                  <a:ext uri="{FF2B5EF4-FFF2-40B4-BE49-F238E27FC236}">
                    <a16:creationId xmlns:a16="http://schemas.microsoft.com/office/drawing/2014/main" id="{B7B01F00-3A48-05E4-B618-A0379F94F9A1}"/>
                  </a:ext>
                </a:extLst>
              </p:cNvPr>
              <p:cNvSpPr txBox="1"/>
              <p:nvPr/>
            </p:nvSpPr>
            <p:spPr>
              <a:xfrm rot="5400000">
                <a:off x="8945896" y="3270892"/>
                <a:ext cx="4769006" cy="677108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spAutoFit/>
              </a:bodyPr>
              <a:lstStyle/>
              <a:p>
                <a:r>
                  <a:rPr lang="en-US" altLang="zh-CN" sz="4400" dirty="0">
                    <a:solidFill>
                      <a:schemeClr val="bg1"/>
                    </a:solidFill>
                    <a:latin typeface="+mj-ea"/>
                    <a:ea typeface="+mj-ea"/>
                  </a:rPr>
                  <a:t>CATALOGUE</a:t>
                </a:r>
                <a:endParaRPr lang="zh-CN" altLang="en-US" sz="4400" dirty="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</p:grpSp>
        <p:cxnSp>
          <p:nvCxnSpPr>
            <p:cNvPr id="216" name="爱设计-15-3">
              <a:extLst>
                <a:ext uri="{FF2B5EF4-FFF2-40B4-BE49-F238E27FC236}">
                  <a16:creationId xmlns:a16="http://schemas.microsoft.com/office/drawing/2014/main" id="{4F80B8E4-D44F-DBFE-68AC-1075D61E5134}"/>
                </a:ext>
              </a:extLst>
            </p:cNvPr>
            <p:cNvCxnSpPr>
              <a:cxnSpLocks/>
            </p:cNvCxnSpPr>
            <p:nvPr/>
          </p:nvCxnSpPr>
          <p:spPr>
            <a:xfrm>
              <a:off x="10122955" y="3717820"/>
              <a:ext cx="638462" cy="1071907"/>
            </a:xfrm>
            <a:prstGeom prst="line">
              <a:avLst/>
            </a:prstGeom>
            <a:ln w="57150" cap="rnd">
              <a:solidFill>
                <a:schemeClr val="accent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custDataLst>
      <p:tags r:id="rId1"/>
    </p:custDataLst>
    <p:extLst>
      <p:ext uri="{BB962C8B-B14F-4D97-AF65-F5344CB8AC3E}">
        <p14:creationId xmlns:p14="http://schemas.microsoft.com/office/powerpoint/2010/main" val="131237952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爱设计-1">
            <a:extLst>
              <a:ext uri="{FF2B5EF4-FFF2-40B4-BE49-F238E27FC236}">
                <a16:creationId xmlns:a16="http://schemas.microsoft.com/office/drawing/2014/main" id="{6E5E795C-841C-F329-0673-91DA00D0EA47}"/>
              </a:ext>
            </a:extLst>
          </p:cNvPr>
          <p:cNvSpPr/>
          <p:nvPr/>
        </p:nvSpPr>
        <p:spPr>
          <a:xfrm>
            <a:off x="361852" y="580098"/>
            <a:ext cx="5589051" cy="5589051"/>
          </a:xfrm>
          <a:prstGeom prst="blockArc">
            <a:avLst>
              <a:gd name="adj1" fmla="val 7917132"/>
              <a:gd name="adj2" fmla="val 2901694"/>
              <a:gd name="adj3" fmla="val 9997"/>
            </a:avLst>
          </a:prstGeom>
          <a:gradFill>
            <a:gsLst>
              <a:gs pos="0">
                <a:schemeClr val="accent1"/>
              </a:gs>
              <a:gs pos="100000">
                <a:schemeClr val="accent2">
                  <a:lumMod val="90000"/>
                  <a:lumOff val="10000"/>
                </a:schemeClr>
              </a:gs>
            </a:gsLst>
            <a:path path="circle">
              <a:fillToRect l="37721" t="-19636" r="62278" b="119636"/>
            </a:path>
          </a:gradFill>
          <a:ln w="12700">
            <a:miter lim="400000"/>
          </a:ln>
          <a:effectLst>
            <a:outerShdw blurRad="1270000" dir="5400000" rotWithShape="0">
              <a:schemeClr val="accent1"/>
            </a:outerShdw>
          </a:effectLst>
        </p:spPr>
        <p:txBody>
          <a:bodyPr lIns="50800" tIns="50800" rIns="50800" bIns="50800" anchor="ctr"/>
          <a:lstStyle/>
          <a:p>
            <a:pPr defTabSz="825500"/>
            <a:endParaRPr lang="zh-CN" altLang="en-US" sz="3200">
              <a:solidFill>
                <a:srgbClr val="FFFFFF"/>
              </a:solidFill>
              <a:latin typeface="Helvetica Neue Medium"/>
            </a:endParaRPr>
          </a:p>
        </p:txBody>
      </p:sp>
      <p:grpSp>
        <p:nvGrpSpPr>
          <p:cNvPr id="95" name="爱设计-2">
            <a:extLst>
              <a:ext uri="{FF2B5EF4-FFF2-40B4-BE49-F238E27FC236}">
                <a16:creationId xmlns:a16="http://schemas.microsoft.com/office/drawing/2014/main" id="{CD4C895D-1A84-005C-32F8-F8CC4662E397}"/>
              </a:ext>
            </a:extLst>
          </p:cNvPr>
          <p:cNvGrpSpPr/>
          <p:nvPr/>
        </p:nvGrpSpPr>
        <p:grpSpPr>
          <a:xfrm>
            <a:off x="-121995" y="-51448"/>
            <a:ext cx="12084928" cy="6780918"/>
            <a:chOff x="0" y="0"/>
            <a:chExt cx="24384000" cy="13681991"/>
          </a:xfrm>
        </p:grpSpPr>
        <p:sp>
          <p:nvSpPr>
            <p:cNvPr id="96" name="爱设计-2-1">
              <a:extLst>
                <a:ext uri="{FF2B5EF4-FFF2-40B4-BE49-F238E27FC236}">
                  <a16:creationId xmlns:a16="http://schemas.microsoft.com/office/drawing/2014/main" id="{908038AC-EC17-D4CA-07D0-A0FC04FFEA04}"/>
                </a:ext>
              </a:extLst>
            </p:cNvPr>
            <p:cNvSpPr/>
            <p:nvPr/>
          </p:nvSpPr>
          <p:spPr>
            <a:xfrm>
              <a:off x="-1" y="796558"/>
              <a:ext cx="24384001" cy="1"/>
            </a:xfrm>
            <a:prstGeom prst="line">
              <a:avLst/>
            </a:prstGeom>
            <a:noFill/>
            <a:ln w="12700" cap="flat">
              <a:solidFill>
                <a:schemeClr val="bg1">
                  <a:alpha val="10000"/>
                </a:scheme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  <p:sp>
          <p:nvSpPr>
            <p:cNvPr id="97" name="爱设计-2-2">
              <a:extLst>
                <a:ext uri="{FF2B5EF4-FFF2-40B4-BE49-F238E27FC236}">
                  <a16:creationId xmlns:a16="http://schemas.microsoft.com/office/drawing/2014/main" id="{0EBA768A-8887-8281-D2F1-7B3CE9B0C1D1}"/>
                </a:ext>
              </a:extLst>
            </p:cNvPr>
            <p:cNvSpPr/>
            <p:nvPr/>
          </p:nvSpPr>
          <p:spPr>
            <a:xfrm flipV="1">
              <a:off x="23791977" y="-1"/>
              <a:ext cx="5184" cy="13681992"/>
            </a:xfrm>
            <a:prstGeom prst="line">
              <a:avLst/>
            </a:prstGeom>
            <a:noFill/>
            <a:ln w="12700" cap="flat">
              <a:solidFill>
                <a:schemeClr val="bg1">
                  <a:alpha val="10000"/>
                </a:scheme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  <p:sp>
          <p:nvSpPr>
            <p:cNvPr id="98" name="爱设计-2-3">
              <a:extLst>
                <a:ext uri="{FF2B5EF4-FFF2-40B4-BE49-F238E27FC236}">
                  <a16:creationId xmlns:a16="http://schemas.microsoft.com/office/drawing/2014/main" id="{46A3A7A7-66AF-8C4D-6AA8-05B9BE0C79A1}"/>
                </a:ext>
              </a:extLst>
            </p:cNvPr>
            <p:cNvSpPr/>
            <p:nvPr/>
          </p:nvSpPr>
          <p:spPr>
            <a:xfrm>
              <a:off x="0" y="12929478"/>
              <a:ext cx="24384000" cy="1"/>
            </a:xfrm>
            <a:prstGeom prst="line">
              <a:avLst/>
            </a:prstGeom>
            <a:noFill/>
            <a:ln w="12700" cap="flat">
              <a:solidFill>
                <a:schemeClr val="bg1">
                  <a:alpha val="10000"/>
                </a:scheme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  <p:sp>
          <p:nvSpPr>
            <p:cNvPr id="99" name="爱设计-2-4">
              <a:extLst>
                <a:ext uri="{FF2B5EF4-FFF2-40B4-BE49-F238E27FC236}">
                  <a16:creationId xmlns:a16="http://schemas.microsoft.com/office/drawing/2014/main" id="{4314C31D-FBD1-F847-31EF-11E455706887}"/>
                </a:ext>
              </a:extLst>
            </p:cNvPr>
            <p:cNvSpPr/>
            <p:nvPr/>
          </p:nvSpPr>
          <p:spPr>
            <a:xfrm flipV="1">
              <a:off x="1151488" y="-1"/>
              <a:ext cx="5184" cy="13681992"/>
            </a:xfrm>
            <a:prstGeom prst="line">
              <a:avLst/>
            </a:prstGeom>
            <a:noFill/>
            <a:ln w="12700" cap="flat">
              <a:solidFill>
                <a:schemeClr val="bg1">
                  <a:alpha val="10000"/>
                </a:scheme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</p:grpSp>
      <p:sp>
        <p:nvSpPr>
          <p:cNvPr id="74" name="爱设计-3">
            <a:extLst>
              <a:ext uri="{FF2B5EF4-FFF2-40B4-BE49-F238E27FC236}">
                <a16:creationId xmlns:a16="http://schemas.microsoft.com/office/drawing/2014/main" id="{A5D2D1D7-443F-375E-4CB2-D4B2A0CB4D75}"/>
              </a:ext>
            </a:extLst>
          </p:cNvPr>
          <p:cNvSpPr/>
          <p:nvPr/>
        </p:nvSpPr>
        <p:spPr>
          <a:xfrm>
            <a:off x="4330844" y="6100484"/>
            <a:ext cx="1279092" cy="370252"/>
          </a:xfrm>
          <a:prstGeom prst="rect">
            <a:avLst/>
          </a:prstGeom>
          <a:solidFill>
            <a:schemeClr val="accent1">
              <a:lumMod val="75000"/>
            </a:schemeClr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pic>
        <p:nvPicPr>
          <p:cNvPr id="60" name="爱设计-4">
            <a:extLst>
              <a:ext uri="{FF2B5EF4-FFF2-40B4-BE49-F238E27FC236}">
                <a16:creationId xmlns:a16="http://schemas.microsoft.com/office/drawing/2014/main" id="{2A39EC73-82C7-667D-5805-FCC0EAEBFC8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4094" y="1542783"/>
            <a:ext cx="6609085" cy="10755807"/>
          </a:xfrm>
          <a:prstGeom prst="rect">
            <a:avLst/>
          </a:prstGeom>
          <a:effectLst>
            <a:outerShdw blurRad="317500" sx="102000" sy="102000" algn="ctr" rotWithShape="0">
              <a:schemeClr val="accent1">
                <a:alpha val="15000"/>
              </a:schemeClr>
            </a:outerShdw>
          </a:effectLst>
        </p:spPr>
      </p:pic>
      <p:sp>
        <p:nvSpPr>
          <p:cNvPr id="75" name="爱设计-5">
            <a:extLst>
              <a:ext uri="{FF2B5EF4-FFF2-40B4-BE49-F238E27FC236}">
                <a16:creationId xmlns:a16="http://schemas.microsoft.com/office/drawing/2014/main" id="{20CC8D7D-1A6E-A147-D3BC-B3D2484B5F87}"/>
              </a:ext>
            </a:extLst>
          </p:cNvPr>
          <p:cNvSpPr/>
          <p:nvPr/>
        </p:nvSpPr>
        <p:spPr>
          <a:xfrm>
            <a:off x="1708863" y="5592563"/>
            <a:ext cx="312009" cy="333163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grpSp>
        <p:nvGrpSpPr>
          <p:cNvPr id="141" name="爱设计-6">
            <a:extLst>
              <a:ext uri="{FF2B5EF4-FFF2-40B4-BE49-F238E27FC236}">
                <a16:creationId xmlns:a16="http://schemas.microsoft.com/office/drawing/2014/main" id="{4CD32F1C-0A63-5D18-6E4A-BD5CCBF86CDD}"/>
              </a:ext>
            </a:extLst>
          </p:cNvPr>
          <p:cNvGrpSpPr/>
          <p:nvPr/>
        </p:nvGrpSpPr>
        <p:grpSpPr>
          <a:xfrm>
            <a:off x="6850380" y="1894479"/>
            <a:ext cx="4848036" cy="2766802"/>
            <a:chOff x="6850380" y="1894479"/>
            <a:chExt cx="4848036" cy="2766802"/>
          </a:xfrm>
        </p:grpSpPr>
        <p:sp>
          <p:nvSpPr>
            <p:cNvPr id="79" name="爱设计-6-1">
              <a:extLst>
                <a:ext uri="{FF2B5EF4-FFF2-40B4-BE49-F238E27FC236}">
                  <a16:creationId xmlns:a16="http://schemas.microsoft.com/office/drawing/2014/main" id="{585D9DAC-CCE3-B794-54BC-985D94A67C87}"/>
                </a:ext>
              </a:extLst>
            </p:cNvPr>
            <p:cNvSpPr txBox="1"/>
            <p:nvPr/>
          </p:nvSpPr>
          <p:spPr>
            <a:xfrm>
              <a:off x="6850380" y="3591582"/>
              <a:ext cx="484803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1400" dirty="0">
                  <a:solidFill>
                    <a:schemeClr val="bg1"/>
                  </a:solidFill>
                </a:rPr>
                <a:t>ISHEJI POWERPOINT DESIGN</a:t>
              </a:r>
            </a:p>
          </p:txBody>
        </p:sp>
        <p:sp>
          <p:nvSpPr>
            <p:cNvPr id="62" name="爱设计-6-2">
              <a:extLst>
                <a:ext uri="{FF2B5EF4-FFF2-40B4-BE49-F238E27FC236}">
                  <a16:creationId xmlns:a16="http://schemas.microsoft.com/office/drawing/2014/main" id="{0BAD80B5-6541-16F1-E7B7-08C48510400A}"/>
                </a:ext>
              </a:extLst>
            </p:cNvPr>
            <p:cNvSpPr txBox="1"/>
            <p:nvPr/>
          </p:nvSpPr>
          <p:spPr>
            <a:xfrm>
              <a:off x="7440840" y="1894479"/>
              <a:ext cx="4257576" cy="1764586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50800" tIns="50800" rIns="50800" bIns="50800" anchor="ctr">
              <a:spAutoFit/>
            </a:bodyPr>
            <a:lstStyle/>
            <a:p>
              <a:pPr algn="r">
                <a:defRPr sz="12000">
                  <a:solidFill>
                    <a:srgbClr val="FFFFFF"/>
                  </a:solidFill>
                  <a:latin typeface="OPPOSans B"/>
                  <a:ea typeface="OPPOSans B"/>
                  <a:cs typeface="OPPOSans B"/>
                  <a:sym typeface="OPPOSans B"/>
                </a:defRPr>
              </a:pPr>
              <a:r>
                <a:rPr lang="en-US" sz="5400" dirty="0">
                  <a:solidFill>
                    <a:schemeClr val="bg1"/>
                  </a:solidFill>
                  <a:latin typeface="+mj-ea"/>
                  <a:ea typeface="+mj-ea"/>
                </a:rPr>
                <a:t>ISHEJI</a:t>
              </a:r>
              <a:br>
                <a:rPr lang="en-US" sz="5400" dirty="0">
                  <a:solidFill>
                    <a:schemeClr val="accent1"/>
                  </a:solidFill>
                  <a:latin typeface="+mj-ea"/>
                  <a:ea typeface="+mj-ea"/>
                </a:rPr>
              </a:br>
              <a:r>
                <a:rPr lang="zh-CN" altLang="en-US" sz="5400" dirty="0">
                  <a:solidFill>
                    <a:schemeClr val="bg1"/>
                  </a:solidFill>
                  <a:latin typeface="+mj-ea"/>
                  <a:ea typeface="+mj-ea"/>
                  <a:cs typeface="OPPOSans B"/>
                </a:rPr>
                <a:t>感谢您的</a:t>
              </a:r>
              <a:r>
                <a:rPr lang="zh-CN" altLang="en-US" sz="5400" dirty="0">
                  <a:solidFill>
                    <a:schemeClr val="accent1"/>
                  </a:solidFill>
                  <a:latin typeface="+mj-ea"/>
                  <a:ea typeface="+mj-ea"/>
                </a:rPr>
                <a:t>观看</a:t>
              </a:r>
              <a:endParaRPr sz="5400" dirty="0">
                <a:solidFill>
                  <a:schemeClr val="accent1"/>
                </a:solidFill>
                <a:latin typeface="+mj-ea"/>
                <a:ea typeface="+mj-ea"/>
                <a:cs typeface="OPPOSans B"/>
              </a:endParaRPr>
            </a:p>
          </p:txBody>
        </p:sp>
        <p:grpSp>
          <p:nvGrpSpPr>
            <p:cNvPr id="140" name="组合 139">
              <a:extLst>
                <a:ext uri="{FF2B5EF4-FFF2-40B4-BE49-F238E27FC236}">
                  <a16:creationId xmlns:a16="http://schemas.microsoft.com/office/drawing/2014/main" id="{F4768476-89E0-F82E-BB45-0F26C457BAEA}"/>
                </a:ext>
              </a:extLst>
            </p:cNvPr>
            <p:cNvGrpSpPr/>
            <p:nvPr/>
          </p:nvGrpSpPr>
          <p:grpSpPr>
            <a:xfrm>
              <a:off x="10557379" y="4075645"/>
              <a:ext cx="970172" cy="62257"/>
              <a:chOff x="6850978" y="4260663"/>
              <a:chExt cx="970172" cy="62257"/>
            </a:xfrm>
          </p:grpSpPr>
          <p:sp>
            <p:nvSpPr>
              <p:cNvPr id="67" name="爱设计-6-3">
                <a:extLst>
                  <a:ext uri="{FF2B5EF4-FFF2-40B4-BE49-F238E27FC236}">
                    <a16:creationId xmlns:a16="http://schemas.microsoft.com/office/drawing/2014/main" id="{FD4ADFEF-DF7B-5608-3F00-B3874521FA78}"/>
                  </a:ext>
                </a:extLst>
              </p:cNvPr>
              <p:cNvSpPr/>
              <p:nvPr/>
            </p:nvSpPr>
            <p:spPr>
              <a:xfrm>
                <a:off x="6850978" y="4260663"/>
                <a:ext cx="70158" cy="6225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0"/>
                    </a:moveTo>
                    <a:lnTo>
                      <a:pt x="0" y="11580"/>
                    </a:lnTo>
                    <a:lnTo>
                      <a:pt x="21130" y="21600"/>
                    </a:lnTo>
                  </a:path>
                </a:pathLst>
              </a:custGeom>
              <a:solidFill>
                <a:schemeClr val="bg1"/>
              </a:solidFill>
              <a:ln w="38100">
                <a:solidFill>
                  <a:srgbClr val="FFFFFF"/>
                </a:solidFill>
                <a:miter lim="400000"/>
              </a:ln>
            </p:spPr>
            <p:txBody>
              <a:bodyPr lIns="50800" tIns="50800" rIns="50800" bIns="50800" anchor="ctr"/>
              <a:lstStyle/>
              <a:p>
                <a:pPr algn="r"/>
                <a:endParaRPr sz="1100"/>
              </a:p>
            </p:txBody>
          </p:sp>
          <p:sp>
            <p:nvSpPr>
              <p:cNvPr id="70" name="爱设计-6-4">
                <a:extLst>
                  <a:ext uri="{FF2B5EF4-FFF2-40B4-BE49-F238E27FC236}">
                    <a16:creationId xmlns:a16="http://schemas.microsoft.com/office/drawing/2014/main" id="{AAAF17D5-B113-D021-1A97-CF540AF2CC4E}"/>
                  </a:ext>
                </a:extLst>
              </p:cNvPr>
              <p:cNvSpPr/>
              <p:nvPr/>
            </p:nvSpPr>
            <p:spPr>
              <a:xfrm rot="10800000">
                <a:off x="7750992" y="4260663"/>
                <a:ext cx="70158" cy="6225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0"/>
                    </a:moveTo>
                    <a:lnTo>
                      <a:pt x="0" y="11580"/>
                    </a:lnTo>
                    <a:lnTo>
                      <a:pt x="21130" y="21600"/>
                    </a:lnTo>
                  </a:path>
                </a:pathLst>
              </a:custGeom>
              <a:solidFill>
                <a:schemeClr val="bg1"/>
              </a:solidFill>
              <a:ln w="38100">
                <a:solidFill>
                  <a:srgbClr val="FFFFFF"/>
                </a:solidFill>
                <a:miter lim="400000"/>
              </a:ln>
            </p:spPr>
            <p:txBody>
              <a:bodyPr lIns="50800" tIns="50800" rIns="50800" bIns="50800" anchor="ctr"/>
              <a:lstStyle/>
              <a:p>
                <a:pPr algn="r"/>
                <a:endParaRPr sz="1100"/>
              </a:p>
            </p:txBody>
          </p:sp>
          <p:grpSp>
            <p:nvGrpSpPr>
              <p:cNvPr id="83" name="组合 82">
                <a:extLst>
                  <a:ext uri="{FF2B5EF4-FFF2-40B4-BE49-F238E27FC236}">
                    <a16:creationId xmlns:a16="http://schemas.microsoft.com/office/drawing/2014/main" id="{1A720B98-9427-6D09-DEA7-65D1AFBEDB82}"/>
                  </a:ext>
                </a:extLst>
              </p:cNvPr>
              <p:cNvGrpSpPr/>
              <p:nvPr/>
            </p:nvGrpSpPr>
            <p:grpSpPr>
              <a:xfrm>
                <a:off x="6984778" y="4291792"/>
                <a:ext cx="702571" cy="0"/>
                <a:chOff x="10151760" y="6069386"/>
                <a:chExt cx="702571" cy="0"/>
              </a:xfrm>
            </p:grpSpPr>
            <p:sp>
              <p:nvSpPr>
                <p:cNvPr id="66" name="爱设计-6-5">
                  <a:extLst>
                    <a:ext uri="{FF2B5EF4-FFF2-40B4-BE49-F238E27FC236}">
                      <a16:creationId xmlns:a16="http://schemas.microsoft.com/office/drawing/2014/main" id="{126B3B0B-6C28-116D-EC95-6B56D8105B8D}"/>
                    </a:ext>
                  </a:extLst>
                </p:cNvPr>
                <p:cNvSpPr/>
                <p:nvPr/>
              </p:nvSpPr>
              <p:spPr>
                <a:xfrm>
                  <a:off x="10151760" y="6069386"/>
                  <a:ext cx="702571" cy="0"/>
                </a:xfrm>
                <a:prstGeom prst="line">
                  <a:avLst/>
                </a:prstGeom>
                <a:ln w="50800">
                  <a:solidFill>
                    <a:schemeClr val="bg1">
                      <a:lumMod val="50000"/>
                    </a:schemeClr>
                  </a:solidFill>
                  <a:miter lim="400000"/>
                </a:ln>
              </p:spPr>
              <p:txBody>
                <a:bodyPr lIns="50800" tIns="50800" rIns="50800" bIns="50800" anchor="ctr"/>
                <a:lstStyle/>
                <a:p>
                  <a:pPr algn="r"/>
                  <a:endParaRPr sz="1100"/>
                </a:p>
              </p:txBody>
            </p:sp>
            <p:sp>
              <p:nvSpPr>
                <p:cNvPr id="71" name="爱设计-6-6">
                  <a:extLst>
                    <a:ext uri="{FF2B5EF4-FFF2-40B4-BE49-F238E27FC236}">
                      <a16:creationId xmlns:a16="http://schemas.microsoft.com/office/drawing/2014/main" id="{6E2D90F6-93EF-7D51-6706-C00474C99B06}"/>
                    </a:ext>
                  </a:extLst>
                </p:cNvPr>
                <p:cNvSpPr/>
                <p:nvPr/>
              </p:nvSpPr>
              <p:spPr>
                <a:xfrm>
                  <a:off x="10274964" y="6069386"/>
                  <a:ext cx="240539" cy="0"/>
                </a:xfrm>
                <a:prstGeom prst="line">
                  <a:avLst/>
                </a:prstGeom>
                <a:ln w="50800">
                  <a:solidFill>
                    <a:schemeClr val="accent1"/>
                  </a:solidFill>
                  <a:miter lim="400000"/>
                </a:ln>
              </p:spPr>
              <p:txBody>
                <a:bodyPr lIns="50800" tIns="50800" rIns="50800" bIns="50800" anchor="ctr"/>
                <a:lstStyle/>
                <a:p>
                  <a:pPr algn="r"/>
                  <a:endParaRPr sz="1100"/>
                </a:p>
              </p:txBody>
            </p:sp>
          </p:grpSp>
        </p:grpSp>
        <p:sp>
          <p:nvSpPr>
            <p:cNvPr id="86" name="爱设计-6-7">
              <a:extLst>
                <a:ext uri="{FF2B5EF4-FFF2-40B4-BE49-F238E27FC236}">
                  <a16:creationId xmlns:a16="http://schemas.microsoft.com/office/drawing/2014/main" id="{C9572E7B-7470-69D9-B641-F9DE4C96152F}"/>
                </a:ext>
              </a:extLst>
            </p:cNvPr>
            <p:cNvSpPr txBox="1"/>
            <p:nvPr/>
          </p:nvSpPr>
          <p:spPr>
            <a:xfrm>
              <a:off x="7057924" y="4322727"/>
              <a:ext cx="464049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600" spc="300" dirty="0">
                  <a:solidFill>
                    <a:schemeClr val="bg1"/>
                  </a:solidFill>
                </a:rPr>
                <a:t>国内领先的内容创意全链路服务公司</a:t>
              </a:r>
              <a:endParaRPr lang="en-US" altLang="zh-CN" sz="1600" spc="300" dirty="0">
                <a:solidFill>
                  <a:schemeClr val="bg1"/>
                </a:solidFill>
              </a:endParaRPr>
            </a:p>
          </p:txBody>
        </p:sp>
        <p:sp>
          <p:nvSpPr>
            <p:cNvPr id="64" name="爱设计-6-8">
              <a:extLst>
                <a:ext uri="{FF2B5EF4-FFF2-40B4-BE49-F238E27FC236}">
                  <a16:creationId xmlns:a16="http://schemas.microsoft.com/office/drawing/2014/main" id="{ACE38003-2F24-59EB-063D-00C5F4BD5110}"/>
                </a:ext>
              </a:extLst>
            </p:cNvPr>
            <p:cNvSpPr/>
            <p:nvPr/>
          </p:nvSpPr>
          <p:spPr>
            <a:xfrm rot="16200000" flipH="1">
              <a:off x="8589945" y="2049079"/>
              <a:ext cx="545746" cy="54890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219" y="0"/>
                  </a:moveTo>
                  <a:lnTo>
                    <a:pt x="2219" y="5693"/>
                  </a:lnTo>
                  <a:lnTo>
                    <a:pt x="11947" y="5693"/>
                  </a:lnTo>
                  <a:lnTo>
                    <a:pt x="0" y="17572"/>
                  </a:lnTo>
                  <a:lnTo>
                    <a:pt x="4051" y="21600"/>
                  </a:lnTo>
                  <a:lnTo>
                    <a:pt x="15879" y="9840"/>
                  </a:lnTo>
                  <a:lnTo>
                    <a:pt x="15879" y="19075"/>
                  </a:lnTo>
                  <a:lnTo>
                    <a:pt x="21600" y="19075"/>
                  </a:lnTo>
                  <a:lnTo>
                    <a:pt x="21600" y="16"/>
                  </a:lnTo>
                  <a:lnTo>
                    <a:pt x="21382" y="16"/>
                  </a:lnTo>
                  <a:lnTo>
                    <a:pt x="21382" y="0"/>
                  </a:lnTo>
                  <a:lnTo>
                    <a:pt x="2219" y="0"/>
                  </a:lnTo>
                  <a:close/>
                </a:path>
              </a:pathLst>
            </a:custGeom>
            <a:ln w="38100">
              <a:solidFill>
                <a:schemeClr val="accent1"/>
              </a:solidFill>
              <a:miter lim="400000"/>
            </a:ln>
          </p:spPr>
          <p:txBody>
            <a:bodyPr lIns="50800" tIns="50800" rIns="50800" bIns="50800" anchor="ctr"/>
            <a:lstStyle/>
            <a:p>
              <a:pPr algn="r"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 sz="2800"/>
            </a:p>
          </p:txBody>
        </p:sp>
      </p:grpSp>
      <p:grpSp>
        <p:nvGrpSpPr>
          <p:cNvPr id="124" name="爱设计-7">
            <a:extLst>
              <a:ext uri="{FF2B5EF4-FFF2-40B4-BE49-F238E27FC236}">
                <a16:creationId xmlns:a16="http://schemas.microsoft.com/office/drawing/2014/main" id="{F1EE3A79-FF18-6D06-2DF3-CFF9140F890C}"/>
              </a:ext>
            </a:extLst>
          </p:cNvPr>
          <p:cNvGrpSpPr/>
          <p:nvPr/>
        </p:nvGrpSpPr>
        <p:grpSpPr>
          <a:xfrm>
            <a:off x="10831365" y="6403250"/>
            <a:ext cx="798854" cy="271869"/>
            <a:chOff x="15568076" y="4386430"/>
            <a:chExt cx="798854" cy="271869"/>
          </a:xfrm>
        </p:grpSpPr>
        <p:sp>
          <p:nvSpPr>
            <p:cNvPr id="125" name="爱设计-7-1">
              <a:extLst>
                <a:ext uri="{FF2B5EF4-FFF2-40B4-BE49-F238E27FC236}">
                  <a16:creationId xmlns:a16="http://schemas.microsoft.com/office/drawing/2014/main" id="{CF93AFE7-A20C-F248-30D8-802144414275}"/>
                </a:ext>
              </a:extLst>
            </p:cNvPr>
            <p:cNvSpPr/>
            <p:nvPr/>
          </p:nvSpPr>
          <p:spPr>
            <a:xfrm rot="10800000" flipH="1">
              <a:off x="16147759" y="4443942"/>
              <a:ext cx="219171" cy="13831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706" y="0"/>
                  </a:moveTo>
                  <a:lnTo>
                    <a:pt x="12163" y="4029"/>
                  </a:lnTo>
                  <a:lnTo>
                    <a:pt x="14549" y="7809"/>
                  </a:lnTo>
                  <a:lnTo>
                    <a:pt x="0" y="7809"/>
                  </a:lnTo>
                  <a:lnTo>
                    <a:pt x="0" y="13500"/>
                  </a:lnTo>
                  <a:lnTo>
                    <a:pt x="14732" y="13500"/>
                  </a:lnTo>
                  <a:lnTo>
                    <a:pt x="12163" y="17571"/>
                  </a:lnTo>
                  <a:lnTo>
                    <a:pt x="14706" y="21600"/>
                  </a:lnTo>
                  <a:lnTo>
                    <a:pt x="18979" y="14829"/>
                  </a:lnTo>
                  <a:lnTo>
                    <a:pt x="19057" y="14954"/>
                  </a:lnTo>
                  <a:lnTo>
                    <a:pt x="21600" y="10925"/>
                  </a:lnTo>
                  <a:lnTo>
                    <a:pt x="21521" y="10800"/>
                  </a:lnTo>
                  <a:lnTo>
                    <a:pt x="21600" y="10675"/>
                  </a:lnTo>
                  <a:lnTo>
                    <a:pt x="19057" y="6646"/>
                  </a:lnTo>
                  <a:lnTo>
                    <a:pt x="18979" y="6771"/>
                  </a:lnTo>
                  <a:lnTo>
                    <a:pt x="14706" y="0"/>
                  </a:lnTo>
                  <a:close/>
                </a:path>
              </a:pathLst>
            </a:custGeom>
            <a:solidFill>
              <a:schemeClr val="accent1"/>
            </a:solidFill>
            <a:ln w="12700">
              <a:miter lim="400000"/>
            </a:ln>
          </p:spPr>
          <p:txBody>
            <a:bodyPr lIns="50800" tIns="50800" rIns="50800" bIns="50800" anchor="ctr"/>
            <a:lstStyle/>
            <a:p>
              <a:pPr defTabSz="825500">
                <a:defRPr sz="3200">
                  <a:solidFill>
                    <a:srgbClr val="00FF94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126" name="爱设计-7-2">
              <a:extLst>
                <a:ext uri="{FF2B5EF4-FFF2-40B4-BE49-F238E27FC236}">
                  <a16:creationId xmlns:a16="http://schemas.microsoft.com/office/drawing/2014/main" id="{A164DF9B-8C23-1B76-C159-6A76B2A9749A}"/>
                </a:ext>
              </a:extLst>
            </p:cNvPr>
            <p:cNvSpPr txBox="1"/>
            <p:nvPr/>
          </p:nvSpPr>
          <p:spPr>
            <a:xfrm>
              <a:off x="15568076" y="4386430"/>
              <a:ext cx="583493" cy="271869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50800" tIns="50800" rIns="50800" bIns="50800">
              <a:spAutoFit/>
            </a:bodyPr>
            <a:lstStyle>
              <a:lvl1pPr algn="l">
                <a:lnSpc>
                  <a:spcPct val="80000"/>
                </a:lnSpc>
                <a:defRPr sz="5000">
                  <a:solidFill>
                    <a:srgbClr val="FFFFFF"/>
                  </a:solidFill>
                  <a:latin typeface="Avenir Black"/>
                  <a:ea typeface="Avenir Black"/>
                  <a:cs typeface="Avenir Black"/>
                  <a:sym typeface="Avenir Black"/>
                </a:defRPr>
              </a:lvl1pPr>
            </a:lstStyle>
            <a:p>
              <a:pPr>
                <a:lnSpc>
                  <a:spcPct val="100000"/>
                </a:lnSpc>
              </a:pPr>
              <a:r>
                <a:rPr lang="en-US" sz="1100" dirty="0">
                  <a:latin typeface="+mj-ea"/>
                  <a:ea typeface="+mj-ea"/>
                </a:rPr>
                <a:t>ISHEJI</a:t>
              </a:r>
              <a:endParaRPr sz="1100" dirty="0">
                <a:latin typeface="+mj-ea"/>
                <a:ea typeface="+mj-ea"/>
              </a:endParaRPr>
            </a:p>
          </p:txBody>
        </p:sp>
      </p:grpSp>
      <p:grpSp>
        <p:nvGrpSpPr>
          <p:cNvPr id="128" name="爱设计-8">
            <a:extLst>
              <a:ext uri="{FF2B5EF4-FFF2-40B4-BE49-F238E27FC236}">
                <a16:creationId xmlns:a16="http://schemas.microsoft.com/office/drawing/2014/main" id="{834C5B7E-9298-40E9-1268-F0FFDFFF29E9}"/>
              </a:ext>
            </a:extLst>
          </p:cNvPr>
          <p:cNvGrpSpPr/>
          <p:nvPr/>
        </p:nvGrpSpPr>
        <p:grpSpPr>
          <a:xfrm>
            <a:off x="10627537" y="464978"/>
            <a:ext cx="936922" cy="714434"/>
            <a:chOff x="5481970" y="2962274"/>
            <a:chExt cx="1228391" cy="936689"/>
          </a:xfrm>
        </p:grpSpPr>
        <p:sp>
          <p:nvSpPr>
            <p:cNvPr id="129" name="爱设计-8-1">
              <a:extLst>
                <a:ext uri="{FF2B5EF4-FFF2-40B4-BE49-F238E27FC236}">
                  <a16:creationId xmlns:a16="http://schemas.microsoft.com/office/drawing/2014/main" id="{204AD035-308D-1F7C-AF51-E35A36945B3B}"/>
                </a:ext>
              </a:extLst>
            </p:cNvPr>
            <p:cNvSpPr/>
            <p:nvPr/>
          </p:nvSpPr>
          <p:spPr>
            <a:xfrm>
              <a:off x="5608128" y="3746850"/>
              <a:ext cx="149733" cy="149732"/>
            </a:xfrm>
            <a:custGeom>
              <a:avLst/>
              <a:gdLst>
                <a:gd name="connsiteX0" fmla="*/ 74486 w 149733"/>
                <a:gd name="connsiteY0" fmla="*/ 149732 h 149732"/>
                <a:gd name="connsiteX1" fmla="*/ 1 w 149733"/>
                <a:gd name="connsiteY1" fmla="*/ 74486 h 149732"/>
                <a:gd name="connsiteX2" fmla="*/ 75248 w 149733"/>
                <a:gd name="connsiteY2" fmla="*/ 1 h 149732"/>
                <a:gd name="connsiteX3" fmla="*/ 149733 w 149733"/>
                <a:gd name="connsiteY3" fmla="*/ 74866 h 149732"/>
                <a:gd name="connsiteX4" fmla="*/ 74868 w 149733"/>
                <a:gd name="connsiteY4" fmla="*/ 149733 h 149732"/>
                <a:gd name="connsiteX5" fmla="*/ 74486 w 149733"/>
                <a:gd name="connsiteY5" fmla="*/ 149732 h 149732"/>
                <a:gd name="connsiteX6" fmla="*/ 74486 w 149733"/>
                <a:gd name="connsiteY6" fmla="*/ 25907 h 149732"/>
                <a:gd name="connsiteX7" fmla="*/ 24956 w 149733"/>
                <a:gd name="connsiteY7" fmla="*/ 75247 h 149732"/>
                <a:gd name="connsiteX8" fmla="*/ 74295 w 149733"/>
                <a:gd name="connsiteY8" fmla="*/ 124776 h 149732"/>
                <a:gd name="connsiteX9" fmla="*/ 123825 w 149733"/>
                <a:gd name="connsiteY9" fmla="*/ 75437 h 149732"/>
                <a:gd name="connsiteX10" fmla="*/ 123825 w 149733"/>
                <a:gd name="connsiteY10" fmla="*/ 75247 h 149732"/>
                <a:gd name="connsiteX11" fmla="*/ 74677 w 149733"/>
                <a:gd name="connsiteY11" fmla="*/ 25527 h 149732"/>
                <a:gd name="connsiteX12" fmla="*/ 74486 w 149733"/>
                <a:gd name="connsiteY12" fmla="*/ 25526 h 1497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49733" h="149732">
                  <a:moveTo>
                    <a:pt x="74486" y="149732"/>
                  </a:moveTo>
                  <a:cubicBezTo>
                    <a:pt x="33138" y="149522"/>
                    <a:pt x="-209" y="115833"/>
                    <a:pt x="1" y="74486"/>
                  </a:cubicBezTo>
                  <a:cubicBezTo>
                    <a:pt x="211" y="33138"/>
                    <a:pt x="33900" y="-209"/>
                    <a:pt x="75248" y="1"/>
                  </a:cubicBezTo>
                  <a:cubicBezTo>
                    <a:pt x="116446" y="211"/>
                    <a:pt x="149733" y="33667"/>
                    <a:pt x="149733" y="74866"/>
                  </a:cubicBezTo>
                  <a:cubicBezTo>
                    <a:pt x="149734" y="116213"/>
                    <a:pt x="116215" y="149732"/>
                    <a:pt x="74868" y="149733"/>
                  </a:cubicBezTo>
                  <a:cubicBezTo>
                    <a:pt x="74740" y="149733"/>
                    <a:pt x="74613" y="149733"/>
                    <a:pt x="74486" y="149732"/>
                  </a:cubicBezTo>
                  <a:close/>
                  <a:moveTo>
                    <a:pt x="74486" y="25907"/>
                  </a:moveTo>
                  <a:cubicBezTo>
                    <a:pt x="47184" y="25855"/>
                    <a:pt x="25008" y="47945"/>
                    <a:pt x="24956" y="75247"/>
                  </a:cubicBezTo>
                  <a:cubicBezTo>
                    <a:pt x="24903" y="102549"/>
                    <a:pt x="46993" y="124724"/>
                    <a:pt x="74295" y="124776"/>
                  </a:cubicBezTo>
                  <a:cubicBezTo>
                    <a:pt x="101597" y="124829"/>
                    <a:pt x="123772" y="102739"/>
                    <a:pt x="123825" y="75437"/>
                  </a:cubicBezTo>
                  <a:cubicBezTo>
                    <a:pt x="123825" y="75373"/>
                    <a:pt x="123825" y="75310"/>
                    <a:pt x="123825" y="75247"/>
                  </a:cubicBezTo>
                  <a:cubicBezTo>
                    <a:pt x="123983" y="47945"/>
                    <a:pt x="101979" y="25685"/>
                    <a:pt x="74677" y="25527"/>
                  </a:cubicBezTo>
                  <a:cubicBezTo>
                    <a:pt x="74613" y="25526"/>
                    <a:pt x="74549" y="25526"/>
                    <a:pt x="74486" y="25526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0" name="爱设计-8-2">
              <a:extLst>
                <a:ext uri="{FF2B5EF4-FFF2-40B4-BE49-F238E27FC236}">
                  <a16:creationId xmlns:a16="http://schemas.microsoft.com/office/drawing/2014/main" id="{2544B280-9990-C34A-F0B6-A7749B1C552B}"/>
                </a:ext>
              </a:extLst>
            </p:cNvPr>
            <p:cNvSpPr/>
            <p:nvPr/>
          </p:nvSpPr>
          <p:spPr>
            <a:xfrm>
              <a:off x="5913500" y="3750182"/>
              <a:ext cx="119479" cy="144598"/>
            </a:xfrm>
            <a:custGeom>
              <a:avLst/>
              <a:gdLst>
                <a:gd name="connsiteX0" fmla="*/ 93726 w 119479"/>
                <a:gd name="connsiteY0" fmla="*/ 143732 h 144598"/>
                <a:gd name="connsiteX1" fmla="*/ 88106 w 119479"/>
                <a:gd name="connsiteY1" fmla="*/ 140113 h 144598"/>
                <a:gd name="connsiteX2" fmla="*/ 68390 w 119479"/>
                <a:gd name="connsiteY2" fmla="*/ 98870 h 144598"/>
                <a:gd name="connsiteX3" fmla="*/ 62770 w 119479"/>
                <a:gd name="connsiteY3" fmla="*/ 95345 h 144598"/>
                <a:gd name="connsiteX4" fmla="*/ 31814 w 119479"/>
                <a:gd name="connsiteY4" fmla="*/ 95345 h 144598"/>
                <a:gd name="connsiteX5" fmla="*/ 25432 w 119479"/>
                <a:gd name="connsiteY5" fmla="*/ 101536 h 144598"/>
                <a:gd name="connsiteX6" fmla="*/ 25432 w 119479"/>
                <a:gd name="connsiteY6" fmla="*/ 101632 h 144598"/>
                <a:gd name="connsiteX7" fmla="*/ 25432 w 119479"/>
                <a:gd name="connsiteY7" fmla="*/ 137351 h 144598"/>
                <a:gd name="connsiteX8" fmla="*/ 19241 w 119479"/>
                <a:gd name="connsiteY8" fmla="*/ 143732 h 144598"/>
                <a:gd name="connsiteX9" fmla="*/ 19145 w 119479"/>
                <a:gd name="connsiteY9" fmla="*/ 143732 h 144598"/>
                <a:gd name="connsiteX10" fmla="*/ 6286 w 119479"/>
                <a:gd name="connsiteY10" fmla="*/ 143732 h 144598"/>
                <a:gd name="connsiteX11" fmla="*/ 0 w 119479"/>
                <a:gd name="connsiteY11" fmla="*/ 137351 h 144598"/>
                <a:gd name="connsiteX12" fmla="*/ 0 w 119479"/>
                <a:gd name="connsiteY12" fmla="*/ 6287 h 144598"/>
                <a:gd name="connsiteX13" fmla="*/ 6286 w 119479"/>
                <a:gd name="connsiteY13" fmla="*/ 0 h 144598"/>
                <a:gd name="connsiteX14" fmla="*/ 70485 w 119479"/>
                <a:gd name="connsiteY14" fmla="*/ 0 h 144598"/>
                <a:gd name="connsiteX15" fmla="*/ 104394 w 119479"/>
                <a:gd name="connsiteY15" fmla="*/ 13335 h 144598"/>
                <a:gd name="connsiteX16" fmla="*/ 119444 w 119479"/>
                <a:gd name="connsiteY16" fmla="*/ 46006 h 144598"/>
                <a:gd name="connsiteX17" fmla="*/ 96869 w 119479"/>
                <a:gd name="connsiteY17" fmla="*/ 88392 h 144598"/>
                <a:gd name="connsiteX18" fmla="*/ 94583 w 119479"/>
                <a:gd name="connsiteY18" fmla="*/ 96298 h 144598"/>
                <a:gd name="connsiteX19" fmla="*/ 113062 w 119479"/>
                <a:gd name="connsiteY19" fmla="*/ 135065 h 144598"/>
                <a:gd name="connsiteX20" fmla="*/ 110926 w 119479"/>
                <a:gd name="connsiteY20" fmla="*/ 143695 h 144598"/>
                <a:gd name="connsiteX21" fmla="*/ 107347 w 119479"/>
                <a:gd name="connsiteY21" fmla="*/ 144590 h 144598"/>
                <a:gd name="connsiteX22" fmla="*/ 31814 w 119479"/>
                <a:gd name="connsiteY22" fmla="*/ 25813 h 144598"/>
                <a:gd name="connsiteX23" fmla="*/ 25432 w 119479"/>
                <a:gd name="connsiteY23" fmla="*/ 32003 h 144598"/>
                <a:gd name="connsiteX24" fmla="*/ 25432 w 119479"/>
                <a:gd name="connsiteY24" fmla="*/ 32099 h 144598"/>
                <a:gd name="connsiteX25" fmla="*/ 25432 w 119479"/>
                <a:gd name="connsiteY25" fmla="*/ 63246 h 144598"/>
                <a:gd name="connsiteX26" fmla="*/ 31718 w 119479"/>
                <a:gd name="connsiteY26" fmla="*/ 69533 h 144598"/>
                <a:gd name="connsiteX27" fmla="*/ 31813 w 119479"/>
                <a:gd name="connsiteY27" fmla="*/ 69533 h 144598"/>
                <a:gd name="connsiteX28" fmla="*/ 70771 w 119479"/>
                <a:gd name="connsiteY28" fmla="*/ 69533 h 144598"/>
                <a:gd name="connsiteX29" fmla="*/ 93440 w 119479"/>
                <a:gd name="connsiteY29" fmla="*/ 48387 h 144598"/>
                <a:gd name="connsiteX30" fmla="*/ 72404 w 119479"/>
                <a:gd name="connsiteY30" fmla="*/ 25826 h 144598"/>
                <a:gd name="connsiteX31" fmla="*/ 71533 w 119479"/>
                <a:gd name="connsiteY31" fmla="*/ 25813 h 1445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19479" h="144598">
                  <a:moveTo>
                    <a:pt x="93726" y="143732"/>
                  </a:moveTo>
                  <a:cubicBezTo>
                    <a:pt x="91313" y="143704"/>
                    <a:pt x="89130" y="142298"/>
                    <a:pt x="88106" y="140113"/>
                  </a:cubicBezTo>
                  <a:lnTo>
                    <a:pt x="68390" y="98870"/>
                  </a:lnTo>
                  <a:cubicBezTo>
                    <a:pt x="67357" y="96706"/>
                    <a:pt x="65167" y="95333"/>
                    <a:pt x="62770" y="95345"/>
                  </a:cubicBezTo>
                  <a:lnTo>
                    <a:pt x="31814" y="95345"/>
                  </a:lnTo>
                  <a:cubicBezTo>
                    <a:pt x="28342" y="95293"/>
                    <a:pt x="25485" y="98064"/>
                    <a:pt x="25432" y="101536"/>
                  </a:cubicBezTo>
                  <a:cubicBezTo>
                    <a:pt x="25432" y="101568"/>
                    <a:pt x="25432" y="101600"/>
                    <a:pt x="25432" y="101632"/>
                  </a:cubicBezTo>
                  <a:lnTo>
                    <a:pt x="25432" y="137351"/>
                  </a:lnTo>
                  <a:cubicBezTo>
                    <a:pt x="25484" y="140822"/>
                    <a:pt x="22713" y="143679"/>
                    <a:pt x="19241" y="143732"/>
                  </a:cubicBezTo>
                  <a:cubicBezTo>
                    <a:pt x="19209" y="143732"/>
                    <a:pt x="19177" y="143732"/>
                    <a:pt x="19145" y="143732"/>
                  </a:cubicBezTo>
                  <a:lnTo>
                    <a:pt x="6286" y="143732"/>
                  </a:lnTo>
                  <a:cubicBezTo>
                    <a:pt x="2799" y="143680"/>
                    <a:pt x="0" y="140838"/>
                    <a:pt x="0" y="137351"/>
                  </a:cubicBezTo>
                  <a:lnTo>
                    <a:pt x="0" y="6287"/>
                  </a:lnTo>
                  <a:cubicBezTo>
                    <a:pt x="51" y="2836"/>
                    <a:pt x="2836" y="51"/>
                    <a:pt x="6286" y="0"/>
                  </a:cubicBezTo>
                  <a:lnTo>
                    <a:pt x="70485" y="0"/>
                  </a:lnTo>
                  <a:cubicBezTo>
                    <a:pt x="83070" y="-15"/>
                    <a:pt x="95191" y="4751"/>
                    <a:pt x="104394" y="13335"/>
                  </a:cubicBezTo>
                  <a:cubicBezTo>
                    <a:pt x="113565" y="21784"/>
                    <a:pt x="118983" y="33545"/>
                    <a:pt x="119444" y="46006"/>
                  </a:cubicBezTo>
                  <a:cubicBezTo>
                    <a:pt x="120114" y="63172"/>
                    <a:pt x="111488" y="79369"/>
                    <a:pt x="96869" y="88392"/>
                  </a:cubicBezTo>
                  <a:cubicBezTo>
                    <a:pt x="94175" y="90038"/>
                    <a:pt x="93183" y="93468"/>
                    <a:pt x="94583" y="96298"/>
                  </a:cubicBezTo>
                  <a:lnTo>
                    <a:pt x="113062" y="135065"/>
                  </a:lnTo>
                  <a:cubicBezTo>
                    <a:pt x="114855" y="138037"/>
                    <a:pt x="113899" y="141901"/>
                    <a:pt x="110926" y="143695"/>
                  </a:cubicBezTo>
                  <a:cubicBezTo>
                    <a:pt x="109849" y="144344"/>
                    <a:pt x="108603" y="144656"/>
                    <a:pt x="107347" y="144590"/>
                  </a:cubicBezTo>
                  <a:close/>
                  <a:moveTo>
                    <a:pt x="31814" y="25813"/>
                  </a:moveTo>
                  <a:cubicBezTo>
                    <a:pt x="28342" y="25760"/>
                    <a:pt x="25485" y="28532"/>
                    <a:pt x="25432" y="32003"/>
                  </a:cubicBezTo>
                  <a:cubicBezTo>
                    <a:pt x="25432" y="32035"/>
                    <a:pt x="25432" y="32067"/>
                    <a:pt x="25432" y="32099"/>
                  </a:cubicBezTo>
                  <a:lnTo>
                    <a:pt x="25432" y="63246"/>
                  </a:lnTo>
                  <a:cubicBezTo>
                    <a:pt x="25431" y="66718"/>
                    <a:pt x="28246" y="69533"/>
                    <a:pt x="31718" y="69533"/>
                  </a:cubicBezTo>
                  <a:cubicBezTo>
                    <a:pt x="31749" y="69533"/>
                    <a:pt x="31781" y="69533"/>
                    <a:pt x="31813" y="69533"/>
                  </a:cubicBezTo>
                  <a:lnTo>
                    <a:pt x="70771" y="69533"/>
                  </a:lnTo>
                  <a:cubicBezTo>
                    <a:pt x="82756" y="69655"/>
                    <a:pt x="92730" y="60352"/>
                    <a:pt x="93440" y="48387"/>
                  </a:cubicBezTo>
                  <a:cubicBezTo>
                    <a:pt x="93861" y="36348"/>
                    <a:pt x="84443" y="26247"/>
                    <a:pt x="72404" y="25826"/>
                  </a:cubicBezTo>
                  <a:cubicBezTo>
                    <a:pt x="72113" y="25816"/>
                    <a:pt x="71823" y="25811"/>
                    <a:pt x="71533" y="25813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1" name="爱设计-8-3">
              <a:extLst>
                <a:ext uri="{FF2B5EF4-FFF2-40B4-BE49-F238E27FC236}">
                  <a16:creationId xmlns:a16="http://schemas.microsoft.com/office/drawing/2014/main" id="{2DD9443D-0159-8C84-351C-E69750207E35}"/>
                </a:ext>
              </a:extLst>
            </p:cNvPr>
            <p:cNvSpPr/>
            <p:nvPr/>
          </p:nvSpPr>
          <p:spPr>
            <a:xfrm>
              <a:off x="5481970" y="3750183"/>
              <a:ext cx="133348" cy="143732"/>
            </a:xfrm>
            <a:custGeom>
              <a:avLst/>
              <a:gdLst>
                <a:gd name="connsiteX0" fmla="*/ 59960 w 133348"/>
                <a:gd name="connsiteY0" fmla="*/ 143732 h 143732"/>
                <a:gd name="connsiteX1" fmla="*/ 53673 w 133348"/>
                <a:gd name="connsiteY1" fmla="*/ 137446 h 143732"/>
                <a:gd name="connsiteX2" fmla="*/ 53673 w 133348"/>
                <a:gd name="connsiteY2" fmla="*/ 85820 h 143732"/>
                <a:gd name="connsiteX3" fmla="*/ 51959 w 133348"/>
                <a:gd name="connsiteY3" fmla="*/ 80391 h 143732"/>
                <a:gd name="connsiteX4" fmla="*/ 905 w 133348"/>
                <a:gd name="connsiteY4" fmla="*/ 10001 h 143732"/>
                <a:gd name="connsiteX5" fmla="*/ 3040 w 133348"/>
                <a:gd name="connsiteY5" fmla="*/ 1371 h 143732"/>
                <a:gd name="connsiteX6" fmla="*/ 5953 w 133348"/>
                <a:gd name="connsiteY6" fmla="*/ 476 h 143732"/>
                <a:gd name="connsiteX7" fmla="*/ 18716 w 133348"/>
                <a:gd name="connsiteY7" fmla="*/ 476 h 143732"/>
                <a:gd name="connsiteX8" fmla="*/ 23479 w 133348"/>
                <a:gd name="connsiteY8" fmla="*/ 2667 h 143732"/>
                <a:gd name="connsiteX9" fmla="*/ 61579 w 133348"/>
                <a:gd name="connsiteY9" fmla="*/ 56483 h 143732"/>
                <a:gd name="connsiteX10" fmla="*/ 66722 w 133348"/>
                <a:gd name="connsiteY10" fmla="*/ 59055 h 143732"/>
                <a:gd name="connsiteX11" fmla="*/ 71771 w 133348"/>
                <a:gd name="connsiteY11" fmla="*/ 56483 h 143732"/>
                <a:gd name="connsiteX12" fmla="*/ 109871 w 133348"/>
                <a:gd name="connsiteY12" fmla="*/ 2667 h 143732"/>
                <a:gd name="connsiteX13" fmla="*/ 115014 w 133348"/>
                <a:gd name="connsiteY13" fmla="*/ 0 h 143732"/>
                <a:gd name="connsiteX14" fmla="*/ 127397 w 133348"/>
                <a:gd name="connsiteY14" fmla="*/ 0 h 143732"/>
                <a:gd name="connsiteX15" fmla="*/ 133340 w 133348"/>
                <a:gd name="connsiteY15" fmla="*/ 6612 h 143732"/>
                <a:gd name="connsiteX16" fmla="*/ 132445 w 133348"/>
                <a:gd name="connsiteY16" fmla="*/ 9525 h 143732"/>
                <a:gd name="connsiteX17" fmla="*/ 81200 w 133348"/>
                <a:gd name="connsiteY17" fmla="*/ 80391 h 143732"/>
                <a:gd name="connsiteX18" fmla="*/ 79486 w 133348"/>
                <a:gd name="connsiteY18" fmla="*/ 85820 h 143732"/>
                <a:gd name="connsiteX19" fmla="*/ 79486 w 133348"/>
                <a:gd name="connsiteY19" fmla="*/ 137446 h 143732"/>
                <a:gd name="connsiteX20" fmla="*/ 73199 w 133348"/>
                <a:gd name="connsiteY20" fmla="*/ 143732 h 1437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33348" h="143732">
                  <a:moveTo>
                    <a:pt x="59960" y="143732"/>
                  </a:moveTo>
                  <a:cubicBezTo>
                    <a:pt x="56509" y="143681"/>
                    <a:pt x="53724" y="140896"/>
                    <a:pt x="53673" y="137446"/>
                  </a:cubicBezTo>
                  <a:lnTo>
                    <a:pt x="53673" y="85820"/>
                  </a:lnTo>
                  <a:cubicBezTo>
                    <a:pt x="53708" y="83872"/>
                    <a:pt x="53106" y="81966"/>
                    <a:pt x="51959" y="80391"/>
                  </a:cubicBezTo>
                  <a:lnTo>
                    <a:pt x="905" y="10001"/>
                  </a:lnTo>
                  <a:cubicBezTo>
                    <a:pt x="-889" y="7028"/>
                    <a:pt x="67" y="3164"/>
                    <a:pt x="3040" y="1371"/>
                  </a:cubicBezTo>
                  <a:cubicBezTo>
                    <a:pt x="3923" y="838"/>
                    <a:pt x="4923" y="531"/>
                    <a:pt x="5953" y="476"/>
                  </a:cubicBezTo>
                  <a:lnTo>
                    <a:pt x="18716" y="476"/>
                  </a:lnTo>
                  <a:cubicBezTo>
                    <a:pt x="20547" y="478"/>
                    <a:pt x="22286" y="1278"/>
                    <a:pt x="23479" y="2667"/>
                  </a:cubicBezTo>
                  <a:lnTo>
                    <a:pt x="61579" y="56483"/>
                  </a:lnTo>
                  <a:cubicBezTo>
                    <a:pt x="62788" y="58108"/>
                    <a:pt x="64697" y="59063"/>
                    <a:pt x="66722" y="59055"/>
                  </a:cubicBezTo>
                  <a:cubicBezTo>
                    <a:pt x="68722" y="59063"/>
                    <a:pt x="70602" y="58105"/>
                    <a:pt x="71771" y="56483"/>
                  </a:cubicBezTo>
                  <a:lnTo>
                    <a:pt x="109871" y="2667"/>
                  </a:lnTo>
                  <a:cubicBezTo>
                    <a:pt x="111049" y="994"/>
                    <a:pt x="112968" y="-1"/>
                    <a:pt x="115014" y="0"/>
                  </a:cubicBezTo>
                  <a:lnTo>
                    <a:pt x="127397" y="0"/>
                  </a:lnTo>
                  <a:cubicBezTo>
                    <a:pt x="130864" y="185"/>
                    <a:pt x="133524" y="3145"/>
                    <a:pt x="133340" y="6612"/>
                  </a:cubicBezTo>
                  <a:cubicBezTo>
                    <a:pt x="133285" y="7642"/>
                    <a:pt x="132978" y="8642"/>
                    <a:pt x="132445" y="9525"/>
                  </a:cubicBezTo>
                  <a:lnTo>
                    <a:pt x="81200" y="80391"/>
                  </a:lnTo>
                  <a:cubicBezTo>
                    <a:pt x="80053" y="81966"/>
                    <a:pt x="79451" y="83872"/>
                    <a:pt x="79486" y="85820"/>
                  </a:cubicBezTo>
                  <a:lnTo>
                    <a:pt x="79486" y="137446"/>
                  </a:lnTo>
                  <a:cubicBezTo>
                    <a:pt x="79435" y="140896"/>
                    <a:pt x="76650" y="143681"/>
                    <a:pt x="73199" y="143732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2" name="爱设计-8-4">
              <a:extLst>
                <a:ext uri="{FF2B5EF4-FFF2-40B4-BE49-F238E27FC236}">
                  <a16:creationId xmlns:a16="http://schemas.microsoft.com/office/drawing/2014/main" id="{7F0AD047-D2EE-DB5A-7A52-9287CDB792B3}"/>
                </a:ext>
              </a:extLst>
            </p:cNvPr>
            <p:cNvSpPr/>
            <p:nvPr/>
          </p:nvSpPr>
          <p:spPr>
            <a:xfrm>
              <a:off x="5769006" y="3750182"/>
              <a:ext cx="131730" cy="143732"/>
            </a:xfrm>
            <a:custGeom>
              <a:avLst/>
              <a:gdLst>
                <a:gd name="connsiteX0" fmla="*/ 65913 w 131730"/>
                <a:gd name="connsiteY0" fmla="*/ 143732 h 143732"/>
                <a:gd name="connsiteX1" fmla="*/ 0 w 131730"/>
                <a:gd name="connsiteY1" fmla="*/ 77819 h 143732"/>
                <a:gd name="connsiteX2" fmla="*/ 0 w 131730"/>
                <a:gd name="connsiteY2" fmla="*/ 6287 h 143732"/>
                <a:gd name="connsiteX3" fmla="*/ 6286 w 131730"/>
                <a:gd name="connsiteY3" fmla="*/ 0 h 143732"/>
                <a:gd name="connsiteX4" fmla="*/ 19431 w 131730"/>
                <a:gd name="connsiteY4" fmla="*/ 0 h 143732"/>
                <a:gd name="connsiteX5" fmla="*/ 25717 w 131730"/>
                <a:gd name="connsiteY5" fmla="*/ 6287 h 143732"/>
                <a:gd name="connsiteX6" fmla="*/ 25717 w 131730"/>
                <a:gd name="connsiteY6" fmla="*/ 77343 h 143732"/>
                <a:gd name="connsiteX7" fmla="*/ 63909 w 131730"/>
                <a:gd name="connsiteY7" fmla="*/ 119447 h 143732"/>
                <a:gd name="connsiteX8" fmla="*/ 106013 w 131730"/>
                <a:gd name="connsiteY8" fmla="*/ 81255 h 143732"/>
                <a:gd name="connsiteX9" fmla="*/ 106013 w 131730"/>
                <a:gd name="connsiteY9" fmla="*/ 77343 h 143732"/>
                <a:gd name="connsiteX10" fmla="*/ 106013 w 131730"/>
                <a:gd name="connsiteY10" fmla="*/ 6287 h 143732"/>
                <a:gd name="connsiteX11" fmla="*/ 112300 w 131730"/>
                <a:gd name="connsiteY11" fmla="*/ 0 h 143732"/>
                <a:gd name="connsiteX12" fmla="*/ 125444 w 131730"/>
                <a:gd name="connsiteY12" fmla="*/ 0 h 143732"/>
                <a:gd name="connsiteX13" fmla="*/ 131731 w 131730"/>
                <a:gd name="connsiteY13" fmla="*/ 6287 h 143732"/>
                <a:gd name="connsiteX14" fmla="*/ 131731 w 131730"/>
                <a:gd name="connsiteY14" fmla="*/ 77819 h 143732"/>
                <a:gd name="connsiteX15" fmla="*/ 66008 w 131730"/>
                <a:gd name="connsiteY15" fmla="*/ 143732 h 143732"/>
                <a:gd name="connsiteX16" fmla="*/ 65913 w 131730"/>
                <a:gd name="connsiteY16" fmla="*/ 143732 h 1437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31730" h="143732">
                  <a:moveTo>
                    <a:pt x="65913" y="143732"/>
                  </a:moveTo>
                  <a:cubicBezTo>
                    <a:pt x="29510" y="143732"/>
                    <a:pt x="0" y="114222"/>
                    <a:pt x="0" y="77819"/>
                  </a:cubicBezTo>
                  <a:lnTo>
                    <a:pt x="0" y="6287"/>
                  </a:lnTo>
                  <a:cubicBezTo>
                    <a:pt x="0" y="2815"/>
                    <a:pt x="2815" y="0"/>
                    <a:pt x="6286" y="0"/>
                  </a:cubicBezTo>
                  <a:lnTo>
                    <a:pt x="19431" y="0"/>
                  </a:lnTo>
                  <a:cubicBezTo>
                    <a:pt x="22903" y="0"/>
                    <a:pt x="25717" y="2815"/>
                    <a:pt x="25717" y="6287"/>
                  </a:cubicBezTo>
                  <a:lnTo>
                    <a:pt x="25717" y="77343"/>
                  </a:lnTo>
                  <a:cubicBezTo>
                    <a:pt x="24637" y="99516"/>
                    <a:pt x="41736" y="118367"/>
                    <a:pt x="63909" y="119447"/>
                  </a:cubicBezTo>
                  <a:cubicBezTo>
                    <a:pt x="86082" y="120527"/>
                    <a:pt x="104933" y="103428"/>
                    <a:pt x="106013" y="81255"/>
                  </a:cubicBezTo>
                  <a:cubicBezTo>
                    <a:pt x="106077" y="79952"/>
                    <a:pt x="106077" y="78646"/>
                    <a:pt x="106013" y="77343"/>
                  </a:cubicBezTo>
                  <a:lnTo>
                    <a:pt x="106013" y="6287"/>
                  </a:lnTo>
                  <a:cubicBezTo>
                    <a:pt x="106064" y="2836"/>
                    <a:pt x="108849" y="51"/>
                    <a:pt x="112300" y="0"/>
                  </a:cubicBezTo>
                  <a:lnTo>
                    <a:pt x="125444" y="0"/>
                  </a:lnTo>
                  <a:cubicBezTo>
                    <a:pt x="128916" y="0"/>
                    <a:pt x="131731" y="2815"/>
                    <a:pt x="131731" y="6287"/>
                  </a:cubicBezTo>
                  <a:lnTo>
                    <a:pt x="131731" y="77819"/>
                  </a:lnTo>
                  <a:cubicBezTo>
                    <a:pt x="131783" y="114169"/>
                    <a:pt x="102358" y="143680"/>
                    <a:pt x="66008" y="143732"/>
                  </a:cubicBezTo>
                  <a:cubicBezTo>
                    <a:pt x="65977" y="143732"/>
                    <a:pt x="65945" y="143732"/>
                    <a:pt x="65913" y="143732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3" name="爱设计-8-5">
              <a:extLst>
                <a:ext uri="{FF2B5EF4-FFF2-40B4-BE49-F238E27FC236}">
                  <a16:creationId xmlns:a16="http://schemas.microsoft.com/office/drawing/2014/main" id="{9027407F-8387-0658-1AE8-40452FF32FD4}"/>
                </a:ext>
              </a:extLst>
            </p:cNvPr>
            <p:cNvSpPr/>
            <p:nvPr/>
          </p:nvSpPr>
          <p:spPr>
            <a:xfrm>
              <a:off x="6121239" y="3748944"/>
              <a:ext cx="116682" cy="145923"/>
            </a:xfrm>
            <a:custGeom>
              <a:avLst/>
              <a:gdLst>
                <a:gd name="connsiteX0" fmla="*/ 6287 w 116682"/>
                <a:gd name="connsiteY0" fmla="*/ 145923 h 145923"/>
                <a:gd name="connsiteX1" fmla="*/ 1 w 116682"/>
                <a:gd name="connsiteY1" fmla="*/ 139829 h 145923"/>
                <a:gd name="connsiteX2" fmla="*/ 1 w 116682"/>
                <a:gd name="connsiteY2" fmla="*/ 139637 h 145923"/>
                <a:gd name="connsiteX3" fmla="*/ 1 w 116682"/>
                <a:gd name="connsiteY3" fmla="*/ 6287 h 145923"/>
                <a:gd name="connsiteX4" fmla="*/ 6287 w 116682"/>
                <a:gd name="connsiteY4" fmla="*/ 0 h 145923"/>
                <a:gd name="connsiteX5" fmla="*/ 20003 w 116682"/>
                <a:gd name="connsiteY5" fmla="*/ 0 h 145923"/>
                <a:gd name="connsiteX6" fmla="*/ 26290 w 116682"/>
                <a:gd name="connsiteY6" fmla="*/ 6287 h 145923"/>
                <a:gd name="connsiteX7" fmla="*/ 26290 w 116682"/>
                <a:gd name="connsiteY7" fmla="*/ 114395 h 145923"/>
                <a:gd name="connsiteX8" fmla="*/ 32576 w 116682"/>
                <a:gd name="connsiteY8" fmla="*/ 120682 h 145923"/>
                <a:gd name="connsiteX9" fmla="*/ 110396 w 116682"/>
                <a:gd name="connsiteY9" fmla="*/ 120682 h 145923"/>
                <a:gd name="connsiteX10" fmla="*/ 116682 w 116682"/>
                <a:gd name="connsiteY10" fmla="*/ 126968 h 145923"/>
                <a:gd name="connsiteX11" fmla="*/ 116682 w 116682"/>
                <a:gd name="connsiteY11" fmla="*/ 139637 h 145923"/>
                <a:gd name="connsiteX12" fmla="*/ 110588 w 116682"/>
                <a:gd name="connsiteY12" fmla="*/ 145923 h 145923"/>
                <a:gd name="connsiteX13" fmla="*/ 110396 w 116682"/>
                <a:gd name="connsiteY13" fmla="*/ 145923 h 1459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16682" h="145923">
                  <a:moveTo>
                    <a:pt x="6287" y="145923"/>
                  </a:moveTo>
                  <a:cubicBezTo>
                    <a:pt x="2868" y="145976"/>
                    <a:pt x="54" y="143248"/>
                    <a:pt x="1" y="139829"/>
                  </a:cubicBezTo>
                  <a:cubicBezTo>
                    <a:pt x="0" y="139765"/>
                    <a:pt x="0" y="139701"/>
                    <a:pt x="1" y="139637"/>
                  </a:cubicBezTo>
                  <a:lnTo>
                    <a:pt x="1" y="6287"/>
                  </a:lnTo>
                  <a:cubicBezTo>
                    <a:pt x="1" y="2815"/>
                    <a:pt x="2815" y="0"/>
                    <a:pt x="6287" y="0"/>
                  </a:cubicBezTo>
                  <a:lnTo>
                    <a:pt x="20003" y="0"/>
                  </a:lnTo>
                  <a:cubicBezTo>
                    <a:pt x="23475" y="0"/>
                    <a:pt x="26290" y="2815"/>
                    <a:pt x="26290" y="6287"/>
                  </a:cubicBezTo>
                  <a:lnTo>
                    <a:pt x="26290" y="114395"/>
                  </a:lnTo>
                  <a:cubicBezTo>
                    <a:pt x="26290" y="117867"/>
                    <a:pt x="29104" y="120682"/>
                    <a:pt x="32576" y="120682"/>
                  </a:cubicBezTo>
                  <a:lnTo>
                    <a:pt x="110396" y="120682"/>
                  </a:lnTo>
                  <a:cubicBezTo>
                    <a:pt x="113868" y="120682"/>
                    <a:pt x="116682" y="123496"/>
                    <a:pt x="116682" y="126968"/>
                  </a:cubicBezTo>
                  <a:lnTo>
                    <a:pt x="116682" y="139637"/>
                  </a:lnTo>
                  <a:cubicBezTo>
                    <a:pt x="116735" y="143055"/>
                    <a:pt x="114007" y="145870"/>
                    <a:pt x="110588" y="145923"/>
                  </a:cubicBezTo>
                  <a:cubicBezTo>
                    <a:pt x="110524" y="145924"/>
                    <a:pt x="110460" y="145924"/>
                    <a:pt x="110396" y="145923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4" name="爱设计-8-6">
              <a:extLst>
                <a:ext uri="{FF2B5EF4-FFF2-40B4-BE49-F238E27FC236}">
                  <a16:creationId xmlns:a16="http://schemas.microsoft.com/office/drawing/2014/main" id="{8CB042BD-5C78-2C92-3FA6-82E5003FB73F}"/>
                </a:ext>
              </a:extLst>
            </p:cNvPr>
            <p:cNvSpPr/>
            <p:nvPr/>
          </p:nvSpPr>
          <p:spPr>
            <a:xfrm>
              <a:off x="6561009" y="3749611"/>
              <a:ext cx="149352" cy="149352"/>
            </a:xfrm>
            <a:custGeom>
              <a:avLst/>
              <a:gdLst>
                <a:gd name="connsiteX0" fmla="*/ 74867 w 149352"/>
                <a:gd name="connsiteY0" fmla="*/ 149352 h 149352"/>
                <a:gd name="connsiteX1" fmla="*/ 0 w 149352"/>
                <a:gd name="connsiteY1" fmla="*/ 74867 h 149352"/>
                <a:gd name="connsiteX2" fmla="*/ 74486 w 149352"/>
                <a:gd name="connsiteY2" fmla="*/ 0 h 149352"/>
                <a:gd name="connsiteX3" fmla="*/ 149352 w 149352"/>
                <a:gd name="connsiteY3" fmla="*/ 74486 h 149352"/>
                <a:gd name="connsiteX4" fmla="*/ 149352 w 149352"/>
                <a:gd name="connsiteY4" fmla="*/ 74676 h 149352"/>
                <a:gd name="connsiteX5" fmla="*/ 74867 w 149352"/>
                <a:gd name="connsiteY5" fmla="*/ 149352 h 149352"/>
                <a:gd name="connsiteX6" fmla="*/ 74867 w 149352"/>
                <a:gd name="connsiteY6" fmla="*/ 25527 h 149352"/>
                <a:gd name="connsiteX7" fmla="*/ 25527 w 149352"/>
                <a:gd name="connsiteY7" fmla="*/ 74676 h 149352"/>
                <a:gd name="connsiteX8" fmla="*/ 74676 w 149352"/>
                <a:gd name="connsiteY8" fmla="*/ 124015 h 149352"/>
                <a:gd name="connsiteX9" fmla="*/ 124015 w 149352"/>
                <a:gd name="connsiteY9" fmla="*/ 74866 h 149352"/>
                <a:gd name="connsiteX10" fmla="*/ 124016 w 149352"/>
                <a:gd name="connsiteY10" fmla="*/ 74771 h 149352"/>
                <a:gd name="connsiteX11" fmla="*/ 74866 w 149352"/>
                <a:gd name="connsiteY11" fmla="*/ 25432 h 1493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49352" h="149352">
                  <a:moveTo>
                    <a:pt x="74867" y="149352"/>
                  </a:moveTo>
                  <a:cubicBezTo>
                    <a:pt x="33624" y="149457"/>
                    <a:pt x="105" y="116109"/>
                    <a:pt x="0" y="74867"/>
                  </a:cubicBezTo>
                  <a:cubicBezTo>
                    <a:pt x="-105" y="33624"/>
                    <a:pt x="33243" y="105"/>
                    <a:pt x="74486" y="0"/>
                  </a:cubicBezTo>
                  <a:cubicBezTo>
                    <a:pt x="115728" y="-105"/>
                    <a:pt x="149247" y="33243"/>
                    <a:pt x="149352" y="74486"/>
                  </a:cubicBezTo>
                  <a:cubicBezTo>
                    <a:pt x="149352" y="74549"/>
                    <a:pt x="149352" y="74612"/>
                    <a:pt x="149352" y="74676"/>
                  </a:cubicBezTo>
                  <a:cubicBezTo>
                    <a:pt x="149300" y="115822"/>
                    <a:pt x="116013" y="149195"/>
                    <a:pt x="74867" y="149352"/>
                  </a:cubicBezTo>
                  <a:close/>
                  <a:moveTo>
                    <a:pt x="74867" y="25527"/>
                  </a:moveTo>
                  <a:cubicBezTo>
                    <a:pt x="47670" y="25474"/>
                    <a:pt x="25580" y="47479"/>
                    <a:pt x="25527" y="74676"/>
                  </a:cubicBezTo>
                  <a:cubicBezTo>
                    <a:pt x="25474" y="101873"/>
                    <a:pt x="47479" y="123963"/>
                    <a:pt x="74676" y="124015"/>
                  </a:cubicBezTo>
                  <a:cubicBezTo>
                    <a:pt x="101873" y="124068"/>
                    <a:pt x="123963" y="102063"/>
                    <a:pt x="124015" y="74866"/>
                  </a:cubicBezTo>
                  <a:cubicBezTo>
                    <a:pt x="124016" y="74835"/>
                    <a:pt x="124016" y="74803"/>
                    <a:pt x="124016" y="74771"/>
                  </a:cubicBezTo>
                  <a:cubicBezTo>
                    <a:pt x="124016" y="47596"/>
                    <a:pt x="102042" y="25537"/>
                    <a:pt x="74866" y="25432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5" name="爱设计-8-7">
              <a:extLst>
                <a:ext uri="{FF2B5EF4-FFF2-40B4-BE49-F238E27FC236}">
                  <a16:creationId xmlns:a16="http://schemas.microsoft.com/office/drawing/2014/main" id="{4EFF8920-7CFC-2554-2CCF-BB1752A44463}"/>
                </a:ext>
              </a:extLst>
            </p:cNvPr>
            <p:cNvSpPr/>
            <p:nvPr/>
          </p:nvSpPr>
          <p:spPr>
            <a:xfrm>
              <a:off x="6243065" y="3747039"/>
              <a:ext cx="149351" cy="149351"/>
            </a:xfrm>
            <a:custGeom>
              <a:avLst/>
              <a:gdLst>
                <a:gd name="connsiteX0" fmla="*/ 74676 w 149351"/>
                <a:gd name="connsiteY0" fmla="*/ 149352 h 149351"/>
                <a:gd name="connsiteX1" fmla="*/ 0 w 149351"/>
                <a:gd name="connsiteY1" fmla="*/ 74676 h 149351"/>
                <a:gd name="connsiteX2" fmla="*/ 74676 w 149351"/>
                <a:gd name="connsiteY2" fmla="*/ 0 h 149351"/>
                <a:gd name="connsiteX3" fmla="*/ 149352 w 149351"/>
                <a:gd name="connsiteY3" fmla="*/ 74676 h 149351"/>
                <a:gd name="connsiteX4" fmla="*/ 74676 w 149351"/>
                <a:gd name="connsiteY4" fmla="*/ 149352 h 149351"/>
                <a:gd name="connsiteX5" fmla="*/ 74676 w 149351"/>
                <a:gd name="connsiteY5" fmla="*/ 25527 h 149351"/>
                <a:gd name="connsiteX6" fmla="*/ 25910 w 149351"/>
                <a:gd name="connsiteY6" fmla="*/ 75245 h 149351"/>
                <a:gd name="connsiteX7" fmla="*/ 75629 w 149351"/>
                <a:gd name="connsiteY7" fmla="*/ 124011 h 149351"/>
                <a:gd name="connsiteX8" fmla="*/ 124396 w 149351"/>
                <a:gd name="connsiteY8" fmla="*/ 74676 h 149351"/>
                <a:gd name="connsiteX9" fmla="*/ 75251 w 149351"/>
                <a:gd name="connsiteY9" fmla="*/ 25524 h 149351"/>
                <a:gd name="connsiteX10" fmla="*/ 74676 w 149351"/>
                <a:gd name="connsiteY10" fmla="*/ 25527 h 1493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49351" h="149351">
                  <a:moveTo>
                    <a:pt x="74676" y="149352"/>
                  </a:moveTo>
                  <a:cubicBezTo>
                    <a:pt x="33434" y="149352"/>
                    <a:pt x="0" y="115918"/>
                    <a:pt x="0" y="74676"/>
                  </a:cubicBezTo>
                  <a:cubicBezTo>
                    <a:pt x="0" y="33434"/>
                    <a:pt x="33434" y="0"/>
                    <a:pt x="74676" y="0"/>
                  </a:cubicBezTo>
                  <a:cubicBezTo>
                    <a:pt x="115918" y="0"/>
                    <a:pt x="149352" y="33434"/>
                    <a:pt x="149352" y="74676"/>
                  </a:cubicBezTo>
                  <a:cubicBezTo>
                    <a:pt x="149352" y="115918"/>
                    <a:pt x="115918" y="149352"/>
                    <a:pt x="74676" y="149352"/>
                  </a:cubicBezTo>
                  <a:close/>
                  <a:moveTo>
                    <a:pt x="74676" y="25527"/>
                  </a:moveTo>
                  <a:cubicBezTo>
                    <a:pt x="47480" y="25790"/>
                    <a:pt x="25647" y="48050"/>
                    <a:pt x="25910" y="75245"/>
                  </a:cubicBezTo>
                  <a:cubicBezTo>
                    <a:pt x="26173" y="102441"/>
                    <a:pt x="48433" y="124274"/>
                    <a:pt x="75629" y="124011"/>
                  </a:cubicBezTo>
                  <a:cubicBezTo>
                    <a:pt x="102675" y="123749"/>
                    <a:pt x="124447" y="101723"/>
                    <a:pt x="124396" y="74676"/>
                  </a:cubicBezTo>
                  <a:cubicBezTo>
                    <a:pt x="124398" y="47532"/>
                    <a:pt x="102395" y="25525"/>
                    <a:pt x="75251" y="25524"/>
                  </a:cubicBezTo>
                  <a:cubicBezTo>
                    <a:pt x="75059" y="25524"/>
                    <a:pt x="74868" y="25525"/>
                    <a:pt x="74676" y="25527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6" name="爱设计-8-8">
              <a:extLst>
                <a:ext uri="{FF2B5EF4-FFF2-40B4-BE49-F238E27FC236}">
                  <a16:creationId xmlns:a16="http://schemas.microsoft.com/office/drawing/2014/main" id="{9A1816F1-99D2-CE2C-AB30-D331A9D3BF44}"/>
                </a:ext>
              </a:extLst>
            </p:cNvPr>
            <p:cNvSpPr/>
            <p:nvPr/>
          </p:nvSpPr>
          <p:spPr>
            <a:xfrm>
              <a:off x="6402799" y="3745562"/>
              <a:ext cx="151572" cy="149352"/>
            </a:xfrm>
            <a:custGeom>
              <a:avLst/>
              <a:gdLst>
                <a:gd name="connsiteX0" fmla="*/ 145638 w 151572"/>
                <a:gd name="connsiteY0" fmla="*/ 64438 h 149352"/>
                <a:gd name="connsiteX1" fmla="*/ 145066 w 151572"/>
                <a:gd name="connsiteY1" fmla="*/ 64438 h 149352"/>
                <a:gd name="connsiteX2" fmla="*/ 145066 w 151572"/>
                <a:gd name="connsiteY2" fmla="*/ 64438 h 149352"/>
                <a:gd name="connsiteX3" fmla="*/ 87916 w 151572"/>
                <a:gd name="connsiteY3" fmla="*/ 64438 h 149352"/>
                <a:gd name="connsiteX4" fmla="*/ 81630 w 151572"/>
                <a:gd name="connsiteY4" fmla="*/ 70724 h 149352"/>
                <a:gd name="connsiteX5" fmla="*/ 81630 w 151572"/>
                <a:gd name="connsiteY5" fmla="*/ 83583 h 149352"/>
                <a:gd name="connsiteX6" fmla="*/ 87916 w 151572"/>
                <a:gd name="connsiteY6" fmla="*/ 89869 h 149352"/>
                <a:gd name="connsiteX7" fmla="*/ 115443 w 151572"/>
                <a:gd name="connsiteY7" fmla="*/ 89869 h 149352"/>
                <a:gd name="connsiteX8" fmla="*/ 119539 w 151572"/>
                <a:gd name="connsiteY8" fmla="*/ 91584 h 149352"/>
                <a:gd name="connsiteX9" fmla="*/ 120492 w 151572"/>
                <a:gd name="connsiteY9" fmla="*/ 96632 h 149352"/>
                <a:gd name="connsiteX10" fmla="*/ 120492 w 151572"/>
                <a:gd name="connsiteY10" fmla="*/ 96632 h 149352"/>
                <a:gd name="connsiteX11" fmla="*/ 120492 w 151572"/>
                <a:gd name="connsiteY11" fmla="*/ 96632 h 149352"/>
                <a:gd name="connsiteX12" fmla="*/ 103632 w 151572"/>
                <a:gd name="connsiteY12" fmla="*/ 117873 h 149352"/>
                <a:gd name="connsiteX13" fmla="*/ 102870 w 151572"/>
                <a:gd name="connsiteY13" fmla="*/ 117873 h 149352"/>
                <a:gd name="connsiteX14" fmla="*/ 100299 w 151572"/>
                <a:gd name="connsiteY14" fmla="*/ 119206 h 149352"/>
                <a:gd name="connsiteX15" fmla="*/ 100299 w 151572"/>
                <a:gd name="connsiteY15" fmla="*/ 119206 h 149352"/>
                <a:gd name="connsiteX16" fmla="*/ 99156 w 151572"/>
                <a:gd name="connsiteY16" fmla="*/ 119778 h 149352"/>
                <a:gd name="connsiteX17" fmla="*/ 99156 w 151572"/>
                <a:gd name="connsiteY17" fmla="*/ 119778 h 149352"/>
                <a:gd name="connsiteX18" fmla="*/ 98108 w 151572"/>
                <a:gd name="connsiteY18" fmla="*/ 120254 h 149352"/>
                <a:gd name="connsiteX19" fmla="*/ 98108 w 151572"/>
                <a:gd name="connsiteY19" fmla="*/ 120254 h 149352"/>
                <a:gd name="connsiteX20" fmla="*/ 96965 w 151572"/>
                <a:gd name="connsiteY20" fmla="*/ 120254 h 149352"/>
                <a:gd name="connsiteX21" fmla="*/ 96965 w 151572"/>
                <a:gd name="connsiteY21" fmla="*/ 120254 h 149352"/>
                <a:gd name="connsiteX22" fmla="*/ 91345 w 151572"/>
                <a:gd name="connsiteY22" fmla="*/ 122254 h 149352"/>
                <a:gd name="connsiteX23" fmla="*/ 91345 w 151572"/>
                <a:gd name="connsiteY23" fmla="*/ 122254 h 149352"/>
                <a:gd name="connsiteX24" fmla="*/ 90012 w 151572"/>
                <a:gd name="connsiteY24" fmla="*/ 122254 h 149352"/>
                <a:gd name="connsiteX25" fmla="*/ 90012 w 151572"/>
                <a:gd name="connsiteY25" fmla="*/ 122254 h 149352"/>
                <a:gd name="connsiteX26" fmla="*/ 88678 w 151572"/>
                <a:gd name="connsiteY26" fmla="*/ 122254 h 149352"/>
                <a:gd name="connsiteX27" fmla="*/ 88678 w 151572"/>
                <a:gd name="connsiteY27" fmla="*/ 122254 h 149352"/>
                <a:gd name="connsiteX28" fmla="*/ 81344 w 151572"/>
                <a:gd name="connsiteY28" fmla="*/ 123302 h 149352"/>
                <a:gd name="connsiteX29" fmla="*/ 71819 w 151572"/>
                <a:gd name="connsiteY29" fmla="*/ 123302 h 149352"/>
                <a:gd name="connsiteX30" fmla="*/ 70581 w 151572"/>
                <a:gd name="connsiteY30" fmla="*/ 123302 h 149352"/>
                <a:gd name="connsiteX31" fmla="*/ 70581 w 151572"/>
                <a:gd name="connsiteY31" fmla="*/ 123302 h 149352"/>
                <a:gd name="connsiteX32" fmla="*/ 66580 w 151572"/>
                <a:gd name="connsiteY32" fmla="*/ 122540 h 149352"/>
                <a:gd name="connsiteX33" fmla="*/ 66580 w 151572"/>
                <a:gd name="connsiteY33" fmla="*/ 122540 h 149352"/>
                <a:gd name="connsiteX34" fmla="*/ 29259 w 151572"/>
                <a:gd name="connsiteY34" fmla="*/ 63743 h 149352"/>
                <a:gd name="connsiteX35" fmla="*/ 63246 w 151572"/>
                <a:gd name="connsiteY35" fmla="*/ 27290 h 149352"/>
                <a:gd name="connsiteX36" fmla="*/ 63246 w 151572"/>
                <a:gd name="connsiteY36" fmla="*/ 27290 h 149352"/>
                <a:gd name="connsiteX37" fmla="*/ 72009 w 151572"/>
                <a:gd name="connsiteY37" fmla="*/ 25480 h 149352"/>
                <a:gd name="connsiteX38" fmla="*/ 72009 w 151572"/>
                <a:gd name="connsiteY38" fmla="*/ 25480 h 149352"/>
                <a:gd name="connsiteX39" fmla="*/ 75438 w 151572"/>
                <a:gd name="connsiteY39" fmla="*/ 25480 h 149352"/>
                <a:gd name="connsiteX40" fmla="*/ 77534 w 151572"/>
                <a:gd name="connsiteY40" fmla="*/ 25480 h 149352"/>
                <a:gd name="connsiteX41" fmla="*/ 108966 w 151572"/>
                <a:gd name="connsiteY41" fmla="*/ 36815 h 149352"/>
                <a:gd name="connsiteX42" fmla="*/ 109538 w 151572"/>
                <a:gd name="connsiteY42" fmla="*/ 37387 h 149352"/>
                <a:gd name="connsiteX43" fmla="*/ 109538 w 151572"/>
                <a:gd name="connsiteY43" fmla="*/ 37387 h 149352"/>
                <a:gd name="connsiteX44" fmla="*/ 112395 w 151572"/>
                <a:gd name="connsiteY44" fmla="*/ 40054 h 149352"/>
                <a:gd name="connsiteX45" fmla="*/ 120396 w 151572"/>
                <a:gd name="connsiteY45" fmla="*/ 40720 h 149352"/>
                <a:gd name="connsiteX46" fmla="*/ 131064 w 151572"/>
                <a:gd name="connsiteY46" fmla="*/ 33291 h 149352"/>
                <a:gd name="connsiteX47" fmla="*/ 132781 w 151572"/>
                <a:gd name="connsiteY47" fmla="*/ 24705 h 149352"/>
                <a:gd name="connsiteX48" fmla="*/ 132588 w 151572"/>
                <a:gd name="connsiteY48" fmla="*/ 24433 h 149352"/>
                <a:gd name="connsiteX49" fmla="*/ 122016 w 151572"/>
                <a:gd name="connsiteY49" fmla="*/ 14908 h 149352"/>
                <a:gd name="connsiteX50" fmla="*/ 77343 w 151572"/>
                <a:gd name="connsiteY50" fmla="*/ 49 h 149352"/>
                <a:gd name="connsiteX51" fmla="*/ 77343 w 151572"/>
                <a:gd name="connsiteY51" fmla="*/ 49 h 149352"/>
                <a:gd name="connsiteX52" fmla="*/ 49 w 151572"/>
                <a:gd name="connsiteY52" fmla="*/ 72010 h 149352"/>
                <a:gd name="connsiteX53" fmla="*/ 72010 w 151572"/>
                <a:gd name="connsiteY53" fmla="*/ 149305 h 149352"/>
                <a:gd name="connsiteX54" fmla="*/ 77344 w 151572"/>
                <a:gd name="connsiteY54" fmla="*/ 149305 h 149352"/>
                <a:gd name="connsiteX55" fmla="*/ 84487 w 151572"/>
                <a:gd name="connsiteY55" fmla="*/ 149305 h 149352"/>
                <a:gd name="connsiteX56" fmla="*/ 86202 w 151572"/>
                <a:gd name="connsiteY56" fmla="*/ 149305 h 149352"/>
                <a:gd name="connsiteX57" fmla="*/ 87440 w 151572"/>
                <a:gd name="connsiteY57" fmla="*/ 149305 h 149352"/>
                <a:gd name="connsiteX58" fmla="*/ 88583 w 151572"/>
                <a:gd name="connsiteY58" fmla="*/ 149305 h 149352"/>
                <a:gd name="connsiteX59" fmla="*/ 89631 w 151572"/>
                <a:gd name="connsiteY59" fmla="*/ 149305 h 149352"/>
                <a:gd name="connsiteX60" fmla="*/ 91536 w 151572"/>
                <a:gd name="connsiteY60" fmla="*/ 149305 h 149352"/>
                <a:gd name="connsiteX61" fmla="*/ 92583 w 151572"/>
                <a:gd name="connsiteY61" fmla="*/ 149305 h 149352"/>
                <a:gd name="connsiteX62" fmla="*/ 93726 w 151572"/>
                <a:gd name="connsiteY62" fmla="*/ 149305 h 149352"/>
                <a:gd name="connsiteX63" fmla="*/ 94679 w 151572"/>
                <a:gd name="connsiteY63" fmla="*/ 149305 h 149352"/>
                <a:gd name="connsiteX64" fmla="*/ 96679 w 151572"/>
                <a:gd name="connsiteY64" fmla="*/ 149305 h 149352"/>
                <a:gd name="connsiteX65" fmla="*/ 97536 w 151572"/>
                <a:gd name="connsiteY65" fmla="*/ 149305 h 149352"/>
                <a:gd name="connsiteX66" fmla="*/ 98775 w 151572"/>
                <a:gd name="connsiteY66" fmla="*/ 149305 h 149352"/>
                <a:gd name="connsiteX67" fmla="*/ 99632 w 151572"/>
                <a:gd name="connsiteY67" fmla="*/ 149305 h 149352"/>
                <a:gd name="connsiteX68" fmla="*/ 101727 w 151572"/>
                <a:gd name="connsiteY68" fmla="*/ 148543 h 149352"/>
                <a:gd name="connsiteX69" fmla="*/ 102489 w 151572"/>
                <a:gd name="connsiteY69" fmla="*/ 148543 h 149352"/>
                <a:gd name="connsiteX70" fmla="*/ 103728 w 151572"/>
                <a:gd name="connsiteY70" fmla="*/ 148543 h 149352"/>
                <a:gd name="connsiteX71" fmla="*/ 103728 w 151572"/>
                <a:gd name="connsiteY71" fmla="*/ 148543 h 149352"/>
                <a:gd name="connsiteX72" fmla="*/ 106299 w 151572"/>
                <a:gd name="connsiteY72" fmla="*/ 147591 h 149352"/>
                <a:gd name="connsiteX73" fmla="*/ 106966 w 151572"/>
                <a:gd name="connsiteY73" fmla="*/ 147591 h 149352"/>
                <a:gd name="connsiteX74" fmla="*/ 110967 w 151572"/>
                <a:gd name="connsiteY74" fmla="*/ 145686 h 149352"/>
                <a:gd name="connsiteX75" fmla="*/ 111538 w 151572"/>
                <a:gd name="connsiteY75" fmla="*/ 145686 h 149352"/>
                <a:gd name="connsiteX76" fmla="*/ 114015 w 151572"/>
                <a:gd name="connsiteY76" fmla="*/ 144257 h 149352"/>
                <a:gd name="connsiteX77" fmla="*/ 114015 w 151572"/>
                <a:gd name="connsiteY77" fmla="*/ 144257 h 149352"/>
                <a:gd name="connsiteX78" fmla="*/ 115253 w 151572"/>
                <a:gd name="connsiteY78" fmla="*/ 143495 h 149352"/>
                <a:gd name="connsiteX79" fmla="*/ 115729 w 151572"/>
                <a:gd name="connsiteY79" fmla="*/ 143495 h 149352"/>
                <a:gd name="connsiteX80" fmla="*/ 118110 w 151572"/>
                <a:gd name="connsiteY80" fmla="*/ 141971 h 149352"/>
                <a:gd name="connsiteX81" fmla="*/ 118110 w 151572"/>
                <a:gd name="connsiteY81" fmla="*/ 141971 h 149352"/>
                <a:gd name="connsiteX82" fmla="*/ 119349 w 151572"/>
                <a:gd name="connsiteY82" fmla="*/ 141114 h 149352"/>
                <a:gd name="connsiteX83" fmla="*/ 119349 w 151572"/>
                <a:gd name="connsiteY83" fmla="*/ 141114 h 149352"/>
                <a:gd name="connsiteX84" fmla="*/ 121730 w 151572"/>
                <a:gd name="connsiteY84" fmla="*/ 139399 h 149352"/>
                <a:gd name="connsiteX85" fmla="*/ 121730 w 151572"/>
                <a:gd name="connsiteY85" fmla="*/ 139399 h 149352"/>
                <a:gd name="connsiteX86" fmla="*/ 122968 w 151572"/>
                <a:gd name="connsiteY86" fmla="*/ 138352 h 149352"/>
                <a:gd name="connsiteX87" fmla="*/ 122968 w 151572"/>
                <a:gd name="connsiteY87" fmla="*/ 138352 h 149352"/>
                <a:gd name="connsiteX88" fmla="*/ 125349 w 151572"/>
                <a:gd name="connsiteY88" fmla="*/ 136351 h 149352"/>
                <a:gd name="connsiteX89" fmla="*/ 125349 w 151572"/>
                <a:gd name="connsiteY89" fmla="*/ 136351 h 149352"/>
                <a:gd name="connsiteX90" fmla="*/ 150400 w 151572"/>
                <a:gd name="connsiteY90" fmla="*/ 80630 h 149352"/>
                <a:gd name="connsiteX91" fmla="*/ 150400 w 151572"/>
                <a:gd name="connsiteY91" fmla="*/ 74248 h 149352"/>
                <a:gd name="connsiteX92" fmla="*/ 149006 w 151572"/>
                <a:gd name="connsiteY92" fmla="*/ 65604 h 149352"/>
                <a:gd name="connsiteX93" fmla="*/ 145638 w 151572"/>
                <a:gd name="connsiteY93" fmla="*/ 64438 h 1493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</a:cxnLst>
              <a:rect l="l" t="t" r="r" b="b"/>
              <a:pathLst>
                <a:path w="151572" h="149352">
                  <a:moveTo>
                    <a:pt x="145638" y="64438"/>
                  </a:moveTo>
                  <a:lnTo>
                    <a:pt x="145066" y="64438"/>
                  </a:lnTo>
                  <a:lnTo>
                    <a:pt x="145066" y="64438"/>
                  </a:lnTo>
                  <a:lnTo>
                    <a:pt x="87916" y="64438"/>
                  </a:lnTo>
                  <a:cubicBezTo>
                    <a:pt x="84444" y="64438"/>
                    <a:pt x="81630" y="67252"/>
                    <a:pt x="81630" y="70724"/>
                  </a:cubicBezTo>
                  <a:lnTo>
                    <a:pt x="81630" y="83583"/>
                  </a:lnTo>
                  <a:cubicBezTo>
                    <a:pt x="81630" y="87055"/>
                    <a:pt x="84444" y="89869"/>
                    <a:pt x="87916" y="89869"/>
                  </a:cubicBezTo>
                  <a:lnTo>
                    <a:pt x="115443" y="89869"/>
                  </a:lnTo>
                  <a:cubicBezTo>
                    <a:pt x="116988" y="89843"/>
                    <a:pt x="118474" y="90465"/>
                    <a:pt x="119539" y="91584"/>
                  </a:cubicBezTo>
                  <a:cubicBezTo>
                    <a:pt x="120734" y="92976"/>
                    <a:pt x="121097" y="94900"/>
                    <a:pt x="120492" y="96632"/>
                  </a:cubicBezTo>
                  <a:lnTo>
                    <a:pt x="120492" y="96632"/>
                  </a:lnTo>
                  <a:lnTo>
                    <a:pt x="120492" y="96632"/>
                  </a:lnTo>
                  <a:cubicBezTo>
                    <a:pt x="116693" y="104984"/>
                    <a:pt x="110905" y="112278"/>
                    <a:pt x="103632" y="117873"/>
                  </a:cubicBezTo>
                  <a:lnTo>
                    <a:pt x="102870" y="117873"/>
                  </a:lnTo>
                  <a:lnTo>
                    <a:pt x="100299" y="119206"/>
                  </a:lnTo>
                  <a:lnTo>
                    <a:pt x="100299" y="119206"/>
                  </a:lnTo>
                  <a:lnTo>
                    <a:pt x="99156" y="119778"/>
                  </a:lnTo>
                  <a:lnTo>
                    <a:pt x="99156" y="119778"/>
                  </a:lnTo>
                  <a:lnTo>
                    <a:pt x="98108" y="120254"/>
                  </a:lnTo>
                  <a:lnTo>
                    <a:pt x="98108" y="120254"/>
                  </a:lnTo>
                  <a:lnTo>
                    <a:pt x="96965" y="120254"/>
                  </a:lnTo>
                  <a:lnTo>
                    <a:pt x="96965" y="120254"/>
                  </a:lnTo>
                  <a:lnTo>
                    <a:pt x="91345" y="122254"/>
                  </a:lnTo>
                  <a:lnTo>
                    <a:pt x="91345" y="122254"/>
                  </a:lnTo>
                  <a:lnTo>
                    <a:pt x="90012" y="122254"/>
                  </a:lnTo>
                  <a:lnTo>
                    <a:pt x="90012" y="122254"/>
                  </a:lnTo>
                  <a:lnTo>
                    <a:pt x="88678" y="122254"/>
                  </a:lnTo>
                  <a:lnTo>
                    <a:pt x="88678" y="122254"/>
                  </a:lnTo>
                  <a:cubicBezTo>
                    <a:pt x="86262" y="122783"/>
                    <a:pt x="83811" y="123133"/>
                    <a:pt x="81344" y="123302"/>
                  </a:cubicBezTo>
                  <a:lnTo>
                    <a:pt x="71819" y="123302"/>
                  </a:lnTo>
                  <a:lnTo>
                    <a:pt x="70581" y="123302"/>
                  </a:lnTo>
                  <a:lnTo>
                    <a:pt x="70581" y="123302"/>
                  </a:lnTo>
                  <a:lnTo>
                    <a:pt x="66580" y="122540"/>
                  </a:lnTo>
                  <a:lnTo>
                    <a:pt x="66580" y="122540"/>
                  </a:lnTo>
                  <a:cubicBezTo>
                    <a:pt x="40038" y="116609"/>
                    <a:pt x="23329" y="90285"/>
                    <a:pt x="29259" y="63743"/>
                  </a:cubicBezTo>
                  <a:cubicBezTo>
                    <a:pt x="33149" y="46333"/>
                    <a:pt x="46151" y="32388"/>
                    <a:pt x="63246" y="27290"/>
                  </a:cubicBezTo>
                  <a:lnTo>
                    <a:pt x="63246" y="27290"/>
                  </a:lnTo>
                  <a:cubicBezTo>
                    <a:pt x="66102" y="26405"/>
                    <a:pt x="69037" y="25799"/>
                    <a:pt x="72009" y="25480"/>
                  </a:cubicBezTo>
                  <a:lnTo>
                    <a:pt x="72009" y="25480"/>
                  </a:lnTo>
                  <a:lnTo>
                    <a:pt x="75438" y="25480"/>
                  </a:lnTo>
                  <a:lnTo>
                    <a:pt x="77534" y="25480"/>
                  </a:lnTo>
                  <a:cubicBezTo>
                    <a:pt x="89018" y="25448"/>
                    <a:pt x="100146" y="29461"/>
                    <a:pt x="108966" y="36815"/>
                  </a:cubicBezTo>
                  <a:lnTo>
                    <a:pt x="109538" y="37387"/>
                  </a:lnTo>
                  <a:lnTo>
                    <a:pt x="109538" y="37387"/>
                  </a:lnTo>
                  <a:lnTo>
                    <a:pt x="112395" y="40054"/>
                  </a:lnTo>
                  <a:cubicBezTo>
                    <a:pt x="114519" y="42249"/>
                    <a:pt x="117939" y="42534"/>
                    <a:pt x="120396" y="40720"/>
                  </a:cubicBezTo>
                  <a:lnTo>
                    <a:pt x="131064" y="33291"/>
                  </a:lnTo>
                  <a:cubicBezTo>
                    <a:pt x="133909" y="31394"/>
                    <a:pt x="134678" y="27550"/>
                    <a:pt x="132781" y="24705"/>
                  </a:cubicBezTo>
                  <a:cubicBezTo>
                    <a:pt x="132719" y="24612"/>
                    <a:pt x="132655" y="24522"/>
                    <a:pt x="132588" y="24433"/>
                  </a:cubicBezTo>
                  <a:cubicBezTo>
                    <a:pt x="129363" y="20941"/>
                    <a:pt x="125824" y="17753"/>
                    <a:pt x="122016" y="14908"/>
                  </a:cubicBezTo>
                  <a:cubicBezTo>
                    <a:pt x="109110" y="5280"/>
                    <a:pt x="93445" y="69"/>
                    <a:pt x="77343" y="49"/>
                  </a:cubicBezTo>
                  <a:lnTo>
                    <a:pt x="77343" y="49"/>
                  </a:lnTo>
                  <a:cubicBezTo>
                    <a:pt x="36127" y="-1424"/>
                    <a:pt x="1521" y="30794"/>
                    <a:pt x="49" y="72010"/>
                  </a:cubicBezTo>
                  <a:cubicBezTo>
                    <a:pt x="-1424" y="113226"/>
                    <a:pt x="30794" y="147833"/>
                    <a:pt x="72010" y="149305"/>
                  </a:cubicBezTo>
                  <a:cubicBezTo>
                    <a:pt x="73788" y="149369"/>
                    <a:pt x="75566" y="149369"/>
                    <a:pt x="77344" y="149305"/>
                  </a:cubicBezTo>
                  <a:lnTo>
                    <a:pt x="84487" y="149305"/>
                  </a:lnTo>
                  <a:lnTo>
                    <a:pt x="86202" y="149305"/>
                  </a:lnTo>
                  <a:lnTo>
                    <a:pt x="87440" y="149305"/>
                  </a:lnTo>
                  <a:lnTo>
                    <a:pt x="88583" y="149305"/>
                  </a:lnTo>
                  <a:lnTo>
                    <a:pt x="89631" y="149305"/>
                  </a:lnTo>
                  <a:lnTo>
                    <a:pt x="91536" y="149305"/>
                  </a:lnTo>
                  <a:lnTo>
                    <a:pt x="92583" y="149305"/>
                  </a:lnTo>
                  <a:lnTo>
                    <a:pt x="93726" y="149305"/>
                  </a:lnTo>
                  <a:lnTo>
                    <a:pt x="94679" y="149305"/>
                  </a:lnTo>
                  <a:lnTo>
                    <a:pt x="96679" y="149305"/>
                  </a:lnTo>
                  <a:lnTo>
                    <a:pt x="97536" y="149305"/>
                  </a:lnTo>
                  <a:lnTo>
                    <a:pt x="98775" y="149305"/>
                  </a:lnTo>
                  <a:lnTo>
                    <a:pt x="99632" y="149305"/>
                  </a:lnTo>
                  <a:lnTo>
                    <a:pt x="101727" y="148543"/>
                  </a:lnTo>
                  <a:lnTo>
                    <a:pt x="102489" y="148543"/>
                  </a:lnTo>
                  <a:lnTo>
                    <a:pt x="103728" y="148543"/>
                  </a:lnTo>
                  <a:lnTo>
                    <a:pt x="103728" y="148543"/>
                  </a:lnTo>
                  <a:lnTo>
                    <a:pt x="106299" y="147591"/>
                  </a:lnTo>
                  <a:lnTo>
                    <a:pt x="106966" y="147591"/>
                  </a:lnTo>
                  <a:lnTo>
                    <a:pt x="110967" y="145686"/>
                  </a:lnTo>
                  <a:lnTo>
                    <a:pt x="111538" y="145686"/>
                  </a:lnTo>
                  <a:lnTo>
                    <a:pt x="114015" y="144257"/>
                  </a:lnTo>
                  <a:lnTo>
                    <a:pt x="114015" y="144257"/>
                  </a:lnTo>
                  <a:lnTo>
                    <a:pt x="115253" y="143495"/>
                  </a:lnTo>
                  <a:lnTo>
                    <a:pt x="115729" y="143495"/>
                  </a:lnTo>
                  <a:lnTo>
                    <a:pt x="118110" y="141971"/>
                  </a:lnTo>
                  <a:lnTo>
                    <a:pt x="118110" y="141971"/>
                  </a:lnTo>
                  <a:lnTo>
                    <a:pt x="119349" y="141114"/>
                  </a:lnTo>
                  <a:lnTo>
                    <a:pt x="119349" y="141114"/>
                  </a:lnTo>
                  <a:cubicBezTo>
                    <a:pt x="120185" y="140604"/>
                    <a:pt x="120981" y="140031"/>
                    <a:pt x="121730" y="139399"/>
                  </a:cubicBezTo>
                  <a:lnTo>
                    <a:pt x="121730" y="139399"/>
                  </a:lnTo>
                  <a:lnTo>
                    <a:pt x="122968" y="138352"/>
                  </a:lnTo>
                  <a:lnTo>
                    <a:pt x="122968" y="138352"/>
                  </a:lnTo>
                  <a:lnTo>
                    <a:pt x="125349" y="136351"/>
                  </a:lnTo>
                  <a:lnTo>
                    <a:pt x="125349" y="136351"/>
                  </a:lnTo>
                  <a:cubicBezTo>
                    <a:pt x="141417" y="122313"/>
                    <a:pt x="150564" y="101966"/>
                    <a:pt x="150400" y="80630"/>
                  </a:cubicBezTo>
                  <a:lnTo>
                    <a:pt x="150400" y="74248"/>
                  </a:lnTo>
                  <a:cubicBezTo>
                    <a:pt x="152402" y="71476"/>
                    <a:pt x="151778" y="67606"/>
                    <a:pt x="149006" y="65604"/>
                  </a:cubicBezTo>
                  <a:cubicBezTo>
                    <a:pt x="148022" y="64894"/>
                    <a:pt x="146850" y="64488"/>
                    <a:pt x="145638" y="6443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7" name="爱设计-8-9">
              <a:extLst>
                <a:ext uri="{FF2B5EF4-FFF2-40B4-BE49-F238E27FC236}">
                  <a16:creationId xmlns:a16="http://schemas.microsoft.com/office/drawing/2014/main" id="{627834FB-BD6A-39E2-0C8F-6B9E316DDD08}"/>
                </a:ext>
              </a:extLst>
            </p:cNvPr>
            <p:cNvSpPr/>
            <p:nvPr/>
          </p:nvSpPr>
          <p:spPr>
            <a:xfrm>
              <a:off x="5776912" y="2962274"/>
              <a:ext cx="638175" cy="638175"/>
            </a:xfrm>
            <a:custGeom>
              <a:avLst/>
              <a:gdLst>
                <a:gd name="connsiteX0" fmla="*/ 319183 w 638175"/>
                <a:gd name="connsiteY0" fmla="*/ 0 h 638175"/>
                <a:gd name="connsiteX1" fmla="*/ 0 w 638175"/>
                <a:gd name="connsiteY1" fmla="*/ 318992 h 638175"/>
                <a:gd name="connsiteX2" fmla="*/ 318992 w 638175"/>
                <a:gd name="connsiteY2" fmla="*/ 638175 h 638175"/>
                <a:gd name="connsiteX3" fmla="*/ 638175 w 638175"/>
                <a:gd name="connsiteY3" fmla="*/ 319183 h 638175"/>
                <a:gd name="connsiteX4" fmla="*/ 638175 w 638175"/>
                <a:gd name="connsiteY4" fmla="*/ 319088 h 638175"/>
                <a:gd name="connsiteX5" fmla="*/ 319183 w 638175"/>
                <a:gd name="connsiteY5" fmla="*/ 0 h 638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38175" h="638175">
                  <a:moveTo>
                    <a:pt x="319183" y="0"/>
                  </a:moveTo>
                  <a:cubicBezTo>
                    <a:pt x="142956" y="-53"/>
                    <a:pt x="53" y="142765"/>
                    <a:pt x="0" y="318992"/>
                  </a:cubicBezTo>
                  <a:cubicBezTo>
                    <a:pt x="-53" y="495219"/>
                    <a:pt x="142765" y="638122"/>
                    <a:pt x="318992" y="638175"/>
                  </a:cubicBezTo>
                  <a:cubicBezTo>
                    <a:pt x="495219" y="638228"/>
                    <a:pt x="638122" y="495410"/>
                    <a:pt x="638175" y="319183"/>
                  </a:cubicBezTo>
                  <a:cubicBezTo>
                    <a:pt x="638175" y="319151"/>
                    <a:pt x="638175" y="319119"/>
                    <a:pt x="638175" y="319088"/>
                  </a:cubicBezTo>
                  <a:cubicBezTo>
                    <a:pt x="638175" y="142898"/>
                    <a:pt x="495373" y="53"/>
                    <a:pt x="319183" y="0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8" name="爱设计-8-10">
              <a:extLst>
                <a:ext uri="{FF2B5EF4-FFF2-40B4-BE49-F238E27FC236}">
                  <a16:creationId xmlns:a16="http://schemas.microsoft.com/office/drawing/2014/main" id="{C14E52C9-2937-8A2C-AB80-2307D08F8875}"/>
                </a:ext>
              </a:extLst>
            </p:cNvPr>
            <p:cNvSpPr/>
            <p:nvPr/>
          </p:nvSpPr>
          <p:spPr>
            <a:xfrm>
              <a:off x="5911902" y="3105911"/>
              <a:ext cx="332972" cy="336232"/>
            </a:xfrm>
            <a:custGeom>
              <a:avLst/>
              <a:gdLst>
                <a:gd name="connsiteX0" fmla="*/ 180477 w 332972"/>
                <a:gd name="connsiteY0" fmla="*/ 0 h 336232"/>
                <a:gd name="connsiteX1" fmla="*/ 131709 w 332972"/>
                <a:gd name="connsiteY1" fmla="*/ 0 h 336232"/>
                <a:gd name="connsiteX2" fmla="*/ 59986 w 332972"/>
                <a:gd name="connsiteY2" fmla="*/ 53626 h 336232"/>
                <a:gd name="connsiteX3" fmla="*/ 2836 w 332972"/>
                <a:gd name="connsiteY3" fmla="*/ 246888 h 336232"/>
                <a:gd name="connsiteX4" fmla="*/ 50119 w 332972"/>
                <a:gd name="connsiteY4" fmla="*/ 333415 h 336232"/>
                <a:gd name="connsiteX5" fmla="*/ 69511 w 332972"/>
                <a:gd name="connsiteY5" fmla="*/ 336233 h 336232"/>
                <a:gd name="connsiteX6" fmla="*/ 93514 w 332972"/>
                <a:gd name="connsiteY6" fmla="*/ 315373 h 336232"/>
                <a:gd name="connsiteX7" fmla="*/ 77417 w 332972"/>
                <a:gd name="connsiteY7" fmla="*/ 298323 h 336232"/>
                <a:gd name="connsiteX8" fmla="*/ 42270 w 332972"/>
                <a:gd name="connsiteY8" fmla="*/ 269748 h 336232"/>
                <a:gd name="connsiteX9" fmla="*/ 97007 w 332972"/>
                <a:gd name="connsiteY9" fmla="*/ 200721 h 336232"/>
                <a:gd name="connsiteX10" fmla="*/ 103801 w 332972"/>
                <a:gd name="connsiteY10" fmla="*/ 200311 h 336232"/>
                <a:gd name="connsiteX11" fmla="*/ 160951 w 332972"/>
                <a:gd name="connsiteY11" fmla="*/ 200311 h 336232"/>
                <a:gd name="connsiteX12" fmla="*/ 202956 w 332972"/>
                <a:gd name="connsiteY12" fmla="*/ 242125 h 336232"/>
                <a:gd name="connsiteX13" fmla="*/ 202956 w 332972"/>
                <a:gd name="connsiteY13" fmla="*/ 242316 h 336232"/>
                <a:gd name="connsiteX14" fmla="*/ 202956 w 332972"/>
                <a:gd name="connsiteY14" fmla="*/ 260509 h 336232"/>
                <a:gd name="connsiteX15" fmla="*/ 202956 w 332972"/>
                <a:gd name="connsiteY15" fmla="*/ 260509 h 336232"/>
                <a:gd name="connsiteX16" fmla="*/ 202956 w 332972"/>
                <a:gd name="connsiteY16" fmla="*/ 292608 h 336232"/>
                <a:gd name="connsiteX17" fmla="*/ 246008 w 332972"/>
                <a:gd name="connsiteY17" fmla="*/ 336232 h 336232"/>
                <a:gd name="connsiteX18" fmla="*/ 246010 w 332972"/>
                <a:gd name="connsiteY18" fmla="*/ 336232 h 336232"/>
                <a:gd name="connsiteX19" fmla="*/ 289824 w 332972"/>
                <a:gd name="connsiteY19" fmla="*/ 336233 h 336232"/>
                <a:gd name="connsiteX20" fmla="*/ 332973 w 332972"/>
                <a:gd name="connsiteY20" fmla="*/ 292989 h 336232"/>
                <a:gd name="connsiteX21" fmla="*/ 332973 w 332972"/>
                <a:gd name="connsiteY21" fmla="*/ 153829 h 336232"/>
                <a:gd name="connsiteX22" fmla="*/ 180477 w 332972"/>
                <a:gd name="connsiteY22" fmla="*/ 0 h 336232"/>
                <a:gd name="connsiteX23" fmla="*/ 128185 w 332972"/>
                <a:gd name="connsiteY23" fmla="*/ 151638 h 336232"/>
                <a:gd name="connsiteX24" fmla="*/ 106188 w 332972"/>
                <a:gd name="connsiteY24" fmla="*/ 129062 h 336232"/>
                <a:gd name="connsiteX25" fmla="*/ 128763 w 332972"/>
                <a:gd name="connsiteY25" fmla="*/ 107065 h 336232"/>
                <a:gd name="connsiteX26" fmla="*/ 150761 w 332972"/>
                <a:gd name="connsiteY26" fmla="*/ 129640 h 336232"/>
                <a:gd name="connsiteX27" fmla="*/ 150759 w 332972"/>
                <a:gd name="connsiteY27" fmla="*/ 129730 h 336232"/>
                <a:gd name="connsiteX28" fmla="*/ 128185 w 332972"/>
                <a:gd name="connsiteY28" fmla="*/ 151638 h 3362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332972" h="336232">
                  <a:moveTo>
                    <a:pt x="180477" y="0"/>
                  </a:moveTo>
                  <a:lnTo>
                    <a:pt x="131709" y="0"/>
                  </a:lnTo>
                  <a:cubicBezTo>
                    <a:pt x="98557" y="-2"/>
                    <a:pt x="69362" y="21827"/>
                    <a:pt x="59986" y="53626"/>
                  </a:cubicBezTo>
                  <a:lnTo>
                    <a:pt x="2836" y="246888"/>
                  </a:lnTo>
                  <a:cubicBezTo>
                    <a:pt x="-8001" y="283839"/>
                    <a:pt x="13169" y="322578"/>
                    <a:pt x="50119" y="333415"/>
                  </a:cubicBezTo>
                  <a:cubicBezTo>
                    <a:pt x="56418" y="335262"/>
                    <a:pt x="62947" y="336211"/>
                    <a:pt x="69511" y="336233"/>
                  </a:cubicBezTo>
                  <a:cubicBezTo>
                    <a:pt x="88561" y="336233"/>
                    <a:pt x="93514" y="325946"/>
                    <a:pt x="93514" y="315373"/>
                  </a:cubicBezTo>
                  <a:cubicBezTo>
                    <a:pt x="93728" y="306238"/>
                    <a:pt x="86549" y="298634"/>
                    <a:pt x="77417" y="298323"/>
                  </a:cubicBezTo>
                  <a:cubicBezTo>
                    <a:pt x="60110" y="299212"/>
                    <a:pt x="44932" y="286872"/>
                    <a:pt x="42270" y="269748"/>
                  </a:cubicBezTo>
                  <a:cubicBezTo>
                    <a:pt x="38324" y="235571"/>
                    <a:pt x="62831" y="204667"/>
                    <a:pt x="97007" y="200721"/>
                  </a:cubicBezTo>
                  <a:cubicBezTo>
                    <a:pt x="99263" y="200460"/>
                    <a:pt x="101531" y="200324"/>
                    <a:pt x="103801" y="200311"/>
                  </a:cubicBezTo>
                  <a:lnTo>
                    <a:pt x="160951" y="200311"/>
                  </a:lnTo>
                  <a:cubicBezTo>
                    <a:pt x="184097" y="200258"/>
                    <a:pt x="202904" y="218979"/>
                    <a:pt x="202956" y="242125"/>
                  </a:cubicBezTo>
                  <a:cubicBezTo>
                    <a:pt x="202957" y="242189"/>
                    <a:pt x="202957" y="242252"/>
                    <a:pt x="202956" y="242316"/>
                  </a:cubicBezTo>
                  <a:lnTo>
                    <a:pt x="202956" y="260509"/>
                  </a:lnTo>
                  <a:lnTo>
                    <a:pt x="202956" y="260509"/>
                  </a:lnTo>
                  <a:lnTo>
                    <a:pt x="202956" y="292608"/>
                  </a:lnTo>
                  <a:cubicBezTo>
                    <a:pt x="202798" y="316543"/>
                    <a:pt x="222073" y="336074"/>
                    <a:pt x="246008" y="336232"/>
                  </a:cubicBezTo>
                  <a:cubicBezTo>
                    <a:pt x="246008" y="336232"/>
                    <a:pt x="246009" y="336232"/>
                    <a:pt x="246010" y="336232"/>
                  </a:cubicBezTo>
                  <a:lnTo>
                    <a:pt x="289824" y="336233"/>
                  </a:lnTo>
                  <a:cubicBezTo>
                    <a:pt x="313648" y="336128"/>
                    <a:pt x="332921" y="316813"/>
                    <a:pt x="332973" y="292989"/>
                  </a:cubicBezTo>
                  <a:lnTo>
                    <a:pt x="332973" y="153829"/>
                  </a:lnTo>
                  <a:cubicBezTo>
                    <a:pt x="248645" y="152840"/>
                    <a:pt x="180732" y="84333"/>
                    <a:pt x="180477" y="0"/>
                  </a:cubicBezTo>
                  <a:close/>
                  <a:moveTo>
                    <a:pt x="128185" y="151638"/>
                  </a:moveTo>
                  <a:cubicBezTo>
                    <a:pt x="115877" y="151478"/>
                    <a:pt x="106028" y="141371"/>
                    <a:pt x="106188" y="129062"/>
                  </a:cubicBezTo>
                  <a:cubicBezTo>
                    <a:pt x="106347" y="116754"/>
                    <a:pt x="116455" y="106905"/>
                    <a:pt x="128763" y="107065"/>
                  </a:cubicBezTo>
                  <a:cubicBezTo>
                    <a:pt x="141072" y="107224"/>
                    <a:pt x="150920" y="117332"/>
                    <a:pt x="150761" y="129640"/>
                  </a:cubicBezTo>
                  <a:cubicBezTo>
                    <a:pt x="150760" y="129670"/>
                    <a:pt x="150760" y="129700"/>
                    <a:pt x="150759" y="129730"/>
                  </a:cubicBezTo>
                  <a:cubicBezTo>
                    <a:pt x="150551" y="142003"/>
                    <a:pt x="140459" y="151797"/>
                    <a:pt x="128185" y="15163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9" name="爱设计-8-11">
              <a:extLst>
                <a:ext uri="{FF2B5EF4-FFF2-40B4-BE49-F238E27FC236}">
                  <a16:creationId xmlns:a16="http://schemas.microsoft.com/office/drawing/2014/main" id="{A37E8AA3-AF7F-397E-A07E-8067E873ABA5}"/>
                </a:ext>
              </a:extLst>
            </p:cNvPr>
            <p:cNvSpPr/>
            <p:nvPr/>
          </p:nvSpPr>
          <p:spPr>
            <a:xfrm>
              <a:off x="6123526" y="3105911"/>
              <a:ext cx="121539" cy="121348"/>
            </a:xfrm>
            <a:custGeom>
              <a:avLst/>
              <a:gdLst>
                <a:gd name="connsiteX0" fmla="*/ 121539 w 121539"/>
                <a:gd name="connsiteY0" fmla="*/ 121349 h 121348"/>
                <a:gd name="connsiteX1" fmla="*/ 0 w 121539"/>
                <a:gd name="connsiteY1" fmla="*/ 0 h 121348"/>
                <a:gd name="connsiteX2" fmla="*/ 66008 w 121539"/>
                <a:gd name="connsiteY2" fmla="*/ 0 h 121348"/>
                <a:gd name="connsiteX3" fmla="*/ 121539 w 121539"/>
                <a:gd name="connsiteY3" fmla="*/ 55340 h 121348"/>
                <a:gd name="connsiteX4" fmla="*/ 121539 w 121539"/>
                <a:gd name="connsiteY4" fmla="*/ 55436 h 1213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1539" h="121348">
                  <a:moveTo>
                    <a:pt x="121539" y="121349"/>
                  </a:moveTo>
                  <a:cubicBezTo>
                    <a:pt x="54726" y="120781"/>
                    <a:pt x="672" y="66813"/>
                    <a:pt x="0" y="0"/>
                  </a:cubicBezTo>
                  <a:lnTo>
                    <a:pt x="66008" y="0"/>
                  </a:lnTo>
                  <a:cubicBezTo>
                    <a:pt x="96624" y="-53"/>
                    <a:pt x="121486" y="24724"/>
                    <a:pt x="121539" y="55340"/>
                  </a:cubicBezTo>
                  <a:cubicBezTo>
                    <a:pt x="121539" y="55372"/>
                    <a:pt x="121539" y="55404"/>
                    <a:pt x="121539" y="55436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77581148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6465DB4F-4CBB-404E-97F3-4BCDB614F9B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9"/>
            <a:ext cx="12192000" cy="68567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408950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CC031116-24F2-0705-67D3-81D565271559}"/>
              </a:ext>
            </a:extLst>
          </p:cNvPr>
          <p:cNvSpPr txBox="1"/>
          <p:nvPr/>
        </p:nvSpPr>
        <p:spPr>
          <a:xfrm>
            <a:off x="660400" y="5035371"/>
            <a:ext cx="531267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rgbClr val="404040"/>
                </a:solidFill>
              </a:rPr>
              <a:t>爱设计</a:t>
            </a:r>
            <a:r>
              <a:rPr lang="en-US" altLang="zh-CN" dirty="0">
                <a:solidFill>
                  <a:srgbClr val="404040"/>
                </a:solidFill>
              </a:rPr>
              <a:t>PPT  </a:t>
            </a:r>
            <a:r>
              <a:rPr lang="zh-CN" altLang="en-US" dirty="0">
                <a:solidFill>
                  <a:srgbClr val="404040"/>
                </a:solidFill>
              </a:rPr>
              <a:t>出品</a:t>
            </a:r>
            <a:endParaRPr lang="en-US" altLang="zh-CN" dirty="0">
              <a:solidFill>
                <a:srgbClr val="404040"/>
              </a:solidFill>
            </a:endParaRPr>
          </a:p>
          <a:p>
            <a:endParaRPr lang="en-US" altLang="zh-CN" dirty="0">
              <a:solidFill>
                <a:srgbClr val="404040"/>
              </a:solidFill>
            </a:endParaRPr>
          </a:p>
          <a:p>
            <a:endParaRPr lang="en-US" altLang="zh-CN" dirty="0">
              <a:solidFill>
                <a:srgbClr val="404040"/>
              </a:solidFill>
            </a:endParaRPr>
          </a:p>
          <a:p>
            <a:r>
              <a:rPr lang="en-US" altLang="zh-CN" dirty="0">
                <a:solidFill>
                  <a:srgbClr val="404040"/>
                </a:solidFill>
              </a:rPr>
              <a:t>51PPT</a:t>
            </a:r>
            <a:r>
              <a:rPr lang="zh-CN" altLang="en-US" dirty="0">
                <a:solidFill>
                  <a:srgbClr val="404040"/>
                </a:solidFill>
              </a:rPr>
              <a:t>模板网    </a:t>
            </a:r>
            <a:r>
              <a:rPr lang="en-US" altLang="zh-CN" dirty="0">
                <a:solidFill>
                  <a:srgbClr val="404040"/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www.51pptmoban.com</a:t>
            </a:r>
            <a:r>
              <a:rPr lang="en-US" altLang="zh-CN" dirty="0">
                <a:solidFill>
                  <a:srgbClr val="404040"/>
                </a:solidFill>
              </a:rPr>
              <a:t>   </a:t>
            </a:r>
            <a:r>
              <a:rPr lang="zh-CN" altLang="en-US" dirty="0">
                <a:solidFill>
                  <a:srgbClr val="404040"/>
                </a:solidFill>
              </a:rPr>
              <a:t>授权发布</a:t>
            </a:r>
          </a:p>
        </p:txBody>
      </p:sp>
    </p:spTree>
    <p:extLst>
      <p:ext uri="{BB962C8B-B14F-4D97-AF65-F5344CB8AC3E}">
        <p14:creationId xmlns:p14="http://schemas.microsoft.com/office/powerpoint/2010/main" val="419923151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爱设计-1">
            <a:extLst>
              <a:ext uri="{FF2B5EF4-FFF2-40B4-BE49-F238E27FC236}">
                <a16:creationId xmlns:a16="http://schemas.microsoft.com/office/drawing/2014/main" id="{003BD775-EC3C-7B03-B722-F42C4128B31B}"/>
              </a:ext>
            </a:extLst>
          </p:cNvPr>
          <p:cNvGrpSpPr/>
          <p:nvPr/>
        </p:nvGrpSpPr>
        <p:grpSpPr>
          <a:xfrm>
            <a:off x="-121995" y="-51448"/>
            <a:ext cx="12084928" cy="6780918"/>
            <a:chOff x="0" y="0"/>
            <a:chExt cx="24384000" cy="13681991"/>
          </a:xfrm>
        </p:grpSpPr>
        <p:sp>
          <p:nvSpPr>
            <p:cNvPr id="19" name="爱设计-1-1">
              <a:extLst>
                <a:ext uri="{FF2B5EF4-FFF2-40B4-BE49-F238E27FC236}">
                  <a16:creationId xmlns:a16="http://schemas.microsoft.com/office/drawing/2014/main" id="{3AA08A16-C11E-CD21-C6CB-AEE8A54A6F70}"/>
                </a:ext>
              </a:extLst>
            </p:cNvPr>
            <p:cNvSpPr/>
            <p:nvPr/>
          </p:nvSpPr>
          <p:spPr>
            <a:xfrm>
              <a:off x="-1" y="796558"/>
              <a:ext cx="24384001" cy="1"/>
            </a:xfrm>
            <a:prstGeom prst="line">
              <a:avLst/>
            </a:prstGeom>
            <a:noFill/>
            <a:ln w="12700" cap="flat">
              <a:solidFill>
                <a:schemeClr val="bg1">
                  <a:alpha val="10000"/>
                </a:scheme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  <p:sp>
          <p:nvSpPr>
            <p:cNvPr id="20" name="爱设计-1-2">
              <a:extLst>
                <a:ext uri="{FF2B5EF4-FFF2-40B4-BE49-F238E27FC236}">
                  <a16:creationId xmlns:a16="http://schemas.microsoft.com/office/drawing/2014/main" id="{414AC04D-E9D7-7165-B5CC-F959B606C5B8}"/>
                </a:ext>
              </a:extLst>
            </p:cNvPr>
            <p:cNvSpPr/>
            <p:nvPr/>
          </p:nvSpPr>
          <p:spPr>
            <a:xfrm flipV="1">
              <a:off x="23791977" y="-1"/>
              <a:ext cx="5184" cy="13681992"/>
            </a:xfrm>
            <a:prstGeom prst="line">
              <a:avLst/>
            </a:prstGeom>
            <a:noFill/>
            <a:ln w="12700" cap="flat">
              <a:solidFill>
                <a:schemeClr val="bg1">
                  <a:alpha val="10000"/>
                </a:scheme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  <p:sp>
          <p:nvSpPr>
            <p:cNvPr id="21" name="爱设计-1-3">
              <a:extLst>
                <a:ext uri="{FF2B5EF4-FFF2-40B4-BE49-F238E27FC236}">
                  <a16:creationId xmlns:a16="http://schemas.microsoft.com/office/drawing/2014/main" id="{A1512C9C-450E-EB89-442F-C6D9D478FD79}"/>
                </a:ext>
              </a:extLst>
            </p:cNvPr>
            <p:cNvSpPr/>
            <p:nvPr/>
          </p:nvSpPr>
          <p:spPr>
            <a:xfrm>
              <a:off x="0" y="12929478"/>
              <a:ext cx="24384000" cy="1"/>
            </a:xfrm>
            <a:prstGeom prst="line">
              <a:avLst/>
            </a:prstGeom>
            <a:noFill/>
            <a:ln w="12700" cap="flat">
              <a:solidFill>
                <a:schemeClr val="bg1">
                  <a:alpha val="10000"/>
                </a:scheme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  <p:sp>
          <p:nvSpPr>
            <p:cNvPr id="22" name="爱设计-1-4">
              <a:extLst>
                <a:ext uri="{FF2B5EF4-FFF2-40B4-BE49-F238E27FC236}">
                  <a16:creationId xmlns:a16="http://schemas.microsoft.com/office/drawing/2014/main" id="{3908633D-FD07-A123-77F9-B8940E8FCE3F}"/>
                </a:ext>
              </a:extLst>
            </p:cNvPr>
            <p:cNvSpPr/>
            <p:nvPr/>
          </p:nvSpPr>
          <p:spPr>
            <a:xfrm flipV="1">
              <a:off x="1151488" y="-1"/>
              <a:ext cx="5184" cy="13681992"/>
            </a:xfrm>
            <a:prstGeom prst="line">
              <a:avLst/>
            </a:prstGeom>
            <a:noFill/>
            <a:ln w="12700" cap="flat">
              <a:solidFill>
                <a:schemeClr val="bg1">
                  <a:alpha val="10000"/>
                </a:scheme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</p:grpSp>
      <p:grpSp>
        <p:nvGrpSpPr>
          <p:cNvPr id="5" name="爱设计-2">
            <a:extLst>
              <a:ext uri="{FF2B5EF4-FFF2-40B4-BE49-F238E27FC236}">
                <a16:creationId xmlns:a16="http://schemas.microsoft.com/office/drawing/2014/main" id="{D43012CA-0DC7-7296-BCAF-97814E36C91D}"/>
              </a:ext>
            </a:extLst>
          </p:cNvPr>
          <p:cNvGrpSpPr/>
          <p:nvPr/>
        </p:nvGrpSpPr>
        <p:grpSpPr>
          <a:xfrm flipH="1">
            <a:off x="5603629" y="1160463"/>
            <a:ext cx="7240578" cy="10651898"/>
            <a:chOff x="2302007" y="462509"/>
            <a:chExt cx="8006595" cy="11778816"/>
          </a:xfrm>
        </p:grpSpPr>
        <p:sp>
          <p:nvSpPr>
            <p:cNvPr id="3" name="爱设计-2-1">
              <a:extLst>
                <a:ext uri="{FF2B5EF4-FFF2-40B4-BE49-F238E27FC236}">
                  <a16:creationId xmlns:a16="http://schemas.microsoft.com/office/drawing/2014/main" id="{A655E1C1-317A-5CD8-02DD-C0B17E9E85B2}"/>
                </a:ext>
              </a:extLst>
            </p:cNvPr>
            <p:cNvSpPr/>
            <p:nvPr/>
          </p:nvSpPr>
          <p:spPr>
            <a:xfrm>
              <a:off x="2302007" y="1160464"/>
              <a:ext cx="6963914" cy="6963914"/>
            </a:xfrm>
            <a:prstGeom prst="ellipse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2">
                    <a:lumMod val="90000"/>
                    <a:lumOff val="10000"/>
                  </a:schemeClr>
                </a:gs>
              </a:gsLst>
              <a:path path="circle">
                <a:fillToRect l="37721" t="-19636" r="62278" b="119636"/>
              </a:path>
            </a:gradFill>
            <a:ln w="12700">
              <a:miter lim="400000"/>
            </a:ln>
            <a:effectLst>
              <a:outerShdw blurRad="1270000" dir="5400000" rotWithShape="0">
                <a:schemeClr val="accent1"/>
              </a:outerShdw>
            </a:effectLst>
          </p:spPr>
          <p:txBody>
            <a:bodyPr lIns="50800" tIns="50800" rIns="50800" bIns="50800" anchor="ctr"/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pic>
          <p:nvPicPr>
            <p:cNvPr id="4" name="爱设计-2-2">
              <a:extLst>
                <a:ext uri="{FF2B5EF4-FFF2-40B4-BE49-F238E27FC236}">
                  <a16:creationId xmlns:a16="http://schemas.microsoft.com/office/drawing/2014/main" id="{D7C578D6-BE7A-2A59-3138-CA2B869A932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70910" y="462509"/>
              <a:ext cx="7237692" cy="11778816"/>
            </a:xfrm>
            <a:prstGeom prst="rect">
              <a:avLst/>
            </a:prstGeom>
            <a:effectLst>
              <a:outerShdw blurRad="317500" sx="102000" sy="102000" algn="ctr" rotWithShape="0">
                <a:schemeClr val="accent1">
                  <a:alpha val="15000"/>
                </a:schemeClr>
              </a:outerShdw>
            </a:effectLst>
          </p:spPr>
        </p:pic>
      </p:grpSp>
      <p:grpSp>
        <p:nvGrpSpPr>
          <p:cNvPr id="6" name="爱设计-3">
            <a:extLst>
              <a:ext uri="{FF2B5EF4-FFF2-40B4-BE49-F238E27FC236}">
                <a16:creationId xmlns:a16="http://schemas.microsoft.com/office/drawing/2014/main" id="{C67393C4-5A06-B0ED-AD7A-EC44DDAA5EB9}"/>
              </a:ext>
            </a:extLst>
          </p:cNvPr>
          <p:cNvGrpSpPr/>
          <p:nvPr/>
        </p:nvGrpSpPr>
        <p:grpSpPr>
          <a:xfrm>
            <a:off x="10656268" y="287285"/>
            <a:ext cx="926132" cy="706206"/>
            <a:chOff x="5481970" y="2962274"/>
            <a:chExt cx="1228391" cy="936689"/>
          </a:xfrm>
        </p:grpSpPr>
        <p:sp>
          <p:nvSpPr>
            <p:cNvPr id="7" name="爱设计-3-1">
              <a:extLst>
                <a:ext uri="{FF2B5EF4-FFF2-40B4-BE49-F238E27FC236}">
                  <a16:creationId xmlns:a16="http://schemas.microsoft.com/office/drawing/2014/main" id="{9AC1C065-2962-BDB0-6F19-2540FFD77281}"/>
                </a:ext>
              </a:extLst>
            </p:cNvPr>
            <p:cNvSpPr/>
            <p:nvPr/>
          </p:nvSpPr>
          <p:spPr>
            <a:xfrm>
              <a:off x="5608128" y="3746850"/>
              <a:ext cx="149733" cy="149732"/>
            </a:xfrm>
            <a:custGeom>
              <a:avLst/>
              <a:gdLst>
                <a:gd name="connsiteX0" fmla="*/ 74486 w 149733"/>
                <a:gd name="connsiteY0" fmla="*/ 149732 h 149732"/>
                <a:gd name="connsiteX1" fmla="*/ 1 w 149733"/>
                <a:gd name="connsiteY1" fmla="*/ 74486 h 149732"/>
                <a:gd name="connsiteX2" fmla="*/ 75248 w 149733"/>
                <a:gd name="connsiteY2" fmla="*/ 1 h 149732"/>
                <a:gd name="connsiteX3" fmla="*/ 149733 w 149733"/>
                <a:gd name="connsiteY3" fmla="*/ 74866 h 149732"/>
                <a:gd name="connsiteX4" fmla="*/ 74868 w 149733"/>
                <a:gd name="connsiteY4" fmla="*/ 149733 h 149732"/>
                <a:gd name="connsiteX5" fmla="*/ 74486 w 149733"/>
                <a:gd name="connsiteY5" fmla="*/ 149732 h 149732"/>
                <a:gd name="connsiteX6" fmla="*/ 74486 w 149733"/>
                <a:gd name="connsiteY6" fmla="*/ 25907 h 149732"/>
                <a:gd name="connsiteX7" fmla="*/ 24956 w 149733"/>
                <a:gd name="connsiteY7" fmla="*/ 75247 h 149732"/>
                <a:gd name="connsiteX8" fmla="*/ 74295 w 149733"/>
                <a:gd name="connsiteY8" fmla="*/ 124776 h 149732"/>
                <a:gd name="connsiteX9" fmla="*/ 123825 w 149733"/>
                <a:gd name="connsiteY9" fmla="*/ 75437 h 149732"/>
                <a:gd name="connsiteX10" fmla="*/ 123825 w 149733"/>
                <a:gd name="connsiteY10" fmla="*/ 75247 h 149732"/>
                <a:gd name="connsiteX11" fmla="*/ 74677 w 149733"/>
                <a:gd name="connsiteY11" fmla="*/ 25527 h 149732"/>
                <a:gd name="connsiteX12" fmla="*/ 74486 w 149733"/>
                <a:gd name="connsiteY12" fmla="*/ 25526 h 1497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49733" h="149732">
                  <a:moveTo>
                    <a:pt x="74486" y="149732"/>
                  </a:moveTo>
                  <a:cubicBezTo>
                    <a:pt x="33138" y="149522"/>
                    <a:pt x="-209" y="115833"/>
                    <a:pt x="1" y="74486"/>
                  </a:cubicBezTo>
                  <a:cubicBezTo>
                    <a:pt x="211" y="33138"/>
                    <a:pt x="33900" y="-209"/>
                    <a:pt x="75248" y="1"/>
                  </a:cubicBezTo>
                  <a:cubicBezTo>
                    <a:pt x="116446" y="211"/>
                    <a:pt x="149733" y="33667"/>
                    <a:pt x="149733" y="74866"/>
                  </a:cubicBezTo>
                  <a:cubicBezTo>
                    <a:pt x="149734" y="116213"/>
                    <a:pt x="116215" y="149732"/>
                    <a:pt x="74868" y="149733"/>
                  </a:cubicBezTo>
                  <a:cubicBezTo>
                    <a:pt x="74740" y="149733"/>
                    <a:pt x="74613" y="149733"/>
                    <a:pt x="74486" y="149732"/>
                  </a:cubicBezTo>
                  <a:close/>
                  <a:moveTo>
                    <a:pt x="74486" y="25907"/>
                  </a:moveTo>
                  <a:cubicBezTo>
                    <a:pt x="47184" y="25855"/>
                    <a:pt x="25008" y="47945"/>
                    <a:pt x="24956" y="75247"/>
                  </a:cubicBezTo>
                  <a:cubicBezTo>
                    <a:pt x="24903" y="102549"/>
                    <a:pt x="46993" y="124724"/>
                    <a:pt x="74295" y="124776"/>
                  </a:cubicBezTo>
                  <a:cubicBezTo>
                    <a:pt x="101597" y="124829"/>
                    <a:pt x="123772" y="102739"/>
                    <a:pt x="123825" y="75437"/>
                  </a:cubicBezTo>
                  <a:cubicBezTo>
                    <a:pt x="123825" y="75373"/>
                    <a:pt x="123825" y="75310"/>
                    <a:pt x="123825" y="75247"/>
                  </a:cubicBezTo>
                  <a:cubicBezTo>
                    <a:pt x="123983" y="47945"/>
                    <a:pt x="101979" y="25685"/>
                    <a:pt x="74677" y="25527"/>
                  </a:cubicBezTo>
                  <a:cubicBezTo>
                    <a:pt x="74613" y="25526"/>
                    <a:pt x="74549" y="25526"/>
                    <a:pt x="74486" y="25526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" name="爱设计-3-2">
              <a:extLst>
                <a:ext uri="{FF2B5EF4-FFF2-40B4-BE49-F238E27FC236}">
                  <a16:creationId xmlns:a16="http://schemas.microsoft.com/office/drawing/2014/main" id="{9B9D2950-D135-6BA1-271F-A34BEA531F09}"/>
                </a:ext>
              </a:extLst>
            </p:cNvPr>
            <p:cNvSpPr/>
            <p:nvPr/>
          </p:nvSpPr>
          <p:spPr>
            <a:xfrm>
              <a:off x="5913500" y="3750182"/>
              <a:ext cx="119479" cy="144598"/>
            </a:xfrm>
            <a:custGeom>
              <a:avLst/>
              <a:gdLst>
                <a:gd name="connsiteX0" fmla="*/ 93726 w 119479"/>
                <a:gd name="connsiteY0" fmla="*/ 143732 h 144598"/>
                <a:gd name="connsiteX1" fmla="*/ 88106 w 119479"/>
                <a:gd name="connsiteY1" fmla="*/ 140113 h 144598"/>
                <a:gd name="connsiteX2" fmla="*/ 68390 w 119479"/>
                <a:gd name="connsiteY2" fmla="*/ 98870 h 144598"/>
                <a:gd name="connsiteX3" fmla="*/ 62770 w 119479"/>
                <a:gd name="connsiteY3" fmla="*/ 95345 h 144598"/>
                <a:gd name="connsiteX4" fmla="*/ 31814 w 119479"/>
                <a:gd name="connsiteY4" fmla="*/ 95345 h 144598"/>
                <a:gd name="connsiteX5" fmla="*/ 25432 w 119479"/>
                <a:gd name="connsiteY5" fmla="*/ 101536 h 144598"/>
                <a:gd name="connsiteX6" fmla="*/ 25432 w 119479"/>
                <a:gd name="connsiteY6" fmla="*/ 101632 h 144598"/>
                <a:gd name="connsiteX7" fmla="*/ 25432 w 119479"/>
                <a:gd name="connsiteY7" fmla="*/ 137351 h 144598"/>
                <a:gd name="connsiteX8" fmla="*/ 19241 w 119479"/>
                <a:gd name="connsiteY8" fmla="*/ 143732 h 144598"/>
                <a:gd name="connsiteX9" fmla="*/ 19145 w 119479"/>
                <a:gd name="connsiteY9" fmla="*/ 143732 h 144598"/>
                <a:gd name="connsiteX10" fmla="*/ 6286 w 119479"/>
                <a:gd name="connsiteY10" fmla="*/ 143732 h 144598"/>
                <a:gd name="connsiteX11" fmla="*/ 0 w 119479"/>
                <a:gd name="connsiteY11" fmla="*/ 137351 h 144598"/>
                <a:gd name="connsiteX12" fmla="*/ 0 w 119479"/>
                <a:gd name="connsiteY12" fmla="*/ 6287 h 144598"/>
                <a:gd name="connsiteX13" fmla="*/ 6286 w 119479"/>
                <a:gd name="connsiteY13" fmla="*/ 0 h 144598"/>
                <a:gd name="connsiteX14" fmla="*/ 70485 w 119479"/>
                <a:gd name="connsiteY14" fmla="*/ 0 h 144598"/>
                <a:gd name="connsiteX15" fmla="*/ 104394 w 119479"/>
                <a:gd name="connsiteY15" fmla="*/ 13335 h 144598"/>
                <a:gd name="connsiteX16" fmla="*/ 119444 w 119479"/>
                <a:gd name="connsiteY16" fmla="*/ 46006 h 144598"/>
                <a:gd name="connsiteX17" fmla="*/ 96869 w 119479"/>
                <a:gd name="connsiteY17" fmla="*/ 88392 h 144598"/>
                <a:gd name="connsiteX18" fmla="*/ 94583 w 119479"/>
                <a:gd name="connsiteY18" fmla="*/ 96298 h 144598"/>
                <a:gd name="connsiteX19" fmla="*/ 113062 w 119479"/>
                <a:gd name="connsiteY19" fmla="*/ 135065 h 144598"/>
                <a:gd name="connsiteX20" fmla="*/ 110926 w 119479"/>
                <a:gd name="connsiteY20" fmla="*/ 143695 h 144598"/>
                <a:gd name="connsiteX21" fmla="*/ 107347 w 119479"/>
                <a:gd name="connsiteY21" fmla="*/ 144590 h 144598"/>
                <a:gd name="connsiteX22" fmla="*/ 31814 w 119479"/>
                <a:gd name="connsiteY22" fmla="*/ 25813 h 144598"/>
                <a:gd name="connsiteX23" fmla="*/ 25432 w 119479"/>
                <a:gd name="connsiteY23" fmla="*/ 32003 h 144598"/>
                <a:gd name="connsiteX24" fmla="*/ 25432 w 119479"/>
                <a:gd name="connsiteY24" fmla="*/ 32099 h 144598"/>
                <a:gd name="connsiteX25" fmla="*/ 25432 w 119479"/>
                <a:gd name="connsiteY25" fmla="*/ 63246 h 144598"/>
                <a:gd name="connsiteX26" fmla="*/ 31718 w 119479"/>
                <a:gd name="connsiteY26" fmla="*/ 69533 h 144598"/>
                <a:gd name="connsiteX27" fmla="*/ 31813 w 119479"/>
                <a:gd name="connsiteY27" fmla="*/ 69533 h 144598"/>
                <a:gd name="connsiteX28" fmla="*/ 70771 w 119479"/>
                <a:gd name="connsiteY28" fmla="*/ 69533 h 144598"/>
                <a:gd name="connsiteX29" fmla="*/ 93440 w 119479"/>
                <a:gd name="connsiteY29" fmla="*/ 48387 h 144598"/>
                <a:gd name="connsiteX30" fmla="*/ 72404 w 119479"/>
                <a:gd name="connsiteY30" fmla="*/ 25826 h 144598"/>
                <a:gd name="connsiteX31" fmla="*/ 71533 w 119479"/>
                <a:gd name="connsiteY31" fmla="*/ 25813 h 1445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19479" h="144598">
                  <a:moveTo>
                    <a:pt x="93726" y="143732"/>
                  </a:moveTo>
                  <a:cubicBezTo>
                    <a:pt x="91313" y="143704"/>
                    <a:pt x="89130" y="142298"/>
                    <a:pt x="88106" y="140113"/>
                  </a:cubicBezTo>
                  <a:lnTo>
                    <a:pt x="68390" y="98870"/>
                  </a:lnTo>
                  <a:cubicBezTo>
                    <a:pt x="67357" y="96706"/>
                    <a:pt x="65167" y="95333"/>
                    <a:pt x="62770" y="95345"/>
                  </a:cubicBezTo>
                  <a:lnTo>
                    <a:pt x="31814" y="95345"/>
                  </a:lnTo>
                  <a:cubicBezTo>
                    <a:pt x="28342" y="95293"/>
                    <a:pt x="25485" y="98064"/>
                    <a:pt x="25432" y="101536"/>
                  </a:cubicBezTo>
                  <a:cubicBezTo>
                    <a:pt x="25432" y="101568"/>
                    <a:pt x="25432" y="101600"/>
                    <a:pt x="25432" y="101632"/>
                  </a:cubicBezTo>
                  <a:lnTo>
                    <a:pt x="25432" y="137351"/>
                  </a:lnTo>
                  <a:cubicBezTo>
                    <a:pt x="25484" y="140822"/>
                    <a:pt x="22713" y="143679"/>
                    <a:pt x="19241" y="143732"/>
                  </a:cubicBezTo>
                  <a:cubicBezTo>
                    <a:pt x="19209" y="143732"/>
                    <a:pt x="19177" y="143732"/>
                    <a:pt x="19145" y="143732"/>
                  </a:cubicBezTo>
                  <a:lnTo>
                    <a:pt x="6286" y="143732"/>
                  </a:lnTo>
                  <a:cubicBezTo>
                    <a:pt x="2799" y="143680"/>
                    <a:pt x="0" y="140838"/>
                    <a:pt x="0" y="137351"/>
                  </a:cubicBezTo>
                  <a:lnTo>
                    <a:pt x="0" y="6287"/>
                  </a:lnTo>
                  <a:cubicBezTo>
                    <a:pt x="51" y="2836"/>
                    <a:pt x="2836" y="51"/>
                    <a:pt x="6286" y="0"/>
                  </a:cubicBezTo>
                  <a:lnTo>
                    <a:pt x="70485" y="0"/>
                  </a:lnTo>
                  <a:cubicBezTo>
                    <a:pt x="83070" y="-15"/>
                    <a:pt x="95191" y="4751"/>
                    <a:pt x="104394" y="13335"/>
                  </a:cubicBezTo>
                  <a:cubicBezTo>
                    <a:pt x="113565" y="21784"/>
                    <a:pt x="118983" y="33545"/>
                    <a:pt x="119444" y="46006"/>
                  </a:cubicBezTo>
                  <a:cubicBezTo>
                    <a:pt x="120114" y="63172"/>
                    <a:pt x="111488" y="79369"/>
                    <a:pt x="96869" y="88392"/>
                  </a:cubicBezTo>
                  <a:cubicBezTo>
                    <a:pt x="94175" y="90038"/>
                    <a:pt x="93183" y="93468"/>
                    <a:pt x="94583" y="96298"/>
                  </a:cubicBezTo>
                  <a:lnTo>
                    <a:pt x="113062" y="135065"/>
                  </a:lnTo>
                  <a:cubicBezTo>
                    <a:pt x="114855" y="138037"/>
                    <a:pt x="113899" y="141901"/>
                    <a:pt x="110926" y="143695"/>
                  </a:cubicBezTo>
                  <a:cubicBezTo>
                    <a:pt x="109849" y="144344"/>
                    <a:pt x="108603" y="144656"/>
                    <a:pt x="107347" y="144590"/>
                  </a:cubicBezTo>
                  <a:close/>
                  <a:moveTo>
                    <a:pt x="31814" y="25813"/>
                  </a:moveTo>
                  <a:cubicBezTo>
                    <a:pt x="28342" y="25760"/>
                    <a:pt x="25485" y="28532"/>
                    <a:pt x="25432" y="32003"/>
                  </a:cubicBezTo>
                  <a:cubicBezTo>
                    <a:pt x="25432" y="32035"/>
                    <a:pt x="25432" y="32067"/>
                    <a:pt x="25432" y="32099"/>
                  </a:cubicBezTo>
                  <a:lnTo>
                    <a:pt x="25432" y="63246"/>
                  </a:lnTo>
                  <a:cubicBezTo>
                    <a:pt x="25431" y="66718"/>
                    <a:pt x="28246" y="69533"/>
                    <a:pt x="31718" y="69533"/>
                  </a:cubicBezTo>
                  <a:cubicBezTo>
                    <a:pt x="31749" y="69533"/>
                    <a:pt x="31781" y="69533"/>
                    <a:pt x="31813" y="69533"/>
                  </a:cubicBezTo>
                  <a:lnTo>
                    <a:pt x="70771" y="69533"/>
                  </a:lnTo>
                  <a:cubicBezTo>
                    <a:pt x="82756" y="69655"/>
                    <a:pt x="92730" y="60352"/>
                    <a:pt x="93440" y="48387"/>
                  </a:cubicBezTo>
                  <a:cubicBezTo>
                    <a:pt x="93861" y="36348"/>
                    <a:pt x="84443" y="26247"/>
                    <a:pt x="72404" y="25826"/>
                  </a:cubicBezTo>
                  <a:cubicBezTo>
                    <a:pt x="72113" y="25816"/>
                    <a:pt x="71823" y="25811"/>
                    <a:pt x="71533" y="25813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" name="爱设计-3-3">
              <a:extLst>
                <a:ext uri="{FF2B5EF4-FFF2-40B4-BE49-F238E27FC236}">
                  <a16:creationId xmlns:a16="http://schemas.microsoft.com/office/drawing/2014/main" id="{696500C6-5893-9D26-DF30-36FAFCF787DC}"/>
                </a:ext>
              </a:extLst>
            </p:cNvPr>
            <p:cNvSpPr/>
            <p:nvPr/>
          </p:nvSpPr>
          <p:spPr>
            <a:xfrm>
              <a:off x="5481970" y="3750183"/>
              <a:ext cx="133348" cy="143732"/>
            </a:xfrm>
            <a:custGeom>
              <a:avLst/>
              <a:gdLst>
                <a:gd name="connsiteX0" fmla="*/ 59960 w 133348"/>
                <a:gd name="connsiteY0" fmla="*/ 143732 h 143732"/>
                <a:gd name="connsiteX1" fmla="*/ 53673 w 133348"/>
                <a:gd name="connsiteY1" fmla="*/ 137446 h 143732"/>
                <a:gd name="connsiteX2" fmla="*/ 53673 w 133348"/>
                <a:gd name="connsiteY2" fmla="*/ 85820 h 143732"/>
                <a:gd name="connsiteX3" fmla="*/ 51959 w 133348"/>
                <a:gd name="connsiteY3" fmla="*/ 80391 h 143732"/>
                <a:gd name="connsiteX4" fmla="*/ 905 w 133348"/>
                <a:gd name="connsiteY4" fmla="*/ 10001 h 143732"/>
                <a:gd name="connsiteX5" fmla="*/ 3040 w 133348"/>
                <a:gd name="connsiteY5" fmla="*/ 1371 h 143732"/>
                <a:gd name="connsiteX6" fmla="*/ 5953 w 133348"/>
                <a:gd name="connsiteY6" fmla="*/ 476 h 143732"/>
                <a:gd name="connsiteX7" fmla="*/ 18716 w 133348"/>
                <a:gd name="connsiteY7" fmla="*/ 476 h 143732"/>
                <a:gd name="connsiteX8" fmla="*/ 23479 w 133348"/>
                <a:gd name="connsiteY8" fmla="*/ 2667 h 143732"/>
                <a:gd name="connsiteX9" fmla="*/ 61579 w 133348"/>
                <a:gd name="connsiteY9" fmla="*/ 56483 h 143732"/>
                <a:gd name="connsiteX10" fmla="*/ 66722 w 133348"/>
                <a:gd name="connsiteY10" fmla="*/ 59055 h 143732"/>
                <a:gd name="connsiteX11" fmla="*/ 71771 w 133348"/>
                <a:gd name="connsiteY11" fmla="*/ 56483 h 143732"/>
                <a:gd name="connsiteX12" fmla="*/ 109871 w 133348"/>
                <a:gd name="connsiteY12" fmla="*/ 2667 h 143732"/>
                <a:gd name="connsiteX13" fmla="*/ 115014 w 133348"/>
                <a:gd name="connsiteY13" fmla="*/ 0 h 143732"/>
                <a:gd name="connsiteX14" fmla="*/ 127397 w 133348"/>
                <a:gd name="connsiteY14" fmla="*/ 0 h 143732"/>
                <a:gd name="connsiteX15" fmla="*/ 133340 w 133348"/>
                <a:gd name="connsiteY15" fmla="*/ 6612 h 143732"/>
                <a:gd name="connsiteX16" fmla="*/ 132445 w 133348"/>
                <a:gd name="connsiteY16" fmla="*/ 9525 h 143732"/>
                <a:gd name="connsiteX17" fmla="*/ 81200 w 133348"/>
                <a:gd name="connsiteY17" fmla="*/ 80391 h 143732"/>
                <a:gd name="connsiteX18" fmla="*/ 79486 w 133348"/>
                <a:gd name="connsiteY18" fmla="*/ 85820 h 143732"/>
                <a:gd name="connsiteX19" fmla="*/ 79486 w 133348"/>
                <a:gd name="connsiteY19" fmla="*/ 137446 h 143732"/>
                <a:gd name="connsiteX20" fmla="*/ 73199 w 133348"/>
                <a:gd name="connsiteY20" fmla="*/ 143732 h 1437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33348" h="143732">
                  <a:moveTo>
                    <a:pt x="59960" y="143732"/>
                  </a:moveTo>
                  <a:cubicBezTo>
                    <a:pt x="56509" y="143681"/>
                    <a:pt x="53724" y="140896"/>
                    <a:pt x="53673" y="137446"/>
                  </a:cubicBezTo>
                  <a:lnTo>
                    <a:pt x="53673" y="85820"/>
                  </a:lnTo>
                  <a:cubicBezTo>
                    <a:pt x="53708" y="83872"/>
                    <a:pt x="53106" y="81966"/>
                    <a:pt x="51959" y="80391"/>
                  </a:cubicBezTo>
                  <a:lnTo>
                    <a:pt x="905" y="10001"/>
                  </a:lnTo>
                  <a:cubicBezTo>
                    <a:pt x="-889" y="7028"/>
                    <a:pt x="67" y="3164"/>
                    <a:pt x="3040" y="1371"/>
                  </a:cubicBezTo>
                  <a:cubicBezTo>
                    <a:pt x="3923" y="838"/>
                    <a:pt x="4923" y="531"/>
                    <a:pt x="5953" y="476"/>
                  </a:cubicBezTo>
                  <a:lnTo>
                    <a:pt x="18716" y="476"/>
                  </a:lnTo>
                  <a:cubicBezTo>
                    <a:pt x="20547" y="478"/>
                    <a:pt x="22286" y="1278"/>
                    <a:pt x="23479" y="2667"/>
                  </a:cubicBezTo>
                  <a:lnTo>
                    <a:pt x="61579" y="56483"/>
                  </a:lnTo>
                  <a:cubicBezTo>
                    <a:pt x="62788" y="58108"/>
                    <a:pt x="64697" y="59063"/>
                    <a:pt x="66722" y="59055"/>
                  </a:cubicBezTo>
                  <a:cubicBezTo>
                    <a:pt x="68722" y="59063"/>
                    <a:pt x="70602" y="58105"/>
                    <a:pt x="71771" y="56483"/>
                  </a:cubicBezTo>
                  <a:lnTo>
                    <a:pt x="109871" y="2667"/>
                  </a:lnTo>
                  <a:cubicBezTo>
                    <a:pt x="111049" y="994"/>
                    <a:pt x="112968" y="-1"/>
                    <a:pt x="115014" y="0"/>
                  </a:cubicBezTo>
                  <a:lnTo>
                    <a:pt x="127397" y="0"/>
                  </a:lnTo>
                  <a:cubicBezTo>
                    <a:pt x="130864" y="185"/>
                    <a:pt x="133524" y="3145"/>
                    <a:pt x="133340" y="6612"/>
                  </a:cubicBezTo>
                  <a:cubicBezTo>
                    <a:pt x="133285" y="7642"/>
                    <a:pt x="132978" y="8642"/>
                    <a:pt x="132445" y="9525"/>
                  </a:cubicBezTo>
                  <a:lnTo>
                    <a:pt x="81200" y="80391"/>
                  </a:lnTo>
                  <a:cubicBezTo>
                    <a:pt x="80053" y="81966"/>
                    <a:pt x="79451" y="83872"/>
                    <a:pt x="79486" y="85820"/>
                  </a:cubicBezTo>
                  <a:lnTo>
                    <a:pt x="79486" y="137446"/>
                  </a:lnTo>
                  <a:cubicBezTo>
                    <a:pt x="79435" y="140896"/>
                    <a:pt x="76650" y="143681"/>
                    <a:pt x="73199" y="143732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" name="爱设计-3-4">
              <a:extLst>
                <a:ext uri="{FF2B5EF4-FFF2-40B4-BE49-F238E27FC236}">
                  <a16:creationId xmlns:a16="http://schemas.microsoft.com/office/drawing/2014/main" id="{9D5CAF35-6434-4FF6-2DD7-8C451639B586}"/>
                </a:ext>
              </a:extLst>
            </p:cNvPr>
            <p:cNvSpPr/>
            <p:nvPr/>
          </p:nvSpPr>
          <p:spPr>
            <a:xfrm>
              <a:off x="5769006" y="3750182"/>
              <a:ext cx="131730" cy="143732"/>
            </a:xfrm>
            <a:custGeom>
              <a:avLst/>
              <a:gdLst>
                <a:gd name="connsiteX0" fmla="*/ 65913 w 131730"/>
                <a:gd name="connsiteY0" fmla="*/ 143732 h 143732"/>
                <a:gd name="connsiteX1" fmla="*/ 0 w 131730"/>
                <a:gd name="connsiteY1" fmla="*/ 77819 h 143732"/>
                <a:gd name="connsiteX2" fmla="*/ 0 w 131730"/>
                <a:gd name="connsiteY2" fmla="*/ 6287 h 143732"/>
                <a:gd name="connsiteX3" fmla="*/ 6286 w 131730"/>
                <a:gd name="connsiteY3" fmla="*/ 0 h 143732"/>
                <a:gd name="connsiteX4" fmla="*/ 19431 w 131730"/>
                <a:gd name="connsiteY4" fmla="*/ 0 h 143732"/>
                <a:gd name="connsiteX5" fmla="*/ 25717 w 131730"/>
                <a:gd name="connsiteY5" fmla="*/ 6287 h 143732"/>
                <a:gd name="connsiteX6" fmla="*/ 25717 w 131730"/>
                <a:gd name="connsiteY6" fmla="*/ 77343 h 143732"/>
                <a:gd name="connsiteX7" fmla="*/ 63909 w 131730"/>
                <a:gd name="connsiteY7" fmla="*/ 119447 h 143732"/>
                <a:gd name="connsiteX8" fmla="*/ 106013 w 131730"/>
                <a:gd name="connsiteY8" fmla="*/ 81255 h 143732"/>
                <a:gd name="connsiteX9" fmla="*/ 106013 w 131730"/>
                <a:gd name="connsiteY9" fmla="*/ 77343 h 143732"/>
                <a:gd name="connsiteX10" fmla="*/ 106013 w 131730"/>
                <a:gd name="connsiteY10" fmla="*/ 6287 h 143732"/>
                <a:gd name="connsiteX11" fmla="*/ 112300 w 131730"/>
                <a:gd name="connsiteY11" fmla="*/ 0 h 143732"/>
                <a:gd name="connsiteX12" fmla="*/ 125444 w 131730"/>
                <a:gd name="connsiteY12" fmla="*/ 0 h 143732"/>
                <a:gd name="connsiteX13" fmla="*/ 131731 w 131730"/>
                <a:gd name="connsiteY13" fmla="*/ 6287 h 143732"/>
                <a:gd name="connsiteX14" fmla="*/ 131731 w 131730"/>
                <a:gd name="connsiteY14" fmla="*/ 77819 h 143732"/>
                <a:gd name="connsiteX15" fmla="*/ 66008 w 131730"/>
                <a:gd name="connsiteY15" fmla="*/ 143732 h 143732"/>
                <a:gd name="connsiteX16" fmla="*/ 65913 w 131730"/>
                <a:gd name="connsiteY16" fmla="*/ 143732 h 1437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31730" h="143732">
                  <a:moveTo>
                    <a:pt x="65913" y="143732"/>
                  </a:moveTo>
                  <a:cubicBezTo>
                    <a:pt x="29510" y="143732"/>
                    <a:pt x="0" y="114222"/>
                    <a:pt x="0" y="77819"/>
                  </a:cubicBezTo>
                  <a:lnTo>
                    <a:pt x="0" y="6287"/>
                  </a:lnTo>
                  <a:cubicBezTo>
                    <a:pt x="0" y="2815"/>
                    <a:pt x="2815" y="0"/>
                    <a:pt x="6286" y="0"/>
                  </a:cubicBezTo>
                  <a:lnTo>
                    <a:pt x="19431" y="0"/>
                  </a:lnTo>
                  <a:cubicBezTo>
                    <a:pt x="22903" y="0"/>
                    <a:pt x="25717" y="2815"/>
                    <a:pt x="25717" y="6287"/>
                  </a:cubicBezTo>
                  <a:lnTo>
                    <a:pt x="25717" y="77343"/>
                  </a:lnTo>
                  <a:cubicBezTo>
                    <a:pt x="24637" y="99516"/>
                    <a:pt x="41736" y="118367"/>
                    <a:pt x="63909" y="119447"/>
                  </a:cubicBezTo>
                  <a:cubicBezTo>
                    <a:pt x="86082" y="120527"/>
                    <a:pt x="104933" y="103428"/>
                    <a:pt x="106013" y="81255"/>
                  </a:cubicBezTo>
                  <a:cubicBezTo>
                    <a:pt x="106077" y="79952"/>
                    <a:pt x="106077" y="78646"/>
                    <a:pt x="106013" y="77343"/>
                  </a:cubicBezTo>
                  <a:lnTo>
                    <a:pt x="106013" y="6287"/>
                  </a:lnTo>
                  <a:cubicBezTo>
                    <a:pt x="106064" y="2836"/>
                    <a:pt x="108849" y="51"/>
                    <a:pt x="112300" y="0"/>
                  </a:cubicBezTo>
                  <a:lnTo>
                    <a:pt x="125444" y="0"/>
                  </a:lnTo>
                  <a:cubicBezTo>
                    <a:pt x="128916" y="0"/>
                    <a:pt x="131731" y="2815"/>
                    <a:pt x="131731" y="6287"/>
                  </a:cubicBezTo>
                  <a:lnTo>
                    <a:pt x="131731" y="77819"/>
                  </a:lnTo>
                  <a:cubicBezTo>
                    <a:pt x="131783" y="114169"/>
                    <a:pt x="102358" y="143680"/>
                    <a:pt x="66008" y="143732"/>
                  </a:cubicBezTo>
                  <a:cubicBezTo>
                    <a:pt x="65977" y="143732"/>
                    <a:pt x="65945" y="143732"/>
                    <a:pt x="65913" y="143732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" name="爱设计-3-5">
              <a:extLst>
                <a:ext uri="{FF2B5EF4-FFF2-40B4-BE49-F238E27FC236}">
                  <a16:creationId xmlns:a16="http://schemas.microsoft.com/office/drawing/2014/main" id="{9BD0D1D1-F361-56BE-3256-3257A8BE0FF7}"/>
                </a:ext>
              </a:extLst>
            </p:cNvPr>
            <p:cNvSpPr/>
            <p:nvPr/>
          </p:nvSpPr>
          <p:spPr>
            <a:xfrm>
              <a:off x="6121239" y="3748944"/>
              <a:ext cx="116682" cy="145923"/>
            </a:xfrm>
            <a:custGeom>
              <a:avLst/>
              <a:gdLst>
                <a:gd name="connsiteX0" fmla="*/ 6287 w 116682"/>
                <a:gd name="connsiteY0" fmla="*/ 145923 h 145923"/>
                <a:gd name="connsiteX1" fmla="*/ 1 w 116682"/>
                <a:gd name="connsiteY1" fmla="*/ 139829 h 145923"/>
                <a:gd name="connsiteX2" fmla="*/ 1 w 116682"/>
                <a:gd name="connsiteY2" fmla="*/ 139637 h 145923"/>
                <a:gd name="connsiteX3" fmla="*/ 1 w 116682"/>
                <a:gd name="connsiteY3" fmla="*/ 6287 h 145923"/>
                <a:gd name="connsiteX4" fmla="*/ 6287 w 116682"/>
                <a:gd name="connsiteY4" fmla="*/ 0 h 145923"/>
                <a:gd name="connsiteX5" fmla="*/ 20003 w 116682"/>
                <a:gd name="connsiteY5" fmla="*/ 0 h 145923"/>
                <a:gd name="connsiteX6" fmla="*/ 26290 w 116682"/>
                <a:gd name="connsiteY6" fmla="*/ 6287 h 145923"/>
                <a:gd name="connsiteX7" fmla="*/ 26290 w 116682"/>
                <a:gd name="connsiteY7" fmla="*/ 114395 h 145923"/>
                <a:gd name="connsiteX8" fmla="*/ 32576 w 116682"/>
                <a:gd name="connsiteY8" fmla="*/ 120682 h 145923"/>
                <a:gd name="connsiteX9" fmla="*/ 110396 w 116682"/>
                <a:gd name="connsiteY9" fmla="*/ 120682 h 145923"/>
                <a:gd name="connsiteX10" fmla="*/ 116682 w 116682"/>
                <a:gd name="connsiteY10" fmla="*/ 126968 h 145923"/>
                <a:gd name="connsiteX11" fmla="*/ 116682 w 116682"/>
                <a:gd name="connsiteY11" fmla="*/ 139637 h 145923"/>
                <a:gd name="connsiteX12" fmla="*/ 110588 w 116682"/>
                <a:gd name="connsiteY12" fmla="*/ 145923 h 145923"/>
                <a:gd name="connsiteX13" fmla="*/ 110396 w 116682"/>
                <a:gd name="connsiteY13" fmla="*/ 145923 h 1459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16682" h="145923">
                  <a:moveTo>
                    <a:pt x="6287" y="145923"/>
                  </a:moveTo>
                  <a:cubicBezTo>
                    <a:pt x="2868" y="145976"/>
                    <a:pt x="54" y="143248"/>
                    <a:pt x="1" y="139829"/>
                  </a:cubicBezTo>
                  <a:cubicBezTo>
                    <a:pt x="0" y="139765"/>
                    <a:pt x="0" y="139701"/>
                    <a:pt x="1" y="139637"/>
                  </a:cubicBezTo>
                  <a:lnTo>
                    <a:pt x="1" y="6287"/>
                  </a:lnTo>
                  <a:cubicBezTo>
                    <a:pt x="1" y="2815"/>
                    <a:pt x="2815" y="0"/>
                    <a:pt x="6287" y="0"/>
                  </a:cubicBezTo>
                  <a:lnTo>
                    <a:pt x="20003" y="0"/>
                  </a:lnTo>
                  <a:cubicBezTo>
                    <a:pt x="23475" y="0"/>
                    <a:pt x="26290" y="2815"/>
                    <a:pt x="26290" y="6287"/>
                  </a:cubicBezTo>
                  <a:lnTo>
                    <a:pt x="26290" y="114395"/>
                  </a:lnTo>
                  <a:cubicBezTo>
                    <a:pt x="26290" y="117867"/>
                    <a:pt x="29104" y="120682"/>
                    <a:pt x="32576" y="120682"/>
                  </a:cubicBezTo>
                  <a:lnTo>
                    <a:pt x="110396" y="120682"/>
                  </a:lnTo>
                  <a:cubicBezTo>
                    <a:pt x="113868" y="120682"/>
                    <a:pt x="116682" y="123496"/>
                    <a:pt x="116682" y="126968"/>
                  </a:cubicBezTo>
                  <a:lnTo>
                    <a:pt x="116682" y="139637"/>
                  </a:lnTo>
                  <a:cubicBezTo>
                    <a:pt x="116735" y="143055"/>
                    <a:pt x="114007" y="145870"/>
                    <a:pt x="110588" y="145923"/>
                  </a:cubicBezTo>
                  <a:cubicBezTo>
                    <a:pt x="110524" y="145924"/>
                    <a:pt x="110460" y="145924"/>
                    <a:pt x="110396" y="145923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" name="爱设计-3-6">
              <a:extLst>
                <a:ext uri="{FF2B5EF4-FFF2-40B4-BE49-F238E27FC236}">
                  <a16:creationId xmlns:a16="http://schemas.microsoft.com/office/drawing/2014/main" id="{E2B20345-6538-77CD-D3A3-6C10FA79CAFF}"/>
                </a:ext>
              </a:extLst>
            </p:cNvPr>
            <p:cNvSpPr/>
            <p:nvPr/>
          </p:nvSpPr>
          <p:spPr>
            <a:xfrm>
              <a:off x="6561009" y="3749611"/>
              <a:ext cx="149352" cy="149352"/>
            </a:xfrm>
            <a:custGeom>
              <a:avLst/>
              <a:gdLst>
                <a:gd name="connsiteX0" fmla="*/ 74867 w 149352"/>
                <a:gd name="connsiteY0" fmla="*/ 149352 h 149352"/>
                <a:gd name="connsiteX1" fmla="*/ 0 w 149352"/>
                <a:gd name="connsiteY1" fmla="*/ 74867 h 149352"/>
                <a:gd name="connsiteX2" fmla="*/ 74486 w 149352"/>
                <a:gd name="connsiteY2" fmla="*/ 0 h 149352"/>
                <a:gd name="connsiteX3" fmla="*/ 149352 w 149352"/>
                <a:gd name="connsiteY3" fmla="*/ 74486 h 149352"/>
                <a:gd name="connsiteX4" fmla="*/ 149352 w 149352"/>
                <a:gd name="connsiteY4" fmla="*/ 74676 h 149352"/>
                <a:gd name="connsiteX5" fmla="*/ 74867 w 149352"/>
                <a:gd name="connsiteY5" fmla="*/ 149352 h 149352"/>
                <a:gd name="connsiteX6" fmla="*/ 74867 w 149352"/>
                <a:gd name="connsiteY6" fmla="*/ 25527 h 149352"/>
                <a:gd name="connsiteX7" fmla="*/ 25527 w 149352"/>
                <a:gd name="connsiteY7" fmla="*/ 74676 h 149352"/>
                <a:gd name="connsiteX8" fmla="*/ 74676 w 149352"/>
                <a:gd name="connsiteY8" fmla="*/ 124015 h 149352"/>
                <a:gd name="connsiteX9" fmla="*/ 124015 w 149352"/>
                <a:gd name="connsiteY9" fmla="*/ 74866 h 149352"/>
                <a:gd name="connsiteX10" fmla="*/ 124016 w 149352"/>
                <a:gd name="connsiteY10" fmla="*/ 74771 h 149352"/>
                <a:gd name="connsiteX11" fmla="*/ 74866 w 149352"/>
                <a:gd name="connsiteY11" fmla="*/ 25432 h 1493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49352" h="149352">
                  <a:moveTo>
                    <a:pt x="74867" y="149352"/>
                  </a:moveTo>
                  <a:cubicBezTo>
                    <a:pt x="33624" y="149457"/>
                    <a:pt x="105" y="116109"/>
                    <a:pt x="0" y="74867"/>
                  </a:cubicBezTo>
                  <a:cubicBezTo>
                    <a:pt x="-105" y="33624"/>
                    <a:pt x="33243" y="105"/>
                    <a:pt x="74486" y="0"/>
                  </a:cubicBezTo>
                  <a:cubicBezTo>
                    <a:pt x="115728" y="-105"/>
                    <a:pt x="149247" y="33243"/>
                    <a:pt x="149352" y="74486"/>
                  </a:cubicBezTo>
                  <a:cubicBezTo>
                    <a:pt x="149352" y="74549"/>
                    <a:pt x="149352" y="74612"/>
                    <a:pt x="149352" y="74676"/>
                  </a:cubicBezTo>
                  <a:cubicBezTo>
                    <a:pt x="149300" y="115822"/>
                    <a:pt x="116013" y="149195"/>
                    <a:pt x="74867" y="149352"/>
                  </a:cubicBezTo>
                  <a:close/>
                  <a:moveTo>
                    <a:pt x="74867" y="25527"/>
                  </a:moveTo>
                  <a:cubicBezTo>
                    <a:pt x="47670" y="25474"/>
                    <a:pt x="25580" y="47479"/>
                    <a:pt x="25527" y="74676"/>
                  </a:cubicBezTo>
                  <a:cubicBezTo>
                    <a:pt x="25474" y="101873"/>
                    <a:pt x="47479" y="123963"/>
                    <a:pt x="74676" y="124015"/>
                  </a:cubicBezTo>
                  <a:cubicBezTo>
                    <a:pt x="101873" y="124068"/>
                    <a:pt x="123963" y="102063"/>
                    <a:pt x="124015" y="74866"/>
                  </a:cubicBezTo>
                  <a:cubicBezTo>
                    <a:pt x="124016" y="74835"/>
                    <a:pt x="124016" y="74803"/>
                    <a:pt x="124016" y="74771"/>
                  </a:cubicBezTo>
                  <a:cubicBezTo>
                    <a:pt x="124016" y="47596"/>
                    <a:pt x="102042" y="25537"/>
                    <a:pt x="74866" y="25432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" name="爱设计-3-7">
              <a:extLst>
                <a:ext uri="{FF2B5EF4-FFF2-40B4-BE49-F238E27FC236}">
                  <a16:creationId xmlns:a16="http://schemas.microsoft.com/office/drawing/2014/main" id="{E7429BC3-16BA-30D2-136E-FE1D7F3E834B}"/>
                </a:ext>
              </a:extLst>
            </p:cNvPr>
            <p:cNvSpPr/>
            <p:nvPr/>
          </p:nvSpPr>
          <p:spPr>
            <a:xfrm>
              <a:off x="6243065" y="3747039"/>
              <a:ext cx="149351" cy="149351"/>
            </a:xfrm>
            <a:custGeom>
              <a:avLst/>
              <a:gdLst>
                <a:gd name="connsiteX0" fmla="*/ 74676 w 149351"/>
                <a:gd name="connsiteY0" fmla="*/ 149352 h 149351"/>
                <a:gd name="connsiteX1" fmla="*/ 0 w 149351"/>
                <a:gd name="connsiteY1" fmla="*/ 74676 h 149351"/>
                <a:gd name="connsiteX2" fmla="*/ 74676 w 149351"/>
                <a:gd name="connsiteY2" fmla="*/ 0 h 149351"/>
                <a:gd name="connsiteX3" fmla="*/ 149352 w 149351"/>
                <a:gd name="connsiteY3" fmla="*/ 74676 h 149351"/>
                <a:gd name="connsiteX4" fmla="*/ 74676 w 149351"/>
                <a:gd name="connsiteY4" fmla="*/ 149352 h 149351"/>
                <a:gd name="connsiteX5" fmla="*/ 74676 w 149351"/>
                <a:gd name="connsiteY5" fmla="*/ 25527 h 149351"/>
                <a:gd name="connsiteX6" fmla="*/ 25910 w 149351"/>
                <a:gd name="connsiteY6" fmla="*/ 75245 h 149351"/>
                <a:gd name="connsiteX7" fmla="*/ 75629 w 149351"/>
                <a:gd name="connsiteY7" fmla="*/ 124011 h 149351"/>
                <a:gd name="connsiteX8" fmla="*/ 124396 w 149351"/>
                <a:gd name="connsiteY8" fmla="*/ 74676 h 149351"/>
                <a:gd name="connsiteX9" fmla="*/ 75251 w 149351"/>
                <a:gd name="connsiteY9" fmla="*/ 25524 h 149351"/>
                <a:gd name="connsiteX10" fmla="*/ 74676 w 149351"/>
                <a:gd name="connsiteY10" fmla="*/ 25527 h 1493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49351" h="149351">
                  <a:moveTo>
                    <a:pt x="74676" y="149352"/>
                  </a:moveTo>
                  <a:cubicBezTo>
                    <a:pt x="33434" y="149352"/>
                    <a:pt x="0" y="115918"/>
                    <a:pt x="0" y="74676"/>
                  </a:cubicBezTo>
                  <a:cubicBezTo>
                    <a:pt x="0" y="33434"/>
                    <a:pt x="33434" y="0"/>
                    <a:pt x="74676" y="0"/>
                  </a:cubicBezTo>
                  <a:cubicBezTo>
                    <a:pt x="115918" y="0"/>
                    <a:pt x="149352" y="33434"/>
                    <a:pt x="149352" y="74676"/>
                  </a:cubicBezTo>
                  <a:cubicBezTo>
                    <a:pt x="149352" y="115918"/>
                    <a:pt x="115918" y="149352"/>
                    <a:pt x="74676" y="149352"/>
                  </a:cubicBezTo>
                  <a:close/>
                  <a:moveTo>
                    <a:pt x="74676" y="25527"/>
                  </a:moveTo>
                  <a:cubicBezTo>
                    <a:pt x="47480" y="25790"/>
                    <a:pt x="25647" y="48050"/>
                    <a:pt x="25910" y="75245"/>
                  </a:cubicBezTo>
                  <a:cubicBezTo>
                    <a:pt x="26173" y="102441"/>
                    <a:pt x="48433" y="124274"/>
                    <a:pt x="75629" y="124011"/>
                  </a:cubicBezTo>
                  <a:cubicBezTo>
                    <a:pt x="102675" y="123749"/>
                    <a:pt x="124447" y="101723"/>
                    <a:pt x="124396" y="74676"/>
                  </a:cubicBezTo>
                  <a:cubicBezTo>
                    <a:pt x="124398" y="47532"/>
                    <a:pt x="102395" y="25525"/>
                    <a:pt x="75251" y="25524"/>
                  </a:cubicBezTo>
                  <a:cubicBezTo>
                    <a:pt x="75059" y="25524"/>
                    <a:pt x="74868" y="25525"/>
                    <a:pt x="74676" y="25527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" name="爱设计-3-8">
              <a:extLst>
                <a:ext uri="{FF2B5EF4-FFF2-40B4-BE49-F238E27FC236}">
                  <a16:creationId xmlns:a16="http://schemas.microsoft.com/office/drawing/2014/main" id="{2157B5D2-A36B-FA32-A02C-A8169B959572}"/>
                </a:ext>
              </a:extLst>
            </p:cNvPr>
            <p:cNvSpPr/>
            <p:nvPr/>
          </p:nvSpPr>
          <p:spPr>
            <a:xfrm>
              <a:off x="6402799" y="3745562"/>
              <a:ext cx="151572" cy="149352"/>
            </a:xfrm>
            <a:custGeom>
              <a:avLst/>
              <a:gdLst>
                <a:gd name="connsiteX0" fmla="*/ 145638 w 151572"/>
                <a:gd name="connsiteY0" fmla="*/ 64438 h 149352"/>
                <a:gd name="connsiteX1" fmla="*/ 145066 w 151572"/>
                <a:gd name="connsiteY1" fmla="*/ 64438 h 149352"/>
                <a:gd name="connsiteX2" fmla="*/ 145066 w 151572"/>
                <a:gd name="connsiteY2" fmla="*/ 64438 h 149352"/>
                <a:gd name="connsiteX3" fmla="*/ 87916 w 151572"/>
                <a:gd name="connsiteY3" fmla="*/ 64438 h 149352"/>
                <a:gd name="connsiteX4" fmla="*/ 81630 w 151572"/>
                <a:gd name="connsiteY4" fmla="*/ 70724 h 149352"/>
                <a:gd name="connsiteX5" fmla="*/ 81630 w 151572"/>
                <a:gd name="connsiteY5" fmla="*/ 83583 h 149352"/>
                <a:gd name="connsiteX6" fmla="*/ 87916 w 151572"/>
                <a:gd name="connsiteY6" fmla="*/ 89869 h 149352"/>
                <a:gd name="connsiteX7" fmla="*/ 115443 w 151572"/>
                <a:gd name="connsiteY7" fmla="*/ 89869 h 149352"/>
                <a:gd name="connsiteX8" fmla="*/ 119539 w 151572"/>
                <a:gd name="connsiteY8" fmla="*/ 91584 h 149352"/>
                <a:gd name="connsiteX9" fmla="*/ 120492 w 151572"/>
                <a:gd name="connsiteY9" fmla="*/ 96632 h 149352"/>
                <a:gd name="connsiteX10" fmla="*/ 120492 w 151572"/>
                <a:gd name="connsiteY10" fmla="*/ 96632 h 149352"/>
                <a:gd name="connsiteX11" fmla="*/ 120492 w 151572"/>
                <a:gd name="connsiteY11" fmla="*/ 96632 h 149352"/>
                <a:gd name="connsiteX12" fmla="*/ 103632 w 151572"/>
                <a:gd name="connsiteY12" fmla="*/ 117873 h 149352"/>
                <a:gd name="connsiteX13" fmla="*/ 102870 w 151572"/>
                <a:gd name="connsiteY13" fmla="*/ 117873 h 149352"/>
                <a:gd name="connsiteX14" fmla="*/ 100299 w 151572"/>
                <a:gd name="connsiteY14" fmla="*/ 119206 h 149352"/>
                <a:gd name="connsiteX15" fmla="*/ 100299 w 151572"/>
                <a:gd name="connsiteY15" fmla="*/ 119206 h 149352"/>
                <a:gd name="connsiteX16" fmla="*/ 99156 w 151572"/>
                <a:gd name="connsiteY16" fmla="*/ 119778 h 149352"/>
                <a:gd name="connsiteX17" fmla="*/ 99156 w 151572"/>
                <a:gd name="connsiteY17" fmla="*/ 119778 h 149352"/>
                <a:gd name="connsiteX18" fmla="*/ 98108 w 151572"/>
                <a:gd name="connsiteY18" fmla="*/ 120254 h 149352"/>
                <a:gd name="connsiteX19" fmla="*/ 98108 w 151572"/>
                <a:gd name="connsiteY19" fmla="*/ 120254 h 149352"/>
                <a:gd name="connsiteX20" fmla="*/ 96965 w 151572"/>
                <a:gd name="connsiteY20" fmla="*/ 120254 h 149352"/>
                <a:gd name="connsiteX21" fmla="*/ 96965 w 151572"/>
                <a:gd name="connsiteY21" fmla="*/ 120254 h 149352"/>
                <a:gd name="connsiteX22" fmla="*/ 91345 w 151572"/>
                <a:gd name="connsiteY22" fmla="*/ 122254 h 149352"/>
                <a:gd name="connsiteX23" fmla="*/ 91345 w 151572"/>
                <a:gd name="connsiteY23" fmla="*/ 122254 h 149352"/>
                <a:gd name="connsiteX24" fmla="*/ 90012 w 151572"/>
                <a:gd name="connsiteY24" fmla="*/ 122254 h 149352"/>
                <a:gd name="connsiteX25" fmla="*/ 90012 w 151572"/>
                <a:gd name="connsiteY25" fmla="*/ 122254 h 149352"/>
                <a:gd name="connsiteX26" fmla="*/ 88678 w 151572"/>
                <a:gd name="connsiteY26" fmla="*/ 122254 h 149352"/>
                <a:gd name="connsiteX27" fmla="*/ 88678 w 151572"/>
                <a:gd name="connsiteY27" fmla="*/ 122254 h 149352"/>
                <a:gd name="connsiteX28" fmla="*/ 81344 w 151572"/>
                <a:gd name="connsiteY28" fmla="*/ 123302 h 149352"/>
                <a:gd name="connsiteX29" fmla="*/ 71819 w 151572"/>
                <a:gd name="connsiteY29" fmla="*/ 123302 h 149352"/>
                <a:gd name="connsiteX30" fmla="*/ 70581 w 151572"/>
                <a:gd name="connsiteY30" fmla="*/ 123302 h 149352"/>
                <a:gd name="connsiteX31" fmla="*/ 70581 w 151572"/>
                <a:gd name="connsiteY31" fmla="*/ 123302 h 149352"/>
                <a:gd name="connsiteX32" fmla="*/ 66580 w 151572"/>
                <a:gd name="connsiteY32" fmla="*/ 122540 h 149352"/>
                <a:gd name="connsiteX33" fmla="*/ 66580 w 151572"/>
                <a:gd name="connsiteY33" fmla="*/ 122540 h 149352"/>
                <a:gd name="connsiteX34" fmla="*/ 29259 w 151572"/>
                <a:gd name="connsiteY34" fmla="*/ 63743 h 149352"/>
                <a:gd name="connsiteX35" fmla="*/ 63246 w 151572"/>
                <a:gd name="connsiteY35" fmla="*/ 27290 h 149352"/>
                <a:gd name="connsiteX36" fmla="*/ 63246 w 151572"/>
                <a:gd name="connsiteY36" fmla="*/ 27290 h 149352"/>
                <a:gd name="connsiteX37" fmla="*/ 72009 w 151572"/>
                <a:gd name="connsiteY37" fmla="*/ 25480 h 149352"/>
                <a:gd name="connsiteX38" fmla="*/ 72009 w 151572"/>
                <a:gd name="connsiteY38" fmla="*/ 25480 h 149352"/>
                <a:gd name="connsiteX39" fmla="*/ 75438 w 151572"/>
                <a:gd name="connsiteY39" fmla="*/ 25480 h 149352"/>
                <a:gd name="connsiteX40" fmla="*/ 77534 w 151572"/>
                <a:gd name="connsiteY40" fmla="*/ 25480 h 149352"/>
                <a:gd name="connsiteX41" fmla="*/ 108966 w 151572"/>
                <a:gd name="connsiteY41" fmla="*/ 36815 h 149352"/>
                <a:gd name="connsiteX42" fmla="*/ 109538 w 151572"/>
                <a:gd name="connsiteY42" fmla="*/ 37387 h 149352"/>
                <a:gd name="connsiteX43" fmla="*/ 109538 w 151572"/>
                <a:gd name="connsiteY43" fmla="*/ 37387 h 149352"/>
                <a:gd name="connsiteX44" fmla="*/ 112395 w 151572"/>
                <a:gd name="connsiteY44" fmla="*/ 40054 h 149352"/>
                <a:gd name="connsiteX45" fmla="*/ 120396 w 151572"/>
                <a:gd name="connsiteY45" fmla="*/ 40720 h 149352"/>
                <a:gd name="connsiteX46" fmla="*/ 131064 w 151572"/>
                <a:gd name="connsiteY46" fmla="*/ 33291 h 149352"/>
                <a:gd name="connsiteX47" fmla="*/ 132781 w 151572"/>
                <a:gd name="connsiteY47" fmla="*/ 24705 h 149352"/>
                <a:gd name="connsiteX48" fmla="*/ 132588 w 151572"/>
                <a:gd name="connsiteY48" fmla="*/ 24433 h 149352"/>
                <a:gd name="connsiteX49" fmla="*/ 122016 w 151572"/>
                <a:gd name="connsiteY49" fmla="*/ 14908 h 149352"/>
                <a:gd name="connsiteX50" fmla="*/ 77343 w 151572"/>
                <a:gd name="connsiteY50" fmla="*/ 49 h 149352"/>
                <a:gd name="connsiteX51" fmla="*/ 77343 w 151572"/>
                <a:gd name="connsiteY51" fmla="*/ 49 h 149352"/>
                <a:gd name="connsiteX52" fmla="*/ 49 w 151572"/>
                <a:gd name="connsiteY52" fmla="*/ 72010 h 149352"/>
                <a:gd name="connsiteX53" fmla="*/ 72010 w 151572"/>
                <a:gd name="connsiteY53" fmla="*/ 149305 h 149352"/>
                <a:gd name="connsiteX54" fmla="*/ 77344 w 151572"/>
                <a:gd name="connsiteY54" fmla="*/ 149305 h 149352"/>
                <a:gd name="connsiteX55" fmla="*/ 84487 w 151572"/>
                <a:gd name="connsiteY55" fmla="*/ 149305 h 149352"/>
                <a:gd name="connsiteX56" fmla="*/ 86202 w 151572"/>
                <a:gd name="connsiteY56" fmla="*/ 149305 h 149352"/>
                <a:gd name="connsiteX57" fmla="*/ 87440 w 151572"/>
                <a:gd name="connsiteY57" fmla="*/ 149305 h 149352"/>
                <a:gd name="connsiteX58" fmla="*/ 88583 w 151572"/>
                <a:gd name="connsiteY58" fmla="*/ 149305 h 149352"/>
                <a:gd name="connsiteX59" fmla="*/ 89631 w 151572"/>
                <a:gd name="connsiteY59" fmla="*/ 149305 h 149352"/>
                <a:gd name="connsiteX60" fmla="*/ 91536 w 151572"/>
                <a:gd name="connsiteY60" fmla="*/ 149305 h 149352"/>
                <a:gd name="connsiteX61" fmla="*/ 92583 w 151572"/>
                <a:gd name="connsiteY61" fmla="*/ 149305 h 149352"/>
                <a:gd name="connsiteX62" fmla="*/ 93726 w 151572"/>
                <a:gd name="connsiteY62" fmla="*/ 149305 h 149352"/>
                <a:gd name="connsiteX63" fmla="*/ 94679 w 151572"/>
                <a:gd name="connsiteY63" fmla="*/ 149305 h 149352"/>
                <a:gd name="connsiteX64" fmla="*/ 96679 w 151572"/>
                <a:gd name="connsiteY64" fmla="*/ 149305 h 149352"/>
                <a:gd name="connsiteX65" fmla="*/ 97536 w 151572"/>
                <a:gd name="connsiteY65" fmla="*/ 149305 h 149352"/>
                <a:gd name="connsiteX66" fmla="*/ 98775 w 151572"/>
                <a:gd name="connsiteY66" fmla="*/ 149305 h 149352"/>
                <a:gd name="connsiteX67" fmla="*/ 99632 w 151572"/>
                <a:gd name="connsiteY67" fmla="*/ 149305 h 149352"/>
                <a:gd name="connsiteX68" fmla="*/ 101727 w 151572"/>
                <a:gd name="connsiteY68" fmla="*/ 148543 h 149352"/>
                <a:gd name="connsiteX69" fmla="*/ 102489 w 151572"/>
                <a:gd name="connsiteY69" fmla="*/ 148543 h 149352"/>
                <a:gd name="connsiteX70" fmla="*/ 103728 w 151572"/>
                <a:gd name="connsiteY70" fmla="*/ 148543 h 149352"/>
                <a:gd name="connsiteX71" fmla="*/ 103728 w 151572"/>
                <a:gd name="connsiteY71" fmla="*/ 148543 h 149352"/>
                <a:gd name="connsiteX72" fmla="*/ 106299 w 151572"/>
                <a:gd name="connsiteY72" fmla="*/ 147591 h 149352"/>
                <a:gd name="connsiteX73" fmla="*/ 106966 w 151572"/>
                <a:gd name="connsiteY73" fmla="*/ 147591 h 149352"/>
                <a:gd name="connsiteX74" fmla="*/ 110967 w 151572"/>
                <a:gd name="connsiteY74" fmla="*/ 145686 h 149352"/>
                <a:gd name="connsiteX75" fmla="*/ 111538 w 151572"/>
                <a:gd name="connsiteY75" fmla="*/ 145686 h 149352"/>
                <a:gd name="connsiteX76" fmla="*/ 114015 w 151572"/>
                <a:gd name="connsiteY76" fmla="*/ 144257 h 149352"/>
                <a:gd name="connsiteX77" fmla="*/ 114015 w 151572"/>
                <a:gd name="connsiteY77" fmla="*/ 144257 h 149352"/>
                <a:gd name="connsiteX78" fmla="*/ 115253 w 151572"/>
                <a:gd name="connsiteY78" fmla="*/ 143495 h 149352"/>
                <a:gd name="connsiteX79" fmla="*/ 115729 w 151572"/>
                <a:gd name="connsiteY79" fmla="*/ 143495 h 149352"/>
                <a:gd name="connsiteX80" fmla="*/ 118110 w 151572"/>
                <a:gd name="connsiteY80" fmla="*/ 141971 h 149352"/>
                <a:gd name="connsiteX81" fmla="*/ 118110 w 151572"/>
                <a:gd name="connsiteY81" fmla="*/ 141971 h 149352"/>
                <a:gd name="connsiteX82" fmla="*/ 119349 w 151572"/>
                <a:gd name="connsiteY82" fmla="*/ 141114 h 149352"/>
                <a:gd name="connsiteX83" fmla="*/ 119349 w 151572"/>
                <a:gd name="connsiteY83" fmla="*/ 141114 h 149352"/>
                <a:gd name="connsiteX84" fmla="*/ 121730 w 151572"/>
                <a:gd name="connsiteY84" fmla="*/ 139399 h 149352"/>
                <a:gd name="connsiteX85" fmla="*/ 121730 w 151572"/>
                <a:gd name="connsiteY85" fmla="*/ 139399 h 149352"/>
                <a:gd name="connsiteX86" fmla="*/ 122968 w 151572"/>
                <a:gd name="connsiteY86" fmla="*/ 138352 h 149352"/>
                <a:gd name="connsiteX87" fmla="*/ 122968 w 151572"/>
                <a:gd name="connsiteY87" fmla="*/ 138352 h 149352"/>
                <a:gd name="connsiteX88" fmla="*/ 125349 w 151572"/>
                <a:gd name="connsiteY88" fmla="*/ 136351 h 149352"/>
                <a:gd name="connsiteX89" fmla="*/ 125349 w 151572"/>
                <a:gd name="connsiteY89" fmla="*/ 136351 h 149352"/>
                <a:gd name="connsiteX90" fmla="*/ 150400 w 151572"/>
                <a:gd name="connsiteY90" fmla="*/ 80630 h 149352"/>
                <a:gd name="connsiteX91" fmla="*/ 150400 w 151572"/>
                <a:gd name="connsiteY91" fmla="*/ 74248 h 149352"/>
                <a:gd name="connsiteX92" fmla="*/ 149006 w 151572"/>
                <a:gd name="connsiteY92" fmla="*/ 65604 h 149352"/>
                <a:gd name="connsiteX93" fmla="*/ 145638 w 151572"/>
                <a:gd name="connsiteY93" fmla="*/ 64438 h 1493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</a:cxnLst>
              <a:rect l="l" t="t" r="r" b="b"/>
              <a:pathLst>
                <a:path w="151572" h="149352">
                  <a:moveTo>
                    <a:pt x="145638" y="64438"/>
                  </a:moveTo>
                  <a:lnTo>
                    <a:pt x="145066" y="64438"/>
                  </a:lnTo>
                  <a:lnTo>
                    <a:pt x="145066" y="64438"/>
                  </a:lnTo>
                  <a:lnTo>
                    <a:pt x="87916" y="64438"/>
                  </a:lnTo>
                  <a:cubicBezTo>
                    <a:pt x="84444" y="64438"/>
                    <a:pt x="81630" y="67252"/>
                    <a:pt x="81630" y="70724"/>
                  </a:cubicBezTo>
                  <a:lnTo>
                    <a:pt x="81630" y="83583"/>
                  </a:lnTo>
                  <a:cubicBezTo>
                    <a:pt x="81630" y="87055"/>
                    <a:pt x="84444" y="89869"/>
                    <a:pt x="87916" y="89869"/>
                  </a:cubicBezTo>
                  <a:lnTo>
                    <a:pt x="115443" y="89869"/>
                  </a:lnTo>
                  <a:cubicBezTo>
                    <a:pt x="116988" y="89843"/>
                    <a:pt x="118474" y="90465"/>
                    <a:pt x="119539" y="91584"/>
                  </a:cubicBezTo>
                  <a:cubicBezTo>
                    <a:pt x="120734" y="92976"/>
                    <a:pt x="121097" y="94900"/>
                    <a:pt x="120492" y="96632"/>
                  </a:cubicBezTo>
                  <a:lnTo>
                    <a:pt x="120492" y="96632"/>
                  </a:lnTo>
                  <a:lnTo>
                    <a:pt x="120492" y="96632"/>
                  </a:lnTo>
                  <a:cubicBezTo>
                    <a:pt x="116693" y="104984"/>
                    <a:pt x="110905" y="112278"/>
                    <a:pt x="103632" y="117873"/>
                  </a:cubicBezTo>
                  <a:lnTo>
                    <a:pt x="102870" y="117873"/>
                  </a:lnTo>
                  <a:lnTo>
                    <a:pt x="100299" y="119206"/>
                  </a:lnTo>
                  <a:lnTo>
                    <a:pt x="100299" y="119206"/>
                  </a:lnTo>
                  <a:lnTo>
                    <a:pt x="99156" y="119778"/>
                  </a:lnTo>
                  <a:lnTo>
                    <a:pt x="99156" y="119778"/>
                  </a:lnTo>
                  <a:lnTo>
                    <a:pt x="98108" y="120254"/>
                  </a:lnTo>
                  <a:lnTo>
                    <a:pt x="98108" y="120254"/>
                  </a:lnTo>
                  <a:lnTo>
                    <a:pt x="96965" y="120254"/>
                  </a:lnTo>
                  <a:lnTo>
                    <a:pt x="96965" y="120254"/>
                  </a:lnTo>
                  <a:lnTo>
                    <a:pt x="91345" y="122254"/>
                  </a:lnTo>
                  <a:lnTo>
                    <a:pt x="91345" y="122254"/>
                  </a:lnTo>
                  <a:lnTo>
                    <a:pt x="90012" y="122254"/>
                  </a:lnTo>
                  <a:lnTo>
                    <a:pt x="90012" y="122254"/>
                  </a:lnTo>
                  <a:lnTo>
                    <a:pt x="88678" y="122254"/>
                  </a:lnTo>
                  <a:lnTo>
                    <a:pt x="88678" y="122254"/>
                  </a:lnTo>
                  <a:cubicBezTo>
                    <a:pt x="86262" y="122783"/>
                    <a:pt x="83811" y="123133"/>
                    <a:pt x="81344" y="123302"/>
                  </a:cubicBezTo>
                  <a:lnTo>
                    <a:pt x="71819" y="123302"/>
                  </a:lnTo>
                  <a:lnTo>
                    <a:pt x="70581" y="123302"/>
                  </a:lnTo>
                  <a:lnTo>
                    <a:pt x="70581" y="123302"/>
                  </a:lnTo>
                  <a:lnTo>
                    <a:pt x="66580" y="122540"/>
                  </a:lnTo>
                  <a:lnTo>
                    <a:pt x="66580" y="122540"/>
                  </a:lnTo>
                  <a:cubicBezTo>
                    <a:pt x="40038" y="116609"/>
                    <a:pt x="23329" y="90285"/>
                    <a:pt x="29259" y="63743"/>
                  </a:cubicBezTo>
                  <a:cubicBezTo>
                    <a:pt x="33149" y="46333"/>
                    <a:pt x="46151" y="32388"/>
                    <a:pt x="63246" y="27290"/>
                  </a:cubicBezTo>
                  <a:lnTo>
                    <a:pt x="63246" y="27290"/>
                  </a:lnTo>
                  <a:cubicBezTo>
                    <a:pt x="66102" y="26405"/>
                    <a:pt x="69037" y="25799"/>
                    <a:pt x="72009" y="25480"/>
                  </a:cubicBezTo>
                  <a:lnTo>
                    <a:pt x="72009" y="25480"/>
                  </a:lnTo>
                  <a:lnTo>
                    <a:pt x="75438" y="25480"/>
                  </a:lnTo>
                  <a:lnTo>
                    <a:pt x="77534" y="25480"/>
                  </a:lnTo>
                  <a:cubicBezTo>
                    <a:pt x="89018" y="25448"/>
                    <a:pt x="100146" y="29461"/>
                    <a:pt x="108966" y="36815"/>
                  </a:cubicBezTo>
                  <a:lnTo>
                    <a:pt x="109538" y="37387"/>
                  </a:lnTo>
                  <a:lnTo>
                    <a:pt x="109538" y="37387"/>
                  </a:lnTo>
                  <a:lnTo>
                    <a:pt x="112395" y="40054"/>
                  </a:lnTo>
                  <a:cubicBezTo>
                    <a:pt x="114519" y="42249"/>
                    <a:pt x="117939" y="42534"/>
                    <a:pt x="120396" y="40720"/>
                  </a:cubicBezTo>
                  <a:lnTo>
                    <a:pt x="131064" y="33291"/>
                  </a:lnTo>
                  <a:cubicBezTo>
                    <a:pt x="133909" y="31394"/>
                    <a:pt x="134678" y="27550"/>
                    <a:pt x="132781" y="24705"/>
                  </a:cubicBezTo>
                  <a:cubicBezTo>
                    <a:pt x="132719" y="24612"/>
                    <a:pt x="132655" y="24522"/>
                    <a:pt x="132588" y="24433"/>
                  </a:cubicBezTo>
                  <a:cubicBezTo>
                    <a:pt x="129363" y="20941"/>
                    <a:pt x="125824" y="17753"/>
                    <a:pt x="122016" y="14908"/>
                  </a:cubicBezTo>
                  <a:cubicBezTo>
                    <a:pt x="109110" y="5280"/>
                    <a:pt x="93445" y="69"/>
                    <a:pt x="77343" y="49"/>
                  </a:cubicBezTo>
                  <a:lnTo>
                    <a:pt x="77343" y="49"/>
                  </a:lnTo>
                  <a:cubicBezTo>
                    <a:pt x="36127" y="-1424"/>
                    <a:pt x="1521" y="30794"/>
                    <a:pt x="49" y="72010"/>
                  </a:cubicBezTo>
                  <a:cubicBezTo>
                    <a:pt x="-1424" y="113226"/>
                    <a:pt x="30794" y="147833"/>
                    <a:pt x="72010" y="149305"/>
                  </a:cubicBezTo>
                  <a:cubicBezTo>
                    <a:pt x="73788" y="149369"/>
                    <a:pt x="75566" y="149369"/>
                    <a:pt x="77344" y="149305"/>
                  </a:cubicBezTo>
                  <a:lnTo>
                    <a:pt x="84487" y="149305"/>
                  </a:lnTo>
                  <a:lnTo>
                    <a:pt x="86202" y="149305"/>
                  </a:lnTo>
                  <a:lnTo>
                    <a:pt x="87440" y="149305"/>
                  </a:lnTo>
                  <a:lnTo>
                    <a:pt x="88583" y="149305"/>
                  </a:lnTo>
                  <a:lnTo>
                    <a:pt x="89631" y="149305"/>
                  </a:lnTo>
                  <a:lnTo>
                    <a:pt x="91536" y="149305"/>
                  </a:lnTo>
                  <a:lnTo>
                    <a:pt x="92583" y="149305"/>
                  </a:lnTo>
                  <a:lnTo>
                    <a:pt x="93726" y="149305"/>
                  </a:lnTo>
                  <a:lnTo>
                    <a:pt x="94679" y="149305"/>
                  </a:lnTo>
                  <a:lnTo>
                    <a:pt x="96679" y="149305"/>
                  </a:lnTo>
                  <a:lnTo>
                    <a:pt x="97536" y="149305"/>
                  </a:lnTo>
                  <a:lnTo>
                    <a:pt x="98775" y="149305"/>
                  </a:lnTo>
                  <a:lnTo>
                    <a:pt x="99632" y="149305"/>
                  </a:lnTo>
                  <a:lnTo>
                    <a:pt x="101727" y="148543"/>
                  </a:lnTo>
                  <a:lnTo>
                    <a:pt x="102489" y="148543"/>
                  </a:lnTo>
                  <a:lnTo>
                    <a:pt x="103728" y="148543"/>
                  </a:lnTo>
                  <a:lnTo>
                    <a:pt x="103728" y="148543"/>
                  </a:lnTo>
                  <a:lnTo>
                    <a:pt x="106299" y="147591"/>
                  </a:lnTo>
                  <a:lnTo>
                    <a:pt x="106966" y="147591"/>
                  </a:lnTo>
                  <a:lnTo>
                    <a:pt x="110967" y="145686"/>
                  </a:lnTo>
                  <a:lnTo>
                    <a:pt x="111538" y="145686"/>
                  </a:lnTo>
                  <a:lnTo>
                    <a:pt x="114015" y="144257"/>
                  </a:lnTo>
                  <a:lnTo>
                    <a:pt x="114015" y="144257"/>
                  </a:lnTo>
                  <a:lnTo>
                    <a:pt x="115253" y="143495"/>
                  </a:lnTo>
                  <a:lnTo>
                    <a:pt x="115729" y="143495"/>
                  </a:lnTo>
                  <a:lnTo>
                    <a:pt x="118110" y="141971"/>
                  </a:lnTo>
                  <a:lnTo>
                    <a:pt x="118110" y="141971"/>
                  </a:lnTo>
                  <a:lnTo>
                    <a:pt x="119349" y="141114"/>
                  </a:lnTo>
                  <a:lnTo>
                    <a:pt x="119349" y="141114"/>
                  </a:lnTo>
                  <a:cubicBezTo>
                    <a:pt x="120185" y="140604"/>
                    <a:pt x="120981" y="140031"/>
                    <a:pt x="121730" y="139399"/>
                  </a:cubicBezTo>
                  <a:lnTo>
                    <a:pt x="121730" y="139399"/>
                  </a:lnTo>
                  <a:lnTo>
                    <a:pt x="122968" y="138352"/>
                  </a:lnTo>
                  <a:lnTo>
                    <a:pt x="122968" y="138352"/>
                  </a:lnTo>
                  <a:lnTo>
                    <a:pt x="125349" y="136351"/>
                  </a:lnTo>
                  <a:lnTo>
                    <a:pt x="125349" y="136351"/>
                  </a:lnTo>
                  <a:cubicBezTo>
                    <a:pt x="141417" y="122313"/>
                    <a:pt x="150564" y="101966"/>
                    <a:pt x="150400" y="80630"/>
                  </a:cubicBezTo>
                  <a:lnTo>
                    <a:pt x="150400" y="74248"/>
                  </a:lnTo>
                  <a:cubicBezTo>
                    <a:pt x="152402" y="71476"/>
                    <a:pt x="151778" y="67606"/>
                    <a:pt x="149006" y="65604"/>
                  </a:cubicBezTo>
                  <a:cubicBezTo>
                    <a:pt x="148022" y="64894"/>
                    <a:pt x="146850" y="64488"/>
                    <a:pt x="145638" y="6443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" name="爱设计-3-9">
              <a:extLst>
                <a:ext uri="{FF2B5EF4-FFF2-40B4-BE49-F238E27FC236}">
                  <a16:creationId xmlns:a16="http://schemas.microsoft.com/office/drawing/2014/main" id="{02D4196C-DE80-5239-96BB-FEE917173343}"/>
                </a:ext>
              </a:extLst>
            </p:cNvPr>
            <p:cNvSpPr/>
            <p:nvPr/>
          </p:nvSpPr>
          <p:spPr>
            <a:xfrm>
              <a:off x="5776912" y="2962274"/>
              <a:ext cx="638175" cy="638175"/>
            </a:xfrm>
            <a:custGeom>
              <a:avLst/>
              <a:gdLst>
                <a:gd name="connsiteX0" fmla="*/ 319183 w 638175"/>
                <a:gd name="connsiteY0" fmla="*/ 0 h 638175"/>
                <a:gd name="connsiteX1" fmla="*/ 0 w 638175"/>
                <a:gd name="connsiteY1" fmla="*/ 318992 h 638175"/>
                <a:gd name="connsiteX2" fmla="*/ 318992 w 638175"/>
                <a:gd name="connsiteY2" fmla="*/ 638175 h 638175"/>
                <a:gd name="connsiteX3" fmla="*/ 638175 w 638175"/>
                <a:gd name="connsiteY3" fmla="*/ 319183 h 638175"/>
                <a:gd name="connsiteX4" fmla="*/ 638175 w 638175"/>
                <a:gd name="connsiteY4" fmla="*/ 319088 h 638175"/>
                <a:gd name="connsiteX5" fmla="*/ 319183 w 638175"/>
                <a:gd name="connsiteY5" fmla="*/ 0 h 638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38175" h="638175">
                  <a:moveTo>
                    <a:pt x="319183" y="0"/>
                  </a:moveTo>
                  <a:cubicBezTo>
                    <a:pt x="142956" y="-53"/>
                    <a:pt x="53" y="142765"/>
                    <a:pt x="0" y="318992"/>
                  </a:cubicBezTo>
                  <a:cubicBezTo>
                    <a:pt x="-53" y="495219"/>
                    <a:pt x="142765" y="638122"/>
                    <a:pt x="318992" y="638175"/>
                  </a:cubicBezTo>
                  <a:cubicBezTo>
                    <a:pt x="495219" y="638228"/>
                    <a:pt x="638122" y="495410"/>
                    <a:pt x="638175" y="319183"/>
                  </a:cubicBezTo>
                  <a:cubicBezTo>
                    <a:pt x="638175" y="319151"/>
                    <a:pt x="638175" y="319119"/>
                    <a:pt x="638175" y="319088"/>
                  </a:cubicBezTo>
                  <a:cubicBezTo>
                    <a:pt x="638175" y="142898"/>
                    <a:pt x="495373" y="53"/>
                    <a:pt x="319183" y="0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" name="爱设计-3-10">
              <a:extLst>
                <a:ext uri="{FF2B5EF4-FFF2-40B4-BE49-F238E27FC236}">
                  <a16:creationId xmlns:a16="http://schemas.microsoft.com/office/drawing/2014/main" id="{D6C03CAD-6453-2573-968D-F3B8E27C55D6}"/>
                </a:ext>
              </a:extLst>
            </p:cNvPr>
            <p:cNvSpPr/>
            <p:nvPr/>
          </p:nvSpPr>
          <p:spPr>
            <a:xfrm>
              <a:off x="5911902" y="3105911"/>
              <a:ext cx="332972" cy="336232"/>
            </a:xfrm>
            <a:custGeom>
              <a:avLst/>
              <a:gdLst>
                <a:gd name="connsiteX0" fmla="*/ 180477 w 332972"/>
                <a:gd name="connsiteY0" fmla="*/ 0 h 336232"/>
                <a:gd name="connsiteX1" fmla="*/ 131709 w 332972"/>
                <a:gd name="connsiteY1" fmla="*/ 0 h 336232"/>
                <a:gd name="connsiteX2" fmla="*/ 59986 w 332972"/>
                <a:gd name="connsiteY2" fmla="*/ 53626 h 336232"/>
                <a:gd name="connsiteX3" fmla="*/ 2836 w 332972"/>
                <a:gd name="connsiteY3" fmla="*/ 246888 h 336232"/>
                <a:gd name="connsiteX4" fmla="*/ 50119 w 332972"/>
                <a:gd name="connsiteY4" fmla="*/ 333415 h 336232"/>
                <a:gd name="connsiteX5" fmla="*/ 69511 w 332972"/>
                <a:gd name="connsiteY5" fmla="*/ 336233 h 336232"/>
                <a:gd name="connsiteX6" fmla="*/ 93514 w 332972"/>
                <a:gd name="connsiteY6" fmla="*/ 315373 h 336232"/>
                <a:gd name="connsiteX7" fmla="*/ 77417 w 332972"/>
                <a:gd name="connsiteY7" fmla="*/ 298323 h 336232"/>
                <a:gd name="connsiteX8" fmla="*/ 42270 w 332972"/>
                <a:gd name="connsiteY8" fmla="*/ 269748 h 336232"/>
                <a:gd name="connsiteX9" fmla="*/ 97007 w 332972"/>
                <a:gd name="connsiteY9" fmla="*/ 200721 h 336232"/>
                <a:gd name="connsiteX10" fmla="*/ 103801 w 332972"/>
                <a:gd name="connsiteY10" fmla="*/ 200311 h 336232"/>
                <a:gd name="connsiteX11" fmla="*/ 160951 w 332972"/>
                <a:gd name="connsiteY11" fmla="*/ 200311 h 336232"/>
                <a:gd name="connsiteX12" fmla="*/ 202956 w 332972"/>
                <a:gd name="connsiteY12" fmla="*/ 242125 h 336232"/>
                <a:gd name="connsiteX13" fmla="*/ 202956 w 332972"/>
                <a:gd name="connsiteY13" fmla="*/ 242316 h 336232"/>
                <a:gd name="connsiteX14" fmla="*/ 202956 w 332972"/>
                <a:gd name="connsiteY14" fmla="*/ 260509 h 336232"/>
                <a:gd name="connsiteX15" fmla="*/ 202956 w 332972"/>
                <a:gd name="connsiteY15" fmla="*/ 260509 h 336232"/>
                <a:gd name="connsiteX16" fmla="*/ 202956 w 332972"/>
                <a:gd name="connsiteY16" fmla="*/ 292608 h 336232"/>
                <a:gd name="connsiteX17" fmla="*/ 246008 w 332972"/>
                <a:gd name="connsiteY17" fmla="*/ 336232 h 336232"/>
                <a:gd name="connsiteX18" fmla="*/ 246010 w 332972"/>
                <a:gd name="connsiteY18" fmla="*/ 336232 h 336232"/>
                <a:gd name="connsiteX19" fmla="*/ 289824 w 332972"/>
                <a:gd name="connsiteY19" fmla="*/ 336233 h 336232"/>
                <a:gd name="connsiteX20" fmla="*/ 332973 w 332972"/>
                <a:gd name="connsiteY20" fmla="*/ 292989 h 336232"/>
                <a:gd name="connsiteX21" fmla="*/ 332973 w 332972"/>
                <a:gd name="connsiteY21" fmla="*/ 153829 h 336232"/>
                <a:gd name="connsiteX22" fmla="*/ 180477 w 332972"/>
                <a:gd name="connsiteY22" fmla="*/ 0 h 336232"/>
                <a:gd name="connsiteX23" fmla="*/ 128185 w 332972"/>
                <a:gd name="connsiteY23" fmla="*/ 151638 h 336232"/>
                <a:gd name="connsiteX24" fmla="*/ 106188 w 332972"/>
                <a:gd name="connsiteY24" fmla="*/ 129062 h 336232"/>
                <a:gd name="connsiteX25" fmla="*/ 128763 w 332972"/>
                <a:gd name="connsiteY25" fmla="*/ 107065 h 336232"/>
                <a:gd name="connsiteX26" fmla="*/ 150761 w 332972"/>
                <a:gd name="connsiteY26" fmla="*/ 129640 h 336232"/>
                <a:gd name="connsiteX27" fmla="*/ 150759 w 332972"/>
                <a:gd name="connsiteY27" fmla="*/ 129730 h 336232"/>
                <a:gd name="connsiteX28" fmla="*/ 128185 w 332972"/>
                <a:gd name="connsiteY28" fmla="*/ 151638 h 3362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332972" h="336232">
                  <a:moveTo>
                    <a:pt x="180477" y="0"/>
                  </a:moveTo>
                  <a:lnTo>
                    <a:pt x="131709" y="0"/>
                  </a:lnTo>
                  <a:cubicBezTo>
                    <a:pt x="98557" y="-2"/>
                    <a:pt x="69362" y="21827"/>
                    <a:pt x="59986" y="53626"/>
                  </a:cubicBezTo>
                  <a:lnTo>
                    <a:pt x="2836" y="246888"/>
                  </a:lnTo>
                  <a:cubicBezTo>
                    <a:pt x="-8001" y="283839"/>
                    <a:pt x="13169" y="322578"/>
                    <a:pt x="50119" y="333415"/>
                  </a:cubicBezTo>
                  <a:cubicBezTo>
                    <a:pt x="56418" y="335262"/>
                    <a:pt x="62947" y="336211"/>
                    <a:pt x="69511" y="336233"/>
                  </a:cubicBezTo>
                  <a:cubicBezTo>
                    <a:pt x="88561" y="336233"/>
                    <a:pt x="93514" y="325946"/>
                    <a:pt x="93514" y="315373"/>
                  </a:cubicBezTo>
                  <a:cubicBezTo>
                    <a:pt x="93728" y="306238"/>
                    <a:pt x="86549" y="298634"/>
                    <a:pt x="77417" y="298323"/>
                  </a:cubicBezTo>
                  <a:cubicBezTo>
                    <a:pt x="60110" y="299212"/>
                    <a:pt x="44932" y="286872"/>
                    <a:pt x="42270" y="269748"/>
                  </a:cubicBezTo>
                  <a:cubicBezTo>
                    <a:pt x="38324" y="235571"/>
                    <a:pt x="62831" y="204667"/>
                    <a:pt x="97007" y="200721"/>
                  </a:cubicBezTo>
                  <a:cubicBezTo>
                    <a:pt x="99263" y="200460"/>
                    <a:pt x="101531" y="200324"/>
                    <a:pt x="103801" y="200311"/>
                  </a:cubicBezTo>
                  <a:lnTo>
                    <a:pt x="160951" y="200311"/>
                  </a:lnTo>
                  <a:cubicBezTo>
                    <a:pt x="184097" y="200258"/>
                    <a:pt x="202904" y="218979"/>
                    <a:pt x="202956" y="242125"/>
                  </a:cubicBezTo>
                  <a:cubicBezTo>
                    <a:pt x="202957" y="242189"/>
                    <a:pt x="202957" y="242252"/>
                    <a:pt x="202956" y="242316"/>
                  </a:cubicBezTo>
                  <a:lnTo>
                    <a:pt x="202956" y="260509"/>
                  </a:lnTo>
                  <a:lnTo>
                    <a:pt x="202956" y="260509"/>
                  </a:lnTo>
                  <a:lnTo>
                    <a:pt x="202956" y="292608"/>
                  </a:lnTo>
                  <a:cubicBezTo>
                    <a:pt x="202798" y="316543"/>
                    <a:pt x="222073" y="336074"/>
                    <a:pt x="246008" y="336232"/>
                  </a:cubicBezTo>
                  <a:cubicBezTo>
                    <a:pt x="246008" y="336232"/>
                    <a:pt x="246009" y="336232"/>
                    <a:pt x="246010" y="336232"/>
                  </a:cubicBezTo>
                  <a:lnTo>
                    <a:pt x="289824" y="336233"/>
                  </a:lnTo>
                  <a:cubicBezTo>
                    <a:pt x="313648" y="336128"/>
                    <a:pt x="332921" y="316813"/>
                    <a:pt x="332973" y="292989"/>
                  </a:cubicBezTo>
                  <a:lnTo>
                    <a:pt x="332973" y="153829"/>
                  </a:lnTo>
                  <a:cubicBezTo>
                    <a:pt x="248645" y="152840"/>
                    <a:pt x="180732" y="84333"/>
                    <a:pt x="180477" y="0"/>
                  </a:cubicBezTo>
                  <a:close/>
                  <a:moveTo>
                    <a:pt x="128185" y="151638"/>
                  </a:moveTo>
                  <a:cubicBezTo>
                    <a:pt x="115877" y="151478"/>
                    <a:pt x="106028" y="141371"/>
                    <a:pt x="106188" y="129062"/>
                  </a:cubicBezTo>
                  <a:cubicBezTo>
                    <a:pt x="106347" y="116754"/>
                    <a:pt x="116455" y="106905"/>
                    <a:pt x="128763" y="107065"/>
                  </a:cubicBezTo>
                  <a:cubicBezTo>
                    <a:pt x="141072" y="107224"/>
                    <a:pt x="150920" y="117332"/>
                    <a:pt x="150761" y="129640"/>
                  </a:cubicBezTo>
                  <a:cubicBezTo>
                    <a:pt x="150760" y="129670"/>
                    <a:pt x="150760" y="129700"/>
                    <a:pt x="150759" y="129730"/>
                  </a:cubicBezTo>
                  <a:cubicBezTo>
                    <a:pt x="150551" y="142003"/>
                    <a:pt x="140459" y="151797"/>
                    <a:pt x="128185" y="15163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" name="爱设计-3-11">
              <a:extLst>
                <a:ext uri="{FF2B5EF4-FFF2-40B4-BE49-F238E27FC236}">
                  <a16:creationId xmlns:a16="http://schemas.microsoft.com/office/drawing/2014/main" id="{EE16EA72-758F-C590-F801-7EDBC5B1DEF3}"/>
                </a:ext>
              </a:extLst>
            </p:cNvPr>
            <p:cNvSpPr/>
            <p:nvPr/>
          </p:nvSpPr>
          <p:spPr>
            <a:xfrm>
              <a:off x="6123526" y="3105911"/>
              <a:ext cx="121539" cy="121348"/>
            </a:xfrm>
            <a:custGeom>
              <a:avLst/>
              <a:gdLst>
                <a:gd name="connsiteX0" fmla="*/ 121539 w 121539"/>
                <a:gd name="connsiteY0" fmla="*/ 121349 h 121348"/>
                <a:gd name="connsiteX1" fmla="*/ 0 w 121539"/>
                <a:gd name="connsiteY1" fmla="*/ 0 h 121348"/>
                <a:gd name="connsiteX2" fmla="*/ 66008 w 121539"/>
                <a:gd name="connsiteY2" fmla="*/ 0 h 121348"/>
                <a:gd name="connsiteX3" fmla="*/ 121539 w 121539"/>
                <a:gd name="connsiteY3" fmla="*/ 55340 h 121348"/>
                <a:gd name="connsiteX4" fmla="*/ 121539 w 121539"/>
                <a:gd name="connsiteY4" fmla="*/ 55436 h 1213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1539" h="121348">
                  <a:moveTo>
                    <a:pt x="121539" y="121349"/>
                  </a:moveTo>
                  <a:cubicBezTo>
                    <a:pt x="54726" y="120781"/>
                    <a:pt x="672" y="66813"/>
                    <a:pt x="0" y="0"/>
                  </a:cubicBezTo>
                  <a:lnTo>
                    <a:pt x="66008" y="0"/>
                  </a:lnTo>
                  <a:cubicBezTo>
                    <a:pt x="96624" y="-53"/>
                    <a:pt x="121486" y="24724"/>
                    <a:pt x="121539" y="55340"/>
                  </a:cubicBezTo>
                  <a:cubicBezTo>
                    <a:pt x="121539" y="55372"/>
                    <a:pt x="121539" y="55404"/>
                    <a:pt x="121539" y="55436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3" name="爱设计-4">
            <a:extLst>
              <a:ext uri="{FF2B5EF4-FFF2-40B4-BE49-F238E27FC236}">
                <a16:creationId xmlns:a16="http://schemas.microsoft.com/office/drawing/2014/main" id="{7B0FBE24-8319-2268-9FEF-6B108FA432A0}"/>
              </a:ext>
            </a:extLst>
          </p:cNvPr>
          <p:cNvGrpSpPr/>
          <p:nvPr/>
        </p:nvGrpSpPr>
        <p:grpSpPr>
          <a:xfrm>
            <a:off x="888274" y="1629795"/>
            <a:ext cx="3840481" cy="3506969"/>
            <a:chOff x="888274" y="1112282"/>
            <a:chExt cx="3840481" cy="3506969"/>
          </a:xfrm>
        </p:grpSpPr>
        <p:sp>
          <p:nvSpPr>
            <p:cNvPr id="24" name="爱设计-4-1">
              <a:extLst>
                <a:ext uri="{FF2B5EF4-FFF2-40B4-BE49-F238E27FC236}">
                  <a16:creationId xmlns:a16="http://schemas.microsoft.com/office/drawing/2014/main" id="{DB1EF907-4722-6015-3AC0-CD0CB50BEE33}"/>
                </a:ext>
              </a:extLst>
            </p:cNvPr>
            <p:cNvSpPr txBox="1"/>
            <p:nvPr/>
          </p:nvSpPr>
          <p:spPr>
            <a:xfrm>
              <a:off x="888275" y="3236833"/>
              <a:ext cx="3840480" cy="829945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lstStyle/>
            <a:p>
              <a:r>
                <a:rPr lang="zh-CN" altLang="en-US" sz="4800" dirty="0">
                  <a:solidFill>
                    <a:schemeClr val="bg1"/>
                  </a:solidFill>
                  <a:latin typeface="+mj-ea"/>
                  <a:ea typeface="+mj-ea"/>
                  <a:sym typeface="+mn-ea"/>
                </a:rPr>
                <a:t>企业</a:t>
              </a:r>
              <a:r>
                <a:rPr lang="zh-CN" altLang="en-US" sz="4800" dirty="0">
                  <a:solidFill>
                    <a:schemeClr val="accent1"/>
                  </a:solidFill>
                  <a:latin typeface="+mj-ea"/>
                  <a:ea typeface="+mj-ea"/>
                  <a:sym typeface="+mn-ea"/>
                </a:rPr>
                <a:t>项目简介</a:t>
              </a:r>
            </a:p>
          </p:txBody>
        </p:sp>
        <p:cxnSp>
          <p:nvCxnSpPr>
            <p:cNvPr id="25" name="爱设计-4-2">
              <a:extLst>
                <a:ext uri="{FF2B5EF4-FFF2-40B4-BE49-F238E27FC236}">
                  <a16:creationId xmlns:a16="http://schemas.microsoft.com/office/drawing/2014/main" id="{0870C5D4-64B6-D53A-6FAE-4B46DFA59B35}"/>
                </a:ext>
              </a:extLst>
            </p:cNvPr>
            <p:cNvCxnSpPr>
              <a:cxnSpLocks/>
            </p:cNvCxnSpPr>
            <p:nvPr/>
          </p:nvCxnSpPr>
          <p:spPr>
            <a:xfrm>
              <a:off x="968186" y="4152601"/>
              <a:ext cx="3732485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爱设计-4-3">
              <a:extLst>
                <a:ext uri="{FF2B5EF4-FFF2-40B4-BE49-F238E27FC236}">
                  <a16:creationId xmlns:a16="http://schemas.microsoft.com/office/drawing/2014/main" id="{D50E41F1-32CE-78AE-84D3-78C9BEE5569B}"/>
                </a:ext>
              </a:extLst>
            </p:cNvPr>
            <p:cNvSpPr txBox="1"/>
            <p:nvPr/>
          </p:nvSpPr>
          <p:spPr>
            <a:xfrm>
              <a:off x="888275" y="4311276"/>
              <a:ext cx="3839845" cy="307975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dist"/>
              <a:r>
                <a:rPr lang="en-US" sz="1400" cap="all" dirty="0">
                  <a:ln w="28575">
                    <a:noFill/>
                  </a:ln>
                  <a:solidFill>
                    <a:schemeClr val="bg1"/>
                  </a:solidFill>
                  <a:uFillTx/>
                  <a:ea typeface="+mn-lt"/>
                  <a:sym typeface="+mn-ea"/>
                </a:rPr>
                <a:t>ISHEJI POWERPOINT DESIGN</a:t>
              </a:r>
            </a:p>
          </p:txBody>
        </p:sp>
        <p:sp>
          <p:nvSpPr>
            <p:cNvPr id="27" name="爱设计-4-4">
              <a:extLst>
                <a:ext uri="{FF2B5EF4-FFF2-40B4-BE49-F238E27FC236}">
                  <a16:creationId xmlns:a16="http://schemas.microsoft.com/office/drawing/2014/main" id="{DB1BD4C4-1B9B-6293-56A7-C5C1D5F7DC4B}"/>
                </a:ext>
              </a:extLst>
            </p:cNvPr>
            <p:cNvSpPr txBox="1"/>
            <p:nvPr/>
          </p:nvSpPr>
          <p:spPr>
            <a:xfrm>
              <a:off x="888274" y="1112282"/>
              <a:ext cx="3241765" cy="22159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3800" dirty="0">
                  <a:solidFill>
                    <a:schemeClr val="bg1"/>
                  </a:solidFill>
                  <a:latin typeface="+mj-ea"/>
                  <a:ea typeface="+mj-ea"/>
                </a:rPr>
                <a:t>0</a:t>
              </a:r>
              <a:r>
                <a:rPr lang="en-US" altLang="zh-CN" sz="13800" dirty="0">
                  <a:solidFill>
                    <a:schemeClr val="accent1"/>
                  </a:solidFill>
                  <a:latin typeface="+mj-ea"/>
                  <a:ea typeface="+mj-ea"/>
                </a:rPr>
                <a:t>1</a:t>
              </a:r>
              <a:r>
                <a:rPr lang="en-US" altLang="zh-CN" sz="13800" dirty="0">
                  <a:solidFill>
                    <a:schemeClr val="bg1"/>
                  </a:solidFill>
                  <a:latin typeface="+mj-ea"/>
                  <a:ea typeface="+mj-ea"/>
                </a:rPr>
                <a:t>.</a:t>
              </a:r>
              <a:endParaRPr lang="zh-CN" altLang="en-US" sz="138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9267079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爱设计-1">
            <a:extLst>
              <a:ext uri="{FF2B5EF4-FFF2-40B4-BE49-F238E27FC236}">
                <a16:creationId xmlns:a16="http://schemas.microsoft.com/office/drawing/2014/main" id="{6359EB1B-A1EF-17B3-C4C7-1EAFFB2FA40D}"/>
              </a:ext>
            </a:extLst>
          </p:cNvPr>
          <p:cNvSpPr/>
          <p:nvPr/>
        </p:nvSpPr>
        <p:spPr>
          <a:xfrm>
            <a:off x="731518" y="962660"/>
            <a:ext cx="6680201" cy="210314"/>
          </a:xfrm>
          <a:prstGeom prst="rect">
            <a:avLst/>
          </a:prstGeom>
        </p:spPr>
        <p:txBody>
          <a:bodyPr wrap="none" lIns="0" tIns="0" rIns="0" bIns="0" anchor="t" anchorCtr="0">
            <a:noAutofit/>
          </a:bodyPr>
          <a:lstStyle/>
          <a:p>
            <a:pPr>
              <a:lnSpc>
                <a:spcPct val="150000"/>
              </a:lnSpc>
            </a:pPr>
            <a:r>
              <a:rPr lang="de-DE" altLang="zh-CN" sz="1000" dirty="0">
                <a:solidFill>
                  <a:schemeClr val="bg1"/>
                </a:solidFill>
              </a:rPr>
              <a:t>ISHEJI POWERPOINT DESIGN</a:t>
            </a:r>
          </a:p>
        </p:txBody>
      </p:sp>
      <p:sp>
        <p:nvSpPr>
          <p:cNvPr id="3" name="爱设计-2">
            <a:extLst>
              <a:ext uri="{FF2B5EF4-FFF2-40B4-BE49-F238E27FC236}">
                <a16:creationId xmlns:a16="http://schemas.microsoft.com/office/drawing/2014/main" id="{0114FAEE-6BDC-767B-8C30-D934387EF555}"/>
              </a:ext>
            </a:extLst>
          </p:cNvPr>
          <p:cNvSpPr txBox="1">
            <a:spLocks/>
          </p:cNvSpPr>
          <p:nvPr/>
        </p:nvSpPr>
        <p:spPr>
          <a:xfrm>
            <a:off x="629919" y="518160"/>
            <a:ext cx="1597153" cy="434340"/>
          </a:xfrm>
          <a:prstGeom prst="rect">
            <a:avLst/>
          </a:prstGeom>
        </p:spPr>
        <p:txBody>
          <a:bodyPr vert="horz" wrap="none" lIns="91440" tIns="45720" rIns="91440" bIns="0" rtlCol="0" anchor="b" anchorCtr="0">
            <a:noAutofit/>
          </a:bodyPr>
          <a:lstStyle>
            <a:defPPr>
              <a:defRPr lang="zh-CN"/>
            </a:defPPr>
            <a:lvl1pPr>
              <a:lnSpc>
                <a:spcPct val="110000"/>
              </a:lnSpc>
              <a:spcBef>
                <a:spcPct val="0"/>
              </a:spcBef>
              <a:buNone/>
              <a:defRPr sz="2400">
                <a:ln w="3175">
                  <a:noFill/>
                </a:ln>
                <a:gradFill>
                  <a:gsLst>
                    <a:gs pos="95000">
                      <a:schemeClr val="accent2"/>
                    </a:gs>
                    <a:gs pos="15000">
                      <a:schemeClr val="accent1"/>
                    </a:gs>
                  </a:gsLst>
                  <a:lin ang="0" scaled="0"/>
                </a:gra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defRPr>
            </a:lvl1pPr>
          </a:lstStyle>
          <a:p>
            <a:r>
              <a:rPr lang="zh-CN" altLang="en-US" dirty="0"/>
              <a:t>企业项目简介</a:t>
            </a:r>
          </a:p>
        </p:txBody>
      </p:sp>
      <p:grpSp>
        <p:nvGrpSpPr>
          <p:cNvPr id="9" name="爱设计-3">
            <a:extLst>
              <a:ext uri="{FF2B5EF4-FFF2-40B4-BE49-F238E27FC236}">
                <a16:creationId xmlns:a16="http://schemas.microsoft.com/office/drawing/2014/main" id="{83970EFC-41F6-E007-ACCD-42DB72B9A070}"/>
              </a:ext>
            </a:extLst>
          </p:cNvPr>
          <p:cNvGrpSpPr/>
          <p:nvPr/>
        </p:nvGrpSpPr>
        <p:grpSpPr>
          <a:xfrm>
            <a:off x="186055" y="654408"/>
            <a:ext cx="395796" cy="204842"/>
            <a:chOff x="334963" y="682836"/>
            <a:chExt cx="285940" cy="147986"/>
          </a:xfrm>
        </p:grpSpPr>
        <p:sp>
          <p:nvSpPr>
            <p:cNvPr id="5" name="爱设计-3-1">
              <a:extLst>
                <a:ext uri="{FF2B5EF4-FFF2-40B4-BE49-F238E27FC236}">
                  <a16:creationId xmlns:a16="http://schemas.microsoft.com/office/drawing/2014/main" id="{D9FDC373-1A9B-3DD1-93A3-12A978389A4D}"/>
                </a:ext>
              </a:extLst>
            </p:cNvPr>
            <p:cNvSpPr/>
            <p:nvPr/>
          </p:nvSpPr>
          <p:spPr>
            <a:xfrm>
              <a:off x="334963" y="682836"/>
              <a:ext cx="285940" cy="147986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78000">
                  <a:schemeClr val="accent3"/>
                </a:gs>
                <a:gs pos="34000">
                  <a:schemeClr val="accent4"/>
                </a:gs>
              </a:gsLst>
              <a:lin ang="0" scaled="0"/>
              <a:tileRect/>
            </a:gradFill>
            <a:ln w="3175">
              <a:noFill/>
            </a:ln>
            <a:effectLst>
              <a:outerShdw blurRad="127000" algn="ctr" rotWithShape="0">
                <a:schemeClr val="accent4">
                  <a:lumMod val="50000"/>
                  <a:alpha val="12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" name="爱设计-3-2">
              <a:extLst>
                <a:ext uri="{FF2B5EF4-FFF2-40B4-BE49-F238E27FC236}">
                  <a16:creationId xmlns:a16="http://schemas.microsoft.com/office/drawing/2014/main" id="{B59CEB79-663A-DC96-5544-14AD21204A6C}"/>
                </a:ext>
              </a:extLst>
            </p:cNvPr>
            <p:cNvSpPr/>
            <p:nvPr/>
          </p:nvSpPr>
          <p:spPr>
            <a:xfrm>
              <a:off x="496330" y="708661"/>
              <a:ext cx="96136" cy="96336"/>
            </a:xfrm>
            <a:prstGeom prst="ellipse">
              <a:avLst/>
            </a:prstGeom>
            <a:solidFill>
              <a:schemeClr val="bg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" name="爱设计-3-3">
              <a:extLst>
                <a:ext uri="{FF2B5EF4-FFF2-40B4-BE49-F238E27FC236}">
                  <a16:creationId xmlns:a16="http://schemas.microsoft.com/office/drawing/2014/main" id="{7A6CB188-8511-0FA7-B50B-78DDA3EF6582}"/>
                </a:ext>
              </a:extLst>
            </p:cNvPr>
            <p:cNvSpPr/>
            <p:nvPr/>
          </p:nvSpPr>
          <p:spPr>
            <a:xfrm>
              <a:off x="334963" y="682836"/>
              <a:ext cx="285940" cy="147986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78000">
                  <a:schemeClr val="accent3"/>
                </a:gs>
                <a:gs pos="34000">
                  <a:schemeClr val="accent4"/>
                </a:gs>
              </a:gsLst>
              <a:lin ang="0" scaled="0"/>
              <a:tileRect/>
            </a:gradFill>
            <a:ln w="3175">
              <a:noFill/>
            </a:ln>
            <a:effectLst>
              <a:outerShdw blurRad="127000" algn="ctr" rotWithShape="0">
                <a:srgbClr val="0B1B72">
                  <a:alpha val="12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爱设计-3-4">
              <a:extLst>
                <a:ext uri="{FF2B5EF4-FFF2-40B4-BE49-F238E27FC236}">
                  <a16:creationId xmlns:a16="http://schemas.microsoft.com/office/drawing/2014/main" id="{B2D54A04-74C0-B09C-F156-CF85BFF5D1CA}"/>
                </a:ext>
              </a:extLst>
            </p:cNvPr>
            <p:cNvSpPr/>
            <p:nvPr/>
          </p:nvSpPr>
          <p:spPr>
            <a:xfrm>
              <a:off x="496330" y="708661"/>
              <a:ext cx="96136" cy="96336"/>
            </a:xfrm>
            <a:prstGeom prst="ellipse">
              <a:avLst/>
            </a:prstGeom>
            <a:solidFill>
              <a:schemeClr val="bg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6" name="爱设计-4">
            <a:extLst>
              <a:ext uri="{FF2B5EF4-FFF2-40B4-BE49-F238E27FC236}">
                <a16:creationId xmlns:a16="http://schemas.microsoft.com/office/drawing/2014/main" id="{F2EDDC74-ADA9-AFD5-90D1-9AF53A17202D}"/>
              </a:ext>
            </a:extLst>
          </p:cNvPr>
          <p:cNvGrpSpPr/>
          <p:nvPr/>
        </p:nvGrpSpPr>
        <p:grpSpPr>
          <a:xfrm>
            <a:off x="10656268" y="513894"/>
            <a:ext cx="926132" cy="706206"/>
            <a:chOff x="5481970" y="2962274"/>
            <a:chExt cx="1228391" cy="936689"/>
          </a:xfrm>
        </p:grpSpPr>
        <p:sp>
          <p:nvSpPr>
            <p:cNvPr id="15" name="爱设计-4-1">
              <a:extLst>
                <a:ext uri="{FF2B5EF4-FFF2-40B4-BE49-F238E27FC236}">
                  <a16:creationId xmlns:a16="http://schemas.microsoft.com/office/drawing/2014/main" id="{445ADD92-8048-B4E4-56F6-EE545558BD67}"/>
                </a:ext>
              </a:extLst>
            </p:cNvPr>
            <p:cNvSpPr/>
            <p:nvPr/>
          </p:nvSpPr>
          <p:spPr>
            <a:xfrm>
              <a:off x="5608128" y="3746850"/>
              <a:ext cx="149733" cy="149732"/>
            </a:xfrm>
            <a:custGeom>
              <a:avLst/>
              <a:gdLst>
                <a:gd name="connsiteX0" fmla="*/ 74486 w 149733"/>
                <a:gd name="connsiteY0" fmla="*/ 149732 h 149732"/>
                <a:gd name="connsiteX1" fmla="*/ 1 w 149733"/>
                <a:gd name="connsiteY1" fmla="*/ 74486 h 149732"/>
                <a:gd name="connsiteX2" fmla="*/ 75248 w 149733"/>
                <a:gd name="connsiteY2" fmla="*/ 1 h 149732"/>
                <a:gd name="connsiteX3" fmla="*/ 149733 w 149733"/>
                <a:gd name="connsiteY3" fmla="*/ 74866 h 149732"/>
                <a:gd name="connsiteX4" fmla="*/ 74868 w 149733"/>
                <a:gd name="connsiteY4" fmla="*/ 149733 h 149732"/>
                <a:gd name="connsiteX5" fmla="*/ 74486 w 149733"/>
                <a:gd name="connsiteY5" fmla="*/ 149732 h 149732"/>
                <a:gd name="connsiteX6" fmla="*/ 74486 w 149733"/>
                <a:gd name="connsiteY6" fmla="*/ 25907 h 149732"/>
                <a:gd name="connsiteX7" fmla="*/ 24956 w 149733"/>
                <a:gd name="connsiteY7" fmla="*/ 75247 h 149732"/>
                <a:gd name="connsiteX8" fmla="*/ 74295 w 149733"/>
                <a:gd name="connsiteY8" fmla="*/ 124776 h 149732"/>
                <a:gd name="connsiteX9" fmla="*/ 123825 w 149733"/>
                <a:gd name="connsiteY9" fmla="*/ 75437 h 149732"/>
                <a:gd name="connsiteX10" fmla="*/ 123825 w 149733"/>
                <a:gd name="connsiteY10" fmla="*/ 75247 h 149732"/>
                <a:gd name="connsiteX11" fmla="*/ 74677 w 149733"/>
                <a:gd name="connsiteY11" fmla="*/ 25527 h 149732"/>
                <a:gd name="connsiteX12" fmla="*/ 74486 w 149733"/>
                <a:gd name="connsiteY12" fmla="*/ 25526 h 1497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49733" h="149732">
                  <a:moveTo>
                    <a:pt x="74486" y="149732"/>
                  </a:moveTo>
                  <a:cubicBezTo>
                    <a:pt x="33138" y="149522"/>
                    <a:pt x="-209" y="115833"/>
                    <a:pt x="1" y="74486"/>
                  </a:cubicBezTo>
                  <a:cubicBezTo>
                    <a:pt x="211" y="33138"/>
                    <a:pt x="33900" y="-209"/>
                    <a:pt x="75248" y="1"/>
                  </a:cubicBezTo>
                  <a:cubicBezTo>
                    <a:pt x="116446" y="211"/>
                    <a:pt x="149733" y="33667"/>
                    <a:pt x="149733" y="74866"/>
                  </a:cubicBezTo>
                  <a:cubicBezTo>
                    <a:pt x="149734" y="116213"/>
                    <a:pt x="116215" y="149732"/>
                    <a:pt x="74868" y="149733"/>
                  </a:cubicBezTo>
                  <a:cubicBezTo>
                    <a:pt x="74740" y="149733"/>
                    <a:pt x="74613" y="149733"/>
                    <a:pt x="74486" y="149732"/>
                  </a:cubicBezTo>
                  <a:close/>
                  <a:moveTo>
                    <a:pt x="74486" y="25907"/>
                  </a:moveTo>
                  <a:cubicBezTo>
                    <a:pt x="47184" y="25855"/>
                    <a:pt x="25008" y="47945"/>
                    <a:pt x="24956" y="75247"/>
                  </a:cubicBezTo>
                  <a:cubicBezTo>
                    <a:pt x="24903" y="102549"/>
                    <a:pt x="46993" y="124724"/>
                    <a:pt x="74295" y="124776"/>
                  </a:cubicBezTo>
                  <a:cubicBezTo>
                    <a:pt x="101597" y="124829"/>
                    <a:pt x="123772" y="102739"/>
                    <a:pt x="123825" y="75437"/>
                  </a:cubicBezTo>
                  <a:cubicBezTo>
                    <a:pt x="123825" y="75373"/>
                    <a:pt x="123825" y="75310"/>
                    <a:pt x="123825" y="75247"/>
                  </a:cubicBezTo>
                  <a:cubicBezTo>
                    <a:pt x="123983" y="47945"/>
                    <a:pt x="101979" y="25685"/>
                    <a:pt x="74677" y="25527"/>
                  </a:cubicBezTo>
                  <a:cubicBezTo>
                    <a:pt x="74613" y="25526"/>
                    <a:pt x="74549" y="25526"/>
                    <a:pt x="74486" y="25526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" name="爱设计-4-2">
              <a:extLst>
                <a:ext uri="{FF2B5EF4-FFF2-40B4-BE49-F238E27FC236}">
                  <a16:creationId xmlns:a16="http://schemas.microsoft.com/office/drawing/2014/main" id="{F9327F2E-541E-46A9-26B9-FAA7991BB7A2}"/>
                </a:ext>
              </a:extLst>
            </p:cNvPr>
            <p:cNvSpPr/>
            <p:nvPr/>
          </p:nvSpPr>
          <p:spPr>
            <a:xfrm>
              <a:off x="5913500" y="3750182"/>
              <a:ext cx="119479" cy="144598"/>
            </a:xfrm>
            <a:custGeom>
              <a:avLst/>
              <a:gdLst>
                <a:gd name="connsiteX0" fmla="*/ 93726 w 119479"/>
                <a:gd name="connsiteY0" fmla="*/ 143732 h 144598"/>
                <a:gd name="connsiteX1" fmla="*/ 88106 w 119479"/>
                <a:gd name="connsiteY1" fmla="*/ 140113 h 144598"/>
                <a:gd name="connsiteX2" fmla="*/ 68390 w 119479"/>
                <a:gd name="connsiteY2" fmla="*/ 98870 h 144598"/>
                <a:gd name="connsiteX3" fmla="*/ 62770 w 119479"/>
                <a:gd name="connsiteY3" fmla="*/ 95345 h 144598"/>
                <a:gd name="connsiteX4" fmla="*/ 31814 w 119479"/>
                <a:gd name="connsiteY4" fmla="*/ 95345 h 144598"/>
                <a:gd name="connsiteX5" fmla="*/ 25432 w 119479"/>
                <a:gd name="connsiteY5" fmla="*/ 101536 h 144598"/>
                <a:gd name="connsiteX6" fmla="*/ 25432 w 119479"/>
                <a:gd name="connsiteY6" fmla="*/ 101632 h 144598"/>
                <a:gd name="connsiteX7" fmla="*/ 25432 w 119479"/>
                <a:gd name="connsiteY7" fmla="*/ 137351 h 144598"/>
                <a:gd name="connsiteX8" fmla="*/ 19241 w 119479"/>
                <a:gd name="connsiteY8" fmla="*/ 143732 h 144598"/>
                <a:gd name="connsiteX9" fmla="*/ 19145 w 119479"/>
                <a:gd name="connsiteY9" fmla="*/ 143732 h 144598"/>
                <a:gd name="connsiteX10" fmla="*/ 6286 w 119479"/>
                <a:gd name="connsiteY10" fmla="*/ 143732 h 144598"/>
                <a:gd name="connsiteX11" fmla="*/ 0 w 119479"/>
                <a:gd name="connsiteY11" fmla="*/ 137351 h 144598"/>
                <a:gd name="connsiteX12" fmla="*/ 0 w 119479"/>
                <a:gd name="connsiteY12" fmla="*/ 6287 h 144598"/>
                <a:gd name="connsiteX13" fmla="*/ 6286 w 119479"/>
                <a:gd name="connsiteY13" fmla="*/ 0 h 144598"/>
                <a:gd name="connsiteX14" fmla="*/ 70485 w 119479"/>
                <a:gd name="connsiteY14" fmla="*/ 0 h 144598"/>
                <a:gd name="connsiteX15" fmla="*/ 104394 w 119479"/>
                <a:gd name="connsiteY15" fmla="*/ 13335 h 144598"/>
                <a:gd name="connsiteX16" fmla="*/ 119444 w 119479"/>
                <a:gd name="connsiteY16" fmla="*/ 46006 h 144598"/>
                <a:gd name="connsiteX17" fmla="*/ 96869 w 119479"/>
                <a:gd name="connsiteY17" fmla="*/ 88392 h 144598"/>
                <a:gd name="connsiteX18" fmla="*/ 94583 w 119479"/>
                <a:gd name="connsiteY18" fmla="*/ 96298 h 144598"/>
                <a:gd name="connsiteX19" fmla="*/ 113062 w 119479"/>
                <a:gd name="connsiteY19" fmla="*/ 135065 h 144598"/>
                <a:gd name="connsiteX20" fmla="*/ 110926 w 119479"/>
                <a:gd name="connsiteY20" fmla="*/ 143695 h 144598"/>
                <a:gd name="connsiteX21" fmla="*/ 107347 w 119479"/>
                <a:gd name="connsiteY21" fmla="*/ 144590 h 144598"/>
                <a:gd name="connsiteX22" fmla="*/ 31814 w 119479"/>
                <a:gd name="connsiteY22" fmla="*/ 25813 h 144598"/>
                <a:gd name="connsiteX23" fmla="*/ 25432 w 119479"/>
                <a:gd name="connsiteY23" fmla="*/ 32003 h 144598"/>
                <a:gd name="connsiteX24" fmla="*/ 25432 w 119479"/>
                <a:gd name="connsiteY24" fmla="*/ 32099 h 144598"/>
                <a:gd name="connsiteX25" fmla="*/ 25432 w 119479"/>
                <a:gd name="connsiteY25" fmla="*/ 63246 h 144598"/>
                <a:gd name="connsiteX26" fmla="*/ 31718 w 119479"/>
                <a:gd name="connsiteY26" fmla="*/ 69533 h 144598"/>
                <a:gd name="connsiteX27" fmla="*/ 31813 w 119479"/>
                <a:gd name="connsiteY27" fmla="*/ 69533 h 144598"/>
                <a:gd name="connsiteX28" fmla="*/ 70771 w 119479"/>
                <a:gd name="connsiteY28" fmla="*/ 69533 h 144598"/>
                <a:gd name="connsiteX29" fmla="*/ 93440 w 119479"/>
                <a:gd name="connsiteY29" fmla="*/ 48387 h 144598"/>
                <a:gd name="connsiteX30" fmla="*/ 72404 w 119479"/>
                <a:gd name="connsiteY30" fmla="*/ 25826 h 144598"/>
                <a:gd name="connsiteX31" fmla="*/ 71533 w 119479"/>
                <a:gd name="connsiteY31" fmla="*/ 25813 h 1445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19479" h="144598">
                  <a:moveTo>
                    <a:pt x="93726" y="143732"/>
                  </a:moveTo>
                  <a:cubicBezTo>
                    <a:pt x="91313" y="143704"/>
                    <a:pt x="89130" y="142298"/>
                    <a:pt x="88106" y="140113"/>
                  </a:cubicBezTo>
                  <a:lnTo>
                    <a:pt x="68390" y="98870"/>
                  </a:lnTo>
                  <a:cubicBezTo>
                    <a:pt x="67357" y="96706"/>
                    <a:pt x="65167" y="95333"/>
                    <a:pt x="62770" y="95345"/>
                  </a:cubicBezTo>
                  <a:lnTo>
                    <a:pt x="31814" y="95345"/>
                  </a:lnTo>
                  <a:cubicBezTo>
                    <a:pt x="28342" y="95293"/>
                    <a:pt x="25485" y="98064"/>
                    <a:pt x="25432" y="101536"/>
                  </a:cubicBezTo>
                  <a:cubicBezTo>
                    <a:pt x="25432" y="101568"/>
                    <a:pt x="25432" y="101600"/>
                    <a:pt x="25432" y="101632"/>
                  </a:cubicBezTo>
                  <a:lnTo>
                    <a:pt x="25432" y="137351"/>
                  </a:lnTo>
                  <a:cubicBezTo>
                    <a:pt x="25484" y="140822"/>
                    <a:pt x="22713" y="143679"/>
                    <a:pt x="19241" y="143732"/>
                  </a:cubicBezTo>
                  <a:cubicBezTo>
                    <a:pt x="19209" y="143732"/>
                    <a:pt x="19177" y="143732"/>
                    <a:pt x="19145" y="143732"/>
                  </a:cubicBezTo>
                  <a:lnTo>
                    <a:pt x="6286" y="143732"/>
                  </a:lnTo>
                  <a:cubicBezTo>
                    <a:pt x="2799" y="143680"/>
                    <a:pt x="0" y="140838"/>
                    <a:pt x="0" y="137351"/>
                  </a:cubicBezTo>
                  <a:lnTo>
                    <a:pt x="0" y="6287"/>
                  </a:lnTo>
                  <a:cubicBezTo>
                    <a:pt x="51" y="2836"/>
                    <a:pt x="2836" y="51"/>
                    <a:pt x="6286" y="0"/>
                  </a:cubicBezTo>
                  <a:lnTo>
                    <a:pt x="70485" y="0"/>
                  </a:lnTo>
                  <a:cubicBezTo>
                    <a:pt x="83070" y="-15"/>
                    <a:pt x="95191" y="4751"/>
                    <a:pt x="104394" y="13335"/>
                  </a:cubicBezTo>
                  <a:cubicBezTo>
                    <a:pt x="113565" y="21784"/>
                    <a:pt x="118983" y="33545"/>
                    <a:pt x="119444" y="46006"/>
                  </a:cubicBezTo>
                  <a:cubicBezTo>
                    <a:pt x="120114" y="63172"/>
                    <a:pt x="111488" y="79369"/>
                    <a:pt x="96869" y="88392"/>
                  </a:cubicBezTo>
                  <a:cubicBezTo>
                    <a:pt x="94175" y="90038"/>
                    <a:pt x="93183" y="93468"/>
                    <a:pt x="94583" y="96298"/>
                  </a:cubicBezTo>
                  <a:lnTo>
                    <a:pt x="113062" y="135065"/>
                  </a:lnTo>
                  <a:cubicBezTo>
                    <a:pt x="114855" y="138037"/>
                    <a:pt x="113899" y="141901"/>
                    <a:pt x="110926" y="143695"/>
                  </a:cubicBezTo>
                  <a:cubicBezTo>
                    <a:pt x="109849" y="144344"/>
                    <a:pt x="108603" y="144656"/>
                    <a:pt x="107347" y="144590"/>
                  </a:cubicBezTo>
                  <a:close/>
                  <a:moveTo>
                    <a:pt x="31814" y="25813"/>
                  </a:moveTo>
                  <a:cubicBezTo>
                    <a:pt x="28342" y="25760"/>
                    <a:pt x="25485" y="28532"/>
                    <a:pt x="25432" y="32003"/>
                  </a:cubicBezTo>
                  <a:cubicBezTo>
                    <a:pt x="25432" y="32035"/>
                    <a:pt x="25432" y="32067"/>
                    <a:pt x="25432" y="32099"/>
                  </a:cubicBezTo>
                  <a:lnTo>
                    <a:pt x="25432" y="63246"/>
                  </a:lnTo>
                  <a:cubicBezTo>
                    <a:pt x="25431" y="66718"/>
                    <a:pt x="28246" y="69533"/>
                    <a:pt x="31718" y="69533"/>
                  </a:cubicBezTo>
                  <a:cubicBezTo>
                    <a:pt x="31749" y="69533"/>
                    <a:pt x="31781" y="69533"/>
                    <a:pt x="31813" y="69533"/>
                  </a:cubicBezTo>
                  <a:lnTo>
                    <a:pt x="70771" y="69533"/>
                  </a:lnTo>
                  <a:cubicBezTo>
                    <a:pt x="82756" y="69655"/>
                    <a:pt x="92730" y="60352"/>
                    <a:pt x="93440" y="48387"/>
                  </a:cubicBezTo>
                  <a:cubicBezTo>
                    <a:pt x="93861" y="36348"/>
                    <a:pt x="84443" y="26247"/>
                    <a:pt x="72404" y="25826"/>
                  </a:cubicBezTo>
                  <a:cubicBezTo>
                    <a:pt x="72113" y="25816"/>
                    <a:pt x="71823" y="25811"/>
                    <a:pt x="71533" y="25813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" name="爱设计-4-3">
              <a:extLst>
                <a:ext uri="{FF2B5EF4-FFF2-40B4-BE49-F238E27FC236}">
                  <a16:creationId xmlns:a16="http://schemas.microsoft.com/office/drawing/2014/main" id="{B264AB73-E5B6-B40D-3E38-4954F7A7E98E}"/>
                </a:ext>
              </a:extLst>
            </p:cNvPr>
            <p:cNvSpPr/>
            <p:nvPr/>
          </p:nvSpPr>
          <p:spPr>
            <a:xfrm>
              <a:off x="5481970" y="3750183"/>
              <a:ext cx="133348" cy="143732"/>
            </a:xfrm>
            <a:custGeom>
              <a:avLst/>
              <a:gdLst>
                <a:gd name="connsiteX0" fmla="*/ 59960 w 133348"/>
                <a:gd name="connsiteY0" fmla="*/ 143732 h 143732"/>
                <a:gd name="connsiteX1" fmla="*/ 53673 w 133348"/>
                <a:gd name="connsiteY1" fmla="*/ 137446 h 143732"/>
                <a:gd name="connsiteX2" fmla="*/ 53673 w 133348"/>
                <a:gd name="connsiteY2" fmla="*/ 85820 h 143732"/>
                <a:gd name="connsiteX3" fmla="*/ 51959 w 133348"/>
                <a:gd name="connsiteY3" fmla="*/ 80391 h 143732"/>
                <a:gd name="connsiteX4" fmla="*/ 905 w 133348"/>
                <a:gd name="connsiteY4" fmla="*/ 10001 h 143732"/>
                <a:gd name="connsiteX5" fmla="*/ 3040 w 133348"/>
                <a:gd name="connsiteY5" fmla="*/ 1371 h 143732"/>
                <a:gd name="connsiteX6" fmla="*/ 5953 w 133348"/>
                <a:gd name="connsiteY6" fmla="*/ 476 h 143732"/>
                <a:gd name="connsiteX7" fmla="*/ 18716 w 133348"/>
                <a:gd name="connsiteY7" fmla="*/ 476 h 143732"/>
                <a:gd name="connsiteX8" fmla="*/ 23479 w 133348"/>
                <a:gd name="connsiteY8" fmla="*/ 2667 h 143732"/>
                <a:gd name="connsiteX9" fmla="*/ 61579 w 133348"/>
                <a:gd name="connsiteY9" fmla="*/ 56483 h 143732"/>
                <a:gd name="connsiteX10" fmla="*/ 66722 w 133348"/>
                <a:gd name="connsiteY10" fmla="*/ 59055 h 143732"/>
                <a:gd name="connsiteX11" fmla="*/ 71771 w 133348"/>
                <a:gd name="connsiteY11" fmla="*/ 56483 h 143732"/>
                <a:gd name="connsiteX12" fmla="*/ 109871 w 133348"/>
                <a:gd name="connsiteY12" fmla="*/ 2667 h 143732"/>
                <a:gd name="connsiteX13" fmla="*/ 115014 w 133348"/>
                <a:gd name="connsiteY13" fmla="*/ 0 h 143732"/>
                <a:gd name="connsiteX14" fmla="*/ 127397 w 133348"/>
                <a:gd name="connsiteY14" fmla="*/ 0 h 143732"/>
                <a:gd name="connsiteX15" fmla="*/ 133340 w 133348"/>
                <a:gd name="connsiteY15" fmla="*/ 6612 h 143732"/>
                <a:gd name="connsiteX16" fmla="*/ 132445 w 133348"/>
                <a:gd name="connsiteY16" fmla="*/ 9525 h 143732"/>
                <a:gd name="connsiteX17" fmla="*/ 81200 w 133348"/>
                <a:gd name="connsiteY17" fmla="*/ 80391 h 143732"/>
                <a:gd name="connsiteX18" fmla="*/ 79486 w 133348"/>
                <a:gd name="connsiteY18" fmla="*/ 85820 h 143732"/>
                <a:gd name="connsiteX19" fmla="*/ 79486 w 133348"/>
                <a:gd name="connsiteY19" fmla="*/ 137446 h 143732"/>
                <a:gd name="connsiteX20" fmla="*/ 73199 w 133348"/>
                <a:gd name="connsiteY20" fmla="*/ 143732 h 1437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33348" h="143732">
                  <a:moveTo>
                    <a:pt x="59960" y="143732"/>
                  </a:moveTo>
                  <a:cubicBezTo>
                    <a:pt x="56509" y="143681"/>
                    <a:pt x="53724" y="140896"/>
                    <a:pt x="53673" y="137446"/>
                  </a:cubicBezTo>
                  <a:lnTo>
                    <a:pt x="53673" y="85820"/>
                  </a:lnTo>
                  <a:cubicBezTo>
                    <a:pt x="53708" y="83872"/>
                    <a:pt x="53106" y="81966"/>
                    <a:pt x="51959" y="80391"/>
                  </a:cubicBezTo>
                  <a:lnTo>
                    <a:pt x="905" y="10001"/>
                  </a:lnTo>
                  <a:cubicBezTo>
                    <a:pt x="-889" y="7028"/>
                    <a:pt x="67" y="3164"/>
                    <a:pt x="3040" y="1371"/>
                  </a:cubicBezTo>
                  <a:cubicBezTo>
                    <a:pt x="3923" y="838"/>
                    <a:pt x="4923" y="531"/>
                    <a:pt x="5953" y="476"/>
                  </a:cubicBezTo>
                  <a:lnTo>
                    <a:pt x="18716" y="476"/>
                  </a:lnTo>
                  <a:cubicBezTo>
                    <a:pt x="20547" y="478"/>
                    <a:pt x="22286" y="1278"/>
                    <a:pt x="23479" y="2667"/>
                  </a:cubicBezTo>
                  <a:lnTo>
                    <a:pt x="61579" y="56483"/>
                  </a:lnTo>
                  <a:cubicBezTo>
                    <a:pt x="62788" y="58108"/>
                    <a:pt x="64697" y="59063"/>
                    <a:pt x="66722" y="59055"/>
                  </a:cubicBezTo>
                  <a:cubicBezTo>
                    <a:pt x="68722" y="59063"/>
                    <a:pt x="70602" y="58105"/>
                    <a:pt x="71771" y="56483"/>
                  </a:cubicBezTo>
                  <a:lnTo>
                    <a:pt x="109871" y="2667"/>
                  </a:lnTo>
                  <a:cubicBezTo>
                    <a:pt x="111049" y="994"/>
                    <a:pt x="112968" y="-1"/>
                    <a:pt x="115014" y="0"/>
                  </a:cubicBezTo>
                  <a:lnTo>
                    <a:pt x="127397" y="0"/>
                  </a:lnTo>
                  <a:cubicBezTo>
                    <a:pt x="130864" y="185"/>
                    <a:pt x="133524" y="3145"/>
                    <a:pt x="133340" y="6612"/>
                  </a:cubicBezTo>
                  <a:cubicBezTo>
                    <a:pt x="133285" y="7642"/>
                    <a:pt x="132978" y="8642"/>
                    <a:pt x="132445" y="9525"/>
                  </a:cubicBezTo>
                  <a:lnTo>
                    <a:pt x="81200" y="80391"/>
                  </a:lnTo>
                  <a:cubicBezTo>
                    <a:pt x="80053" y="81966"/>
                    <a:pt x="79451" y="83872"/>
                    <a:pt x="79486" y="85820"/>
                  </a:cubicBezTo>
                  <a:lnTo>
                    <a:pt x="79486" y="137446"/>
                  </a:lnTo>
                  <a:cubicBezTo>
                    <a:pt x="79435" y="140896"/>
                    <a:pt x="76650" y="143681"/>
                    <a:pt x="73199" y="143732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" name="爱设计-4-4">
              <a:extLst>
                <a:ext uri="{FF2B5EF4-FFF2-40B4-BE49-F238E27FC236}">
                  <a16:creationId xmlns:a16="http://schemas.microsoft.com/office/drawing/2014/main" id="{2831C407-0DFA-456C-C2A9-FA0E8AEEFAFB}"/>
                </a:ext>
              </a:extLst>
            </p:cNvPr>
            <p:cNvSpPr/>
            <p:nvPr/>
          </p:nvSpPr>
          <p:spPr>
            <a:xfrm>
              <a:off x="5769006" y="3750182"/>
              <a:ext cx="131730" cy="143732"/>
            </a:xfrm>
            <a:custGeom>
              <a:avLst/>
              <a:gdLst>
                <a:gd name="connsiteX0" fmla="*/ 65913 w 131730"/>
                <a:gd name="connsiteY0" fmla="*/ 143732 h 143732"/>
                <a:gd name="connsiteX1" fmla="*/ 0 w 131730"/>
                <a:gd name="connsiteY1" fmla="*/ 77819 h 143732"/>
                <a:gd name="connsiteX2" fmla="*/ 0 w 131730"/>
                <a:gd name="connsiteY2" fmla="*/ 6287 h 143732"/>
                <a:gd name="connsiteX3" fmla="*/ 6286 w 131730"/>
                <a:gd name="connsiteY3" fmla="*/ 0 h 143732"/>
                <a:gd name="connsiteX4" fmla="*/ 19431 w 131730"/>
                <a:gd name="connsiteY4" fmla="*/ 0 h 143732"/>
                <a:gd name="connsiteX5" fmla="*/ 25717 w 131730"/>
                <a:gd name="connsiteY5" fmla="*/ 6287 h 143732"/>
                <a:gd name="connsiteX6" fmla="*/ 25717 w 131730"/>
                <a:gd name="connsiteY6" fmla="*/ 77343 h 143732"/>
                <a:gd name="connsiteX7" fmla="*/ 63909 w 131730"/>
                <a:gd name="connsiteY7" fmla="*/ 119447 h 143732"/>
                <a:gd name="connsiteX8" fmla="*/ 106013 w 131730"/>
                <a:gd name="connsiteY8" fmla="*/ 81255 h 143732"/>
                <a:gd name="connsiteX9" fmla="*/ 106013 w 131730"/>
                <a:gd name="connsiteY9" fmla="*/ 77343 h 143732"/>
                <a:gd name="connsiteX10" fmla="*/ 106013 w 131730"/>
                <a:gd name="connsiteY10" fmla="*/ 6287 h 143732"/>
                <a:gd name="connsiteX11" fmla="*/ 112300 w 131730"/>
                <a:gd name="connsiteY11" fmla="*/ 0 h 143732"/>
                <a:gd name="connsiteX12" fmla="*/ 125444 w 131730"/>
                <a:gd name="connsiteY12" fmla="*/ 0 h 143732"/>
                <a:gd name="connsiteX13" fmla="*/ 131731 w 131730"/>
                <a:gd name="connsiteY13" fmla="*/ 6287 h 143732"/>
                <a:gd name="connsiteX14" fmla="*/ 131731 w 131730"/>
                <a:gd name="connsiteY14" fmla="*/ 77819 h 143732"/>
                <a:gd name="connsiteX15" fmla="*/ 66008 w 131730"/>
                <a:gd name="connsiteY15" fmla="*/ 143732 h 143732"/>
                <a:gd name="connsiteX16" fmla="*/ 65913 w 131730"/>
                <a:gd name="connsiteY16" fmla="*/ 143732 h 1437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31730" h="143732">
                  <a:moveTo>
                    <a:pt x="65913" y="143732"/>
                  </a:moveTo>
                  <a:cubicBezTo>
                    <a:pt x="29510" y="143732"/>
                    <a:pt x="0" y="114222"/>
                    <a:pt x="0" y="77819"/>
                  </a:cubicBezTo>
                  <a:lnTo>
                    <a:pt x="0" y="6287"/>
                  </a:lnTo>
                  <a:cubicBezTo>
                    <a:pt x="0" y="2815"/>
                    <a:pt x="2815" y="0"/>
                    <a:pt x="6286" y="0"/>
                  </a:cubicBezTo>
                  <a:lnTo>
                    <a:pt x="19431" y="0"/>
                  </a:lnTo>
                  <a:cubicBezTo>
                    <a:pt x="22903" y="0"/>
                    <a:pt x="25717" y="2815"/>
                    <a:pt x="25717" y="6287"/>
                  </a:cubicBezTo>
                  <a:lnTo>
                    <a:pt x="25717" y="77343"/>
                  </a:lnTo>
                  <a:cubicBezTo>
                    <a:pt x="24637" y="99516"/>
                    <a:pt x="41736" y="118367"/>
                    <a:pt x="63909" y="119447"/>
                  </a:cubicBezTo>
                  <a:cubicBezTo>
                    <a:pt x="86082" y="120527"/>
                    <a:pt x="104933" y="103428"/>
                    <a:pt x="106013" y="81255"/>
                  </a:cubicBezTo>
                  <a:cubicBezTo>
                    <a:pt x="106077" y="79952"/>
                    <a:pt x="106077" y="78646"/>
                    <a:pt x="106013" y="77343"/>
                  </a:cubicBezTo>
                  <a:lnTo>
                    <a:pt x="106013" y="6287"/>
                  </a:lnTo>
                  <a:cubicBezTo>
                    <a:pt x="106064" y="2836"/>
                    <a:pt x="108849" y="51"/>
                    <a:pt x="112300" y="0"/>
                  </a:cubicBezTo>
                  <a:lnTo>
                    <a:pt x="125444" y="0"/>
                  </a:lnTo>
                  <a:cubicBezTo>
                    <a:pt x="128916" y="0"/>
                    <a:pt x="131731" y="2815"/>
                    <a:pt x="131731" y="6287"/>
                  </a:cubicBezTo>
                  <a:lnTo>
                    <a:pt x="131731" y="77819"/>
                  </a:lnTo>
                  <a:cubicBezTo>
                    <a:pt x="131783" y="114169"/>
                    <a:pt x="102358" y="143680"/>
                    <a:pt x="66008" y="143732"/>
                  </a:cubicBezTo>
                  <a:cubicBezTo>
                    <a:pt x="65977" y="143732"/>
                    <a:pt x="65945" y="143732"/>
                    <a:pt x="65913" y="143732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" name="爱设计-4-5">
              <a:extLst>
                <a:ext uri="{FF2B5EF4-FFF2-40B4-BE49-F238E27FC236}">
                  <a16:creationId xmlns:a16="http://schemas.microsoft.com/office/drawing/2014/main" id="{6ABF3A88-EBC6-11F0-6EF8-EC5CA3AE369B}"/>
                </a:ext>
              </a:extLst>
            </p:cNvPr>
            <p:cNvSpPr/>
            <p:nvPr/>
          </p:nvSpPr>
          <p:spPr>
            <a:xfrm>
              <a:off x="6121239" y="3748944"/>
              <a:ext cx="116682" cy="145923"/>
            </a:xfrm>
            <a:custGeom>
              <a:avLst/>
              <a:gdLst>
                <a:gd name="connsiteX0" fmla="*/ 6287 w 116682"/>
                <a:gd name="connsiteY0" fmla="*/ 145923 h 145923"/>
                <a:gd name="connsiteX1" fmla="*/ 1 w 116682"/>
                <a:gd name="connsiteY1" fmla="*/ 139829 h 145923"/>
                <a:gd name="connsiteX2" fmla="*/ 1 w 116682"/>
                <a:gd name="connsiteY2" fmla="*/ 139637 h 145923"/>
                <a:gd name="connsiteX3" fmla="*/ 1 w 116682"/>
                <a:gd name="connsiteY3" fmla="*/ 6287 h 145923"/>
                <a:gd name="connsiteX4" fmla="*/ 6287 w 116682"/>
                <a:gd name="connsiteY4" fmla="*/ 0 h 145923"/>
                <a:gd name="connsiteX5" fmla="*/ 20003 w 116682"/>
                <a:gd name="connsiteY5" fmla="*/ 0 h 145923"/>
                <a:gd name="connsiteX6" fmla="*/ 26290 w 116682"/>
                <a:gd name="connsiteY6" fmla="*/ 6287 h 145923"/>
                <a:gd name="connsiteX7" fmla="*/ 26290 w 116682"/>
                <a:gd name="connsiteY7" fmla="*/ 114395 h 145923"/>
                <a:gd name="connsiteX8" fmla="*/ 32576 w 116682"/>
                <a:gd name="connsiteY8" fmla="*/ 120682 h 145923"/>
                <a:gd name="connsiteX9" fmla="*/ 110396 w 116682"/>
                <a:gd name="connsiteY9" fmla="*/ 120682 h 145923"/>
                <a:gd name="connsiteX10" fmla="*/ 116682 w 116682"/>
                <a:gd name="connsiteY10" fmla="*/ 126968 h 145923"/>
                <a:gd name="connsiteX11" fmla="*/ 116682 w 116682"/>
                <a:gd name="connsiteY11" fmla="*/ 139637 h 145923"/>
                <a:gd name="connsiteX12" fmla="*/ 110588 w 116682"/>
                <a:gd name="connsiteY12" fmla="*/ 145923 h 145923"/>
                <a:gd name="connsiteX13" fmla="*/ 110396 w 116682"/>
                <a:gd name="connsiteY13" fmla="*/ 145923 h 1459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16682" h="145923">
                  <a:moveTo>
                    <a:pt x="6287" y="145923"/>
                  </a:moveTo>
                  <a:cubicBezTo>
                    <a:pt x="2868" y="145976"/>
                    <a:pt x="54" y="143248"/>
                    <a:pt x="1" y="139829"/>
                  </a:cubicBezTo>
                  <a:cubicBezTo>
                    <a:pt x="0" y="139765"/>
                    <a:pt x="0" y="139701"/>
                    <a:pt x="1" y="139637"/>
                  </a:cubicBezTo>
                  <a:lnTo>
                    <a:pt x="1" y="6287"/>
                  </a:lnTo>
                  <a:cubicBezTo>
                    <a:pt x="1" y="2815"/>
                    <a:pt x="2815" y="0"/>
                    <a:pt x="6287" y="0"/>
                  </a:cubicBezTo>
                  <a:lnTo>
                    <a:pt x="20003" y="0"/>
                  </a:lnTo>
                  <a:cubicBezTo>
                    <a:pt x="23475" y="0"/>
                    <a:pt x="26290" y="2815"/>
                    <a:pt x="26290" y="6287"/>
                  </a:cubicBezTo>
                  <a:lnTo>
                    <a:pt x="26290" y="114395"/>
                  </a:lnTo>
                  <a:cubicBezTo>
                    <a:pt x="26290" y="117867"/>
                    <a:pt x="29104" y="120682"/>
                    <a:pt x="32576" y="120682"/>
                  </a:cubicBezTo>
                  <a:lnTo>
                    <a:pt x="110396" y="120682"/>
                  </a:lnTo>
                  <a:cubicBezTo>
                    <a:pt x="113868" y="120682"/>
                    <a:pt x="116682" y="123496"/>
                    <a:pt x="116682" y="126968"/>
                  </a:cubicBezTo>
                  <a:lnTo>
                    <a:pt x="116682" y="139637"/>
                  </a:lnTo>
                  <a:cubicBezTo>
                    <a:pt x="116735" y="143055"/>
                    <a:pt x="114007" y="145870"/>
                    <a:pt x="110588" y="145923"/>
                  </a:cubicBezTo>
                  <a:cubicBezTo>
                    <a:pt x="110524" y="145924"/>
                    <a:pt x="110460" y="145924"/>
                    <a:pt x="110396" y="145923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" name="爱设计-4-6">
              <a:extLst>
                <a:ext uri="{FF2B5EF4-FFF2-40B4-BE49-F238E27FC236}">
                  <a16:creationId xmlns:a16="http://schemas.microsoft.com/office/drawing/2014/main" id="{93B33028-1E01-C50B-C897-E9E93394C245}"/>
                </a:ext>
              </a:extLst>
            </p:cNvPr>
            <p:cNvSpPr/>
            <p:nvPr/>
          </p:nvSpPr>
          <p:spPr>
            <a:xfrm>
              <a:off x="6561009" y="3749611"/>
              <a:ext cx="149352" cy="149352"/>
            </a:xfrm>
            <a:custGeom>
              <a:avLst/>
              <a:gdLst>
                <a:gd name="connsiteX0" fmla="*/ 74867 w 149352"/>
                <a:gd name="connsiteY0" fmla="*/ 149352 h 149352"/>
                <a:gd name="connsiteX1" fmla="*/ 0 w 149352"/>
                <a:gd name="connsiteY1" fmla="*/ 74867 h 149352"/>
                <a:gd name="connsiteX2" fmla="*/ 74486 w 149352"/>
                <a:gd name="connsiteY2" fmla="*/ 0 h 149352"/>
                <a:gd name="connsiteX3" fmla="*/ 149352 w 149352"/>
                <a:gd name="connsiteY3" fmla="*/ 74486 h 149352"/>
                <a:gd name="connsiteX4" fmla="*/ 149352 w 149352"/>
                <a:gd name="connsiteY4" fmla="*/ 74676 h 149352"/>
                <a:gd name="connsiteX5" fmla="*/ 74867 w 149352"/>
                <a:gd name="connsiteY5" fmla="*/ 149352 h 149352"/>
                <a:gd name="connsiteX6" fmla="*/ 74867 w 149352"/>
                <a:gd name="connsiteY6" fmla="*/ 25527 h 149352"/>
                <a:gd name="connsiteX7" fmla="*/ 25527 w 149352"/>
                <a:gd name="connsiteY7" fmla="*/ 74676 h 149352"/>
                <a:gd name="connsiteX8" fmla="*/ 74676 w 149352"/>
                <a:gd name="connsiteY8" fmla="*/ 124015 h 149352"/>
                <a:gd name="connsiteX9" fmla="*/ 124015 w 149352"/>
                <a:gd name="connsiteY9" fmla="*/ 74866 h 149352"/>
                <a:gd name="connsiteX10" fmla="*/ 124016 w 149352"/>
                <a:gd name="connsiteY10" fmla="*/ 74771 h 149352"/>
                <a:gd name="connsiteX11" fmla="*/ 74866 w 149352"/>
                <a:gd name="connsiteY11" fmla="*/ 25432 h 1493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49352" h="149352">
                  <a:moveTo>
                    <a:pt x="74867" y="149352"/>
                  </a:moveTo>
                  <a:cubicBezTo>
                    <a:pt x="33624" y="149457"/>
                    <a:pt x="105" y="116109"/>
                    <a:pt x="0" y="74867"/>
                  </a:cubicBezTo>
                  <a:cubicBezTo>
                    <a:pt x="-105" y="33624"/>
                    <a:pt x="33243" y="105"/>
                    <a:pt x="74486" y="0"/>
                  </a:cubicBezTo>
                  <a:cubicBezTo>
                    <a:pt x="115728" y="-105"/>
                    <a:pt x="149247" y="33243"/>
                    <a:pt x="149352" y="74486"/>
                  </a:cubicBezTo>
                  <a:cubicBezTo>
                    <a:pt x="149352" y="74549"/>
                    <a:pt x="149352" y="74612"/>
                    <a:pt x="149352" y="74676"/>
                  </a:cubicBezTo>
                  <a:cubicBezTo>
                    <a:pt x="149300" y="115822"/>
                    <a:pt x="116013" y="149195"/>
                    <a:pt x="74867" y="149352"/>
                  </a:cubicBezTo>
                  <a:close/>
                  <a:moveTo>
                    <a:pt x="74867" y="25527"/>
                  </a:moveTo>
                  <a:cubicBezTo>
                    <a:pt x="47670" y="25474"/>
                    <a:pt x="25580" y="47479"/>
                    <a:pt x="25527" y="74676"/>
                  </a:cubicBezTo>
                  <a:cubicBezTo>
                    <a:pt x="25474" y="101873"/>
                    <a:pt x="47479" y="123963"/>
                    <a:pt x="74676" y="124015"/>
                  </a:cubicBezTo>
                  <a:cubicBezTo>
                    <a:pt x="101873" y="124068"/>
                    <a:pt x="123963" y="102063"/>
                    <a:pt x="124015" y="74866"/>
                  </a:cubicBezTo>
                  <a:cubicBezTo>
                    <a:pt x="124016" y="74835"/>
                    <a:pt x="124016" y="74803"/>
                    <a:pt x="124016" y="74771"/>
                  </a:cubicBezTo>
                  <a:cubicBezTo>
                    <a:pt x="124016" y="47596"/>
                    <a:pt x="102042" y="25537"/>
                    <a:pt x="74866" y="25432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" name="爱设计-4-7">
              <a:extLst>
                <a:ext uri="{FF2B5EF4-FFF2-40B4-BE49-F238E27FC236}">
                  <a16:creationId xmlns:a16="http://schemas.microsoft.com/office/drawing/2014/main" id="{9F268F28-A984-CB11-4F2B-4B0632FBC555}"/>
                </a:ext>
              </a:extLst>
            </p:cNvPr>
            <p:cNvSpPr/>
            <p:nvPr/>
          </p:nvSpPr>
          <p:spPr>
            <a:xfrm>
              <a:off x="6243065" y="3747039"/>
              <a:ext cx="149351" cy="149351"/>
            </a:xfrm>
            <a:custGeom>
              <a:avLst/>
              <a:gdLst>
                <a:gd name="connsiteX0" fmla="*/ 74676 w 149351"/>
                <a:gd name="connsiteY0" fmla="*/ 149352 h 149351"/>
                <a:gd name="connsiteX1" fmla="*/ 0 w 149351"/>
                <a:gd name="connsiteY1" fmla="*/ 74676 h 149351"/>
                <a:gd name="connsiteX2" fmla="*/ 74676 w 149351"/>
                <a:gd name="connsiteY2" fmla="*/ 0 h 149351"/>
                <a:gd name="connsiteX3" fmla="*/ 149352 w 149351"/>
                <a:gd name="connsiteY3" fmla="*/ 74676 h 149351"/>
                <a:gd name="connsiteX4" fmla="*/ 74676 w 149351"/>
                <a:gd name="connsiteY4" fmla="*/ 149352 h 149351"/>
                <a:gd name="connsiteX5" fmla="*/ 74676 w 149351"/>
                <a:gd name="connsiteY5" fmla="*/ 25527 h 149351"/>
                <a:gd name="connsiteX6" fmla="*/ 25910 w 149351"/>
                <a:gd name="connsiteY6" fmla="*/ 75245 h 149351"/>
                <a:gd name="connsiteX7" fmla="*/ 75629 w 149351"/>
                <a:gd name="connsiteY7" fmla="*/ 124011 h 149351"/>
                <a:gd name="connsiteX8" fmla="*/ 124396 w 149351"/>
                <a:gd name="connsiteY8" fmla="*/ 74676 h 149351"/>
                <a:gd name="connsiteX9" fmla="*/ 75251 w 149351"/>
                <a:gd name="connsiteY9" fmla="*/ 25524 h 149351"/>
                <a:gd name="connsiteX10" fmla="*/ 74676 w 149351"/>
                <a:gd name="connsiteY10" fmla="*/ 25527 h 1493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49351" h="149351">
                  <a:moveTo>
                    <a:pt x="74676" y="149352"/>
                  </a:moveTo>
                  <a:cubicBezTo>
                    <a:pt x="33434" y="149352"/>
                    <a:pt x="0" y="115918"/>
                    <a:pt x="0" y="74676"/>
                  </a:cubicBezTo>
                  <a:cubicBezTo>
                    <a:pt x="0" y="33434"/>
                    <a:pt x="33434" y="0"/>
                    <a:pt x="74676" y="0"/>
                  </a:cubicBezTo>
                  <a:cubicBezTo>
                    <a:pt x="115918" y="0"/>
                    <a:pt x="149352" y="33434"/>
                    <a:pt x="149352" y="74676"/>
                  </a:cubicBezTo>
                  <a:cubicBezTo>
                    <a:pt x="149352" y="115918"/>
                    <a:pt x="115918" y="149352"/>
                    <a:pt x="74676" y="149352"/>
                  </a:cubicBezTo>
                  <a:close/>
                  <a:moveTo>
                    <a:pt x="74676" y="25527"/>
                  </a:moveTo>
                  <a:cubicBezTo>
                    <a:pt x="47480" y="25790"/>
                    <a:pt x="25647" y="48050"/>
                    <a:pt x="25910" y="75245"/>
                  </a:cubicBezTo>
                  <a:cubicBezTo>
                    <a:pt x="26173" y="102441"/>
                    <a:pt x="48433" y="124274"/>
                    <a:pt x="75629" y="124011"/>
                  </a:cubicBezTo>
                  <a:cubicBezTo>
                    <a:pt x="102675" y="123749"/>
                    <a:pt x="124447" y="101723"/>
                    <a:pt x="124396" y="74676"/>
                  </a:cubicBezTo>
                  <a:cubicBezTo>
                    <a:pt x="124398" y="47532"/>
                    <a:pt x="102395" y="25525"/>
                    <a:pt x="75251" y="25524"/>
                  </a:cubicBezTo>
                  <a:cubicBezTo>
                    <a:pt x="75059" y="25524"/>
                    <a:pt x="74868" y="25525"/>
                    <a:pt x="74676" y="25527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" name="爱设计-4-8">
              <a:extLst>
                <a:ext uri="{FF2B5EF4-FFF2-40B4-BE49-F238E27FC236}">
                  <a16:creationId xmlns:a16="http://schemas.microsoft.com/office/drawing/2014/main" id="{B347EB07-54CF-ADAD-EAF5-6F252FDFDC0C}"/>
                </a:ext>
              </a:extLst>
            </p:cNvPr>
            <p:cNvSpPr/>
            <p:nvPr/>
          </p:nvSpPr>
          <p:spPr>
            <a:xfrm>
              <a:off x="6402799" y="3745562"/>
              <a:ext cx="151572" cy="149352"/>
            </a:xfrm>
            <a:custGeom>
              <a:avLst/>
              <a:gdLst>
                <a:gd name="connsiteX0" fmla="*/ 145638 w 151572"/>
                <a:gd name="connsiteY0" fmla="*/ 64438 h 149352"/>
                <a:gd name="connsiteX1" fmla="*/ 145066 w 151572"/>
                <a:gd name="connsiteY1" fmla="*/ 64438 h 149352"/>
                <a:gd name="connsiteX2" fmla="*/ 145066 w 151572"/>
                <a:gd name="connsiteY2" fmla="*/ 64438 h 149352"/>
                <a:gd name="connsiteX3" fmla="*/ 87916 w 151572"/>
                <a:gd name="connsiteY3" fmla="*/ 64438 h 149352"/>
                <a:gd name="connsiteX4" fmla="*/ 81630 w 151572"/>
                <a:gd name="connsiteY4" fmla="*/ 70724 h 149352"/>
                <a:gd name="connsiteX5" fmla="*/ 81630 w 151572"/>
                <a:gd name="connsiteY5" fmla="*/ 83583 h 149352"/>
                <a:gd name="connsiteX6" fmla="*/ 87916 w 151572"/>
                <a:gd name="connsiteY6" fmla="*/ 89869 h 149352"/>
                <a:gd name="connsiteX7" fmla="*/ 115443 w 151572"/>
                <a:gd name="connsiteY7" fmla="*/ 89869 h 149352"/>
                <a:gd name="connsiteX8" fmla="*/ 119539 w 151572"/>
                <a:gd name="connsiteY8" fmla="*/ 91584 h 149352"/>
                <a:gd name="connsiteX9" fmla="*/ 120492 w 151572"/>
                <a:gd name="connsiteY9" fmla="*/ 96632 h 149352"/>
                <a:gd name="connsiteX10" fmla="*/ 120492 w 151572"/>
                <a:gd name="connsiteY10" fmla="*/ 96632 h 149352"/>
                <a:gd name="connsiteX11" fmla="*/ 120492 w 151572"/>
                <a:gd name="connsiteY11" fmla="*/ 96632 h 149352"/>
                <a:gd name="connsiteX12" fmla="*/ 103632 w 151572"/>
                <a:gd name="connsiteY12" fmla="*/ 117873 h 149352"/>
                <a:gd name="connsiteX13" fmla="*/ 102870 w 151572"/>
                <a:gd name="connsiteY13" fmla="*/ 117873 h 149352"/>
                <a:gd name="connsiteX14" fmla="*/ 100299 w 151572"/>
                <a:gd name="connsiteY14" fmla="*/ 119206 h 149352"/>
                <a:gd name="connsiteX15" fmla="*/ 100299 w 151572"/>
                <a:gd name="connsiteY15" fmla="*/ 119206 h 149352"/>
                <a:gd name="connsiteX16" fmla="*/ 99156 w 151572"/>
                <a:gd name="connsiteY16" fmla="*/ 119778 h 149352"/>
                <a:gd name="connsiteX17" fmla="*/ 99156 w 151572"/>
                <a:gd name="connsiteY17" fmla="*/ 119778 h 149352"/>
                <a:gd name="connsiteX18" fmla="*/ 98108 w 151572"/>
                <a:gd name="connsiteY18" fmla="*/ 120254 h 149352"/>
                <a:gd name="connsiteX19" fmla="*/ 98108 w 151572"/>
                <a:gd name="connsiteY19" fmla="*/ 120254 h 149352"/>
                <a:gd name="connsiteX20" fmla="*/ 96965 w 151572"/>
                <a:gd name="connsiteY20" fmla="*/ 120254 h 149352"/>
                <a:gd name="connsiteX21" fmla="*/ 96965 w 151572"/>
                <a:gd name="connsiteY21" fmla="*/ 120254 h 149352"/>
                <a:gd name="connsiteX22" fmla="*/ 91345 w 151572"/>
                <a:gd name="connsiteY22" fmla="*/ 122254 h 149352"/>
                <a:gd name="connsiteX23" fmla="*/ 91345 w 151572"/>
                <a:gd name="connsiteY23" fmla="*/ 122254 h 149352"/>
                <a:gd name="connsiteX24" fmla="*/ 90012 w 151572"/>
                <a:gd name="connsiteY24" fmla="*/ 122254 h 149352"/>
                <a:gd name="connsiteX25" fmla="*/ 90012 w 151572"/>
                <a:gd name="connsiteY25" fmla="*/ 122254 h 149352"/>
                <a:gd name="connsiteX26" fmla="*/ 88678 w 151572"/>
                <a:gd name="connsiteY26" fmla="*/ 122254 h 149352"/>
                <a:gd name="connsiteX27" fmla="*/ 88678 w 151572"/>
                <a:gd name="connsiteY27" fmla="*/ 122254 h 149352"/>
                <a:gd name="connsiteX28" fmla="*/ 81344 w 151572"/>
                <a:gd name="connsiteY28" fmla="*/ 123302 h 149352"/>
                <a:gd name="connsiteX29" fmla="*/ 71819 w 151572"/>
                <a:gd name="connsiteY29" fmla="*/ 123302 h 149352"/>
                <a:gd name="connsiteX30" fmla="*/ 70581 w 151572"/>
                <a:gd name="connsiteY30" fmla="*/ 123302 h 149352"/>
                <a:gd name="connsiteX31" fmla="*/ 70581 w 151572"/>
                <a:gd name="connsiteY31" fmla="*/ 123302 h 149352"/>
                <a:gd name="connsiteX32" fmla="*/ 66580 w 151572"/>
                <a:gd name="connsiteY32" fmla="*/ 122540 h 149352"/>
                <a:gd name="connsiteX33" fmla="*/ 66580 w 151572"/>
                <a:gd name="connsiteY33" fmla="*/ 122540 h 149352"/>
                <a:gd name="connsiteX34" fmla="*/ 29259 w 151572"/>
                <a:gd name="connsiteY34" fmla="*/ 63743 h 149352"/>
                <a:gd name="connsiteX35" fmla="*/ 63246 w 151572"/>
                <a:gd name="connsiteY35" fmla="*/ 27290 h 149352"/>
                <a:gd name="connsiteX36" fmla="*/ 63246 w 151572"/>
                <a:gd name="connsiteY36" fmla="*/ 27290 h 149352"/>
                <a:gd name="connsiteX37" fmla="*/ 72009 w 151572"/>
                <a:gd name="connsiteY37" fmla="*/ 25480 h 149352"/>
                <a:gd name="connsiteX38" fmla="*/ 72009 w 151572"/>
                <a:gd name="connsiteY38" fmla="*/ 25480 h 149352"/>
                <a:gd name="connsiteX39" fmla="*/ 75438 w 151572"/>
                <a:gd name="connsiteY39" fmla="*/ 25480 h 149352"/>
                <a:gd name="connsiteX40" fmla="*/ 77534 w 151572"/>
                <a:gd name="connsiteY40" fmla="*/ 25480 h 149352"/>
                <a:gd name="connsiteX41" fmla="*/ 108966 w 151572"/>
                <a:gd name="connsiteY41" fmla="*/ 36815 h 149352"/>
                <a:gd name="connsiteX42" fmla="*/ 109538 w 151572"/>
                <a:gd name="connsiteY42" fmla="*/ 37387 h 149352"/>
                <a:gd name="connsiteX43" fmla="*/ 109538 w 151572"/>
                <a:gd name="connsiteY43" fmla="*/ 37387 h 149352"/>
                <a:gd name="connsiteX44" fmla="*/ 112395 w 151572"/>
                <a:gd name="connsiteY44" fmla="*/ 40054 h 149352"/>
                <a:gd name="connsiteX45" fmla="*/ 120396 w 151572"/>
                <a:gd name="connsiteY45" fmla="*/ 40720 h 149352"/>
                <a:gd name="connsiteX46" fmla="*/ 131064 w 151572"/>
                <a:gd name="connsiteY46" fmla="*/ 33291 h 149352"/>
                <a:gd name="connsiteX47" fmla="*/ 132781 w 151572"/>
                <a:gd name="connsiteY47" fmla="*/ 24705 h 149352"/>
                <a:gd name="connsiteX48" fmla="*/ 132588 w 151572"/>
                <a:gd name="connsiteY48" fmla="*/ 24433 h 149352"/>
                <a:gd name="connsiteX49" fmla="*/ 122016 w 151572"/>
                <a:gd name="connsiteY49" fmla="*/ 14908 h 149352"/>
                <a:gd name="connsiteX50" fmla="*/ 77343 w 151572"/>
                <a:gd name="connsiteY50" fmla="*/ 49 h 149352"/>
                <a:gd name="connsiteX51" fmla="*/ 77343 w 151572"/>
                <a:gd name="connsiteY51" fmla="*/ 49 h 149352"/>
                <a:gd name="connsiteX52" fmla="*/ 49 w 151572"/>
                <a:gd name="connsiteY52" fmla="*/ 72010 h 149352"/>
                <a:gd name="connsiteX53" fmla="*/ 72010 w 151572"/>
                <a:gd name="connsiteY53" fmla="*/ 149305 h 149352"/>
                <a:gd name="connsiteX54" fmla="*/ 77344 w 151572"/>
                <a:gd name="connsiteY54" fmla="*/ 149305 h 149352"/>
                <a:gd name="connsiteX55" fmla="*/ 84487 w 151572"/>
                <a:gd name="connsiteY55" fmla="*/ 149305 h 149352"/>
                <a:gd name="connsiteX56" fmla="*/ 86202 w 151572"/>
                <a:gd name="connsiteY56" fmla="*/ 149305 h 149352"/>
                <a:gd name="connsiteX57" fmla="*/ 87440 w 151572"/>
                <a:gd name="connsiteY57" fmla="*/ 149305 h 149352"/>
                <a:gd name="connsiteX58" fmla="*/ 88583 w 151572"/>
                <a:gd name="connsiteY58" fmla="*/ 149305 h 149352"/>
                <a:gd name="connsiteX59" fmla="*/ 89631 w 151572"/>
                <a:gd name="connsiteY59" fmla="*/ 149305 h 149352"/>
                <a:gd name="connsiteX60" fmla="*/ 91536 w 151572"/>
                <a:gd name="connsiteY60" fmla="*/ 149305 h 149352"/>
                <a:gd name="connsiteX61" fmla="*/ 92583 w 151572"/>
                <a:gd name="connsiteY61" fmla="*/ 149305 h 149352"/>
                <a:gd name="connsiteX62" fmla="*/ 93726 w 151572"/>
                <a:gd name="connsiteY62" fmla="*/ 149305 h 149352"/>
                <a:gd name="connsiteX63" fmla="*/ 94679 w 151572"/>
                <a:gd name="connsiteY63" fmla="*/ 149305 h 149352"/>
                <a:gd name="connsiteX64" fmla="*/ 96679 w 151572"/>
                <a:gd name="connsiteY64" fmla="*/ 149305 h 149352"/>
                <a:gd name="connsiteX65" fmla="*/ 97536 w 151572"/>
                <a:gd name="connsiteY65" fmla="*/ 149305 h 149352"/>
                <a:gd name="connsiteX66" fmla="*/ 98775 w 151572"/>
                <a:gd name="connsiteY66" fmla="*/ 149305 h 149352"/>
                <a:gd name="connsiteX67" fmla="*/ 99632 w 151572"/>
                <a:gd name="connsiteY67" fmla="*/ 149305 h 149352"/>
                <a:gd name="connsiteX68" fmla="*/ 101727 w 151572"/>
                <a:gd name="connsiteY68" fmla="*/ 148543 h 149352"/>
                <a:gd name="connsiteX69" fmla="*/ 102489 w 151572"/>
                <a:gd name="connsiteY69" fmla="*/ 148543 h 149352"/>
                <a:gd name="connsiteX70" fmla="*/ 103728 w 151572"/>
                <a:gd name="connsiteY70" fmla="*/ 148543 h 149352"/>
                <a:gd name="connsiteX71" fmla="*/ 103728 w 151572"/>
                <a:gd name="connsiteY71" fmla="*/ 148543 h 149352"/>
                <a:gd name="connsiteX72" fmla="*/ 106299 w 151572"/>
                <a:gd name="connsiteY72" fmla="*/ 147591 h 149352"/>
                <a:gd name="connsiteX73" fmla="*/ 106966 w 151572"/>
                <a:gd name="connsiteY73" fmla="*/ 147591 h 149352"/>
                <a:gd name="connsiteX74" fmla="*/ 110967 w 151572"/>
                <a:gd name="connsiteY74" fmla="*/ 145686 h 149352"/>
                <a:gd name="connsiteX75" fmla="*/ 111538 w 151572"/>
                <a:gd name="connsiteY75" fmla="*/ 145686 h 149352"/>
                <a:gd name="connsiteX76" fmla="*/ 114015 w 151572"/>
                <a:gd name="connsiteY76" fmla="*/ 144257 h 149352"/>
                <a:gd name="connsiteX77" fmla="*/ 114015 w 151572"/>
                <a:gd name="connsiteY77" fmla="*/ 144257 h 149352"/>
                <a:gd name="connsiteX78" fmla="*/ 115253 w 151572"/>
                <a:gd name="connsiteY78" fmla="*/ 143495 h 149352"/>
                <a:gd name="connsiteX79" fmla="*/ 115729 w 151572"/>
                <a:gd name="connsiteY79" fmla="*/ 143495 h 149352"/>
                <a:gd name="connsiteX80" fmla="*/ 118110 w 151572"/>
                <a:gd name="connsiteY80" fmla="*/ 141971 h 149352"/>
                <a:gd name="connsiteX81" fmla="*/ 118110 w 151572"/>
                <a:gd name="connsiteY81" fmla="*/ 141971 h 149352"/>
                <a:gd name="connsiteX82" fmla="*/ 119349 w 151572"/>
                <a:gd name="connsiteY82" fmla="*/ 141114 h 149352"/>
                <a:gd name="connsiteX83" fmla="*/ 119349 w 151572"/>
                <a:gd name="connsiteY83" fmla="*/ 141114 h 149352"/>
                <a:gd name="connsiteX84" fmla="*/ 121730 w 151572"/>
                <a:gd name="connsiteY84" fmla="*/ 139399 h 149352"/>
                <a:gd name="connsiteX85" fmla="*/ 121730 w 151572"/>
                <a:gd name="connsiteY85" fmla="*/ 139399 h 149352"/>
                <a:gd name="connsiteX86" fmla="*/ 122968 w 151572"/>
                <a:gd name="connsiteY86" fmla="*/ 138352 h 149352"/>
                <a:gd name="connsiteX87" fmla="*/ 122968 w 151572"/>
                <a:gd name="connsiteY87" fmla="*/ 138352 h 149352"/>
                <a:gd name="connsiteX88" fmla="*/ 125349 w 151572"/>
                <a:gd name="connsiteY88" fmla="*/ 136351 h 149352"/>
                <a:gd name="connsiteX89" fmla="*/ 125349 w 151572"/>
                <a:gd name="connsiteY89" fmla="*/ 136351 h 149352"/>
                <a:gd name="connsiteX90" fmla="*/ 150400 w 151572"/>
                <a:gd name="connsiteY90" fmla="*/ 80630 h 149352"/>
                <a:gd name="connsiteX91" fmla="*/ 150400 w 151572"/>
                <a:gd name="connsiteY91" fmla="*/ 74248 h 149352"/>
                <a:gd name="connsiteX92" fmla="*/ 149006 w 151572"/>
                <a:gd name="connsiteY92" fmla="*/ 65604 h 149352"/>
                <a:gd name="connsiteX93" fmla="*/ 145638 w 151572"/>
                <a:gd name="connsiteY93" fmla="*/ 64438 h 1493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</a:cxnLst>
              <a:rect l="l" t="t" r="r" b="b"/>
              <a:pathLst>
                <a:path w="151572" h="149352">
                  <a:moveTo>
                    <a:pt x="145638" y="64438"/>
                  </a:moveTo>
                  <a:lnTo>
                    <a:pt x="145066" y="64438"/>
                  </a:lnTo>
                  <a:lnTo>
                    <a:pt x="145066" y="64438"/>
                  </a:lnTo>
                  <a:lnTo>
                    <a:pt x="87916" y="64438"/>
                  </a:lnTo>
                  <a:cubicBezTo>
                    <a:pt x="84444" y="64438"/>
                    <a:pt x="81630" y="67252"/>
                    <a:pt x="81630" y="70724"/>
                  </a:cubicBezTo>
                  <a:lnTo>
                    <a:pt x="81630" y="83583"/>
                  </a:lnTo>
                  <a:cubicBezTo>
                    <a:pt x="81630" y="87055"/>
                    <a:pt x="84444" y="89869"/>
                    <a:pt x="87916" y="89869"/>
                  </a:cubicBezTo>
                  <a:lnTo>
                    <a:pt x="115443" y="89869"/>
                  </a:lnTo>
                  <a:cubicBezTo>
                    <a:pt x="116988" y="89843"/>
                    <a:pt x="118474" y="90465"/>
                    <a:pt x="119539" y="91584"/>
                  </a:cubicBezTo>
                  <a:cubicBezTo>
                    <a:pt x="120734" y="92976"/>
                    <a:pt x="121097" y="94900"/>
                    <a:pt x="120492" y="96632"/>
                  </a:cubicBezTo>
                  <a:lnTo>
                    <a:pt x="120492" y="96632"/>
                  </a:lnTo>
                  <a:lnTo>
                    <a:pt x="120492" y="96632"/>
                  </a:lnTo>
                  <a:cubicBezTo>
                    <a:pt x="116693" y="104984"/>
                    <a:pt x="110905" y="112278"/>
                    <a:pt x="103632" y="117873"/>
                  </a:cubicBezTo>
                  <a:lnTo>
                    <a:pt x="102870" y="117873"/>
                  </a:lnTo>
                  <a:lnTo>
                    <a:pt x="100299" y="119206"/>
                  </a:lnTo>
                  <a:lnTo>
                    <a:pt x="100299" y="119206"/>
                  </a:lnTo>
                  <a:lnTo>
                    <a:pt x="99156" y="119778"/>
                  </a:lnTo>
                  <a:lnTo>
                    <a:pt x="99156" y="119778"/>
                  </a:lnTo>
                  <a:lnTo>
                    <a:pt x="98108" y="120254"/>
                  </a:lnTo>
                  <a:lnTo>
                    <a:pt x="98108" y="120254"/>
                  </a:lnTo>
                  <a:lnTo>
                    <a:pt x="96965" y="120254"/>
                  </a:lnTo>
                  <a:lnTo>
                    <a:pt x="96965" y="120254"/>
                  </a:lnTo>
                  <a:lnTo>
                    <a:pt x="91345" y="122254"/>
                  </a:lnTo>
                  <a:lnTo>
                    <a:pt x="91345" y="122254"/>
                  </a:lnTo>
                  <a:lnTo>
                    <a:pt x="90012" y="122254"/>
                  </a:lnTo>
                  <a:lnTo>
                    <a:pt x="90012" y="122254"/>
                  </a:lnTo>
                  <a:lnTo>
                    <a:pt x="88678" y="122254"/>
                  </a:lnTo>
                  <a:lnTo>
                    <a:pt x="88678" y="122254"/>
                  </a:lnTo>
                  <a:cubicBezTo>
                    <a:pt x="86262" y="122783"/>
                    <a:pt x="83811" y="123133"/>
                    <a:pt x="81344" y="123302"/>
                  </a:cubicBezTo>
                  <a:lnTo>
                    <a:pt x="71819" y="123302"/>
                  </a:lnTo>
                  <a:lnTo>
                    <a:pt x="70581" y="123302"/>
                  </a:lnTo>
                  <a:lnTo>
                    <a:pt x="70581" y="123302"/>
                  </a:lnTo>
                  <a:lnTo>
                    <a:pt x="66580" y="122540"/>
                  </a:lnTo>
                  <a:lnTo>
                    <a:pt x="66580" y="122540"/>
                  </a:lnTo>
                  <a:cubicBezTo>
                    <a:pt x="40038" y="116609"/>
                    <a:pt x="23329" y="90285"/>
                    <a:pt x="29259" y="63743"/>
                  </a:cubicBezTo>
                  <a:cubicBezTo>
                    <a:pt x="33149" y="46333"/>
                    <a:pt x="46151" y="32388"/>
                    <a:pt x="63246" y="27290"/>
                  </a:cubicBezTo>
                  <a:lnTo>
                    <a:pt x="63246" y="27290"/>
                  </a:lnTo>
                  <a:cubicBezTo>
                    <a:pt x="66102" y="26405"/>
                    <a:pt x="69037" y="25799"/>
                    <a:pt x="72009" y="25480"/>
                  </a:cubicBezTo>
                  <a:lnTo>
                    <a:pt x="72009" y="25480"/>
                  </a:lnTo>
                  <a:lnTo>
                    <a:pt x="75438" y="25480"/>
                  </a:lnTo>
                  <a:lnTo>
                    <a:pt x="77534" y="25480"/>
                  </a:lnTo>
                  <a:cubicBezTo>
                    <a:pt x="89018" y="25448"/>
                    <a:pt x="100146" y="29461"/>
                    <a:pt x="108966" y="36815"/>
                  </a:cubicBezTo>
                  <a:lnTo>
                    <a:pt x="109538" y="37387"/>
                  </a:lnTo>
                  <a:lnTo>
                    <a:pt x="109538" y="37387"/>
                  </a:lnTo>
                  <a:lnTo>
                    <a:pt x="112395" y="40054"/>
                  </a:lnTo>
                  <a:cubicBezTo>
                    <a:pt x="114519" y="42249"/>
                    <a:pt x="117939" y="42534"/>
                    <a:pt x="120396" y="40720"/>
                  </a:cubicBezTo>
                  <a:lnTo>
                    <a:pt x="131064" y="33291"/>
                  </a:lnTo>
                  <a:cubicBezTo>
                    <a:pt x="133909" y="31394"/>
                    <a:pt x="134678" y="27550"/>
                    <a:pt x="132781" y="24705"/>
                  </a:cubicBezTo>
                  <a:cubicBezTo>
                    <a:pt x="132719" y="24612"/>
                    <a:pt x="132655" y="24522"/>
                    <a:pt x="132588" y="24433"/>
                  </a:cubicBezTo>
                  <a:cubicBezTo>
                    <a:pt x="129363" y="20941"/>
                    <a:pt x="125824" y="17753"/>
                    <a:pt x="122016" y="14908"/>
                  </a:cubicBezTo>
                  <a:cubicBezTo>
                    <a:pt x="109110" y="5280"/>
                    <a:pt x="93445" y="69"/>
                    <a:pt x="77343" y="49"/>
                  </a:cubicBezTo>
                  <a:lnTo>
                    <a:pt x="77343" y="49"/>
                  </a:lnTo>
                  <a:cubicBezTo>
                    <a:pt x="36127" y="-1424"/>
                    <a:pt x="1521" y="30794"/>
                    <a:pt x="49" y="72010"/>
                  </a:cubicBezTo>
                  <a:cubicBezTo>
                    <a:pt x="-1424" y="113226"/>
                    <a:pt x="30794" y="147833"/>
                    <a:pt x="72010" y="149305"/>
                  </a:cubicBezTo>
                  <a:cubicBezTo>
                    <a:pt x="73788" y="149369"/>
                    <a:pt x="75566" y="149369"/>
                    <a:pt x="77344" y="149305"/>
                  </a:cubicBezTo>
                  <a:lnTo>
                    <a:pt x="84487" y="149305"/>
                  </a:lnTo>
                  <a:lnTo>
                    <a:pt x="86202" y="149305"/>
                  </a:lnTo>
                  <a:lnTo>
                    <a:pt x="87440" y="149305"/>
                  </a:lnTo>
                  <a:lnTo>
                    <a:pt x="88583" y="149305"/>
                  </a:lnTo>
                  <a:lnTo>
                    <a:pt x="89631" y="149305"/>
                  </a:lnTo>
                  <a:lnTo>
                    <a:pt x="91536" y="149305"/>
                  </a:lnTo>
                  <a:lnTo>
                    <a:pt x="92583" y="149305"/>
                  </a:lnTo>
                  <a:lnTo>
                    <a:pt x="93726" y="149305"/>
                  </a:lnTo>
                  <a:lnTo>
                    <a:pt x="94679" y="149305"/>
                  </a:lnTo>
                  <a:lnTo>
                    <a:pt x="96679" y="149305"/>
                  </a:lnTo>
                  <a:lnTo>
                    <a:pt x="97536" y="149305"/>
                  </a:lnTo>
                  <a:lnTo>
                    <a:pt x="98775" y="149305"/>
                  </a:lnTo>
                  <a:lnTo>
                    <a:pt x="99632" y="149305"/>
                  </a:lnTo>
                  <a:lnTo>
                    <a:pt x="101727" y="148543"/>
                  </a:lnTo>
                  <a:lnTo>
                    <a:pt x="102489" y="148543"/>
                  </a:lnTo>
                  <a:lnTo>
                    <a:pt x="103728" y="148543"/>
                  </a:lnTo>
                  <a:lnTo>
                    <a:pt x="103728" y="148543"/>
                  </a:lnTo>
                  <a:lnTo>
                    <a:pt x="106299" y="147591"/>
                  </a:lnTo>
                  <a:lnTo>
                    <a:pt x="106966" y="147591"/>
                  </a:lnTo>
                  <a:lnTo>
                    <a:pt x="110967" y="145686"/>
                  </a:lnTo>
                  <a:lnTo>
                    <a:pt x="111538" y="145686"/>
                  </a:lnTo>
                  <a:lnTo>
                    <a:pt x="114015" y="144257"/>
                  </a:lnTo>
                  <a:lnTo>
                    <a:pt x="114015" y="144257"/>
                  </a:lnTo>
                  <a:lnTo>
                    <a:pt x="115253" y="143495"/>
                  </a:lnTo>
                  <a:lnTo>
                    <a:pt x="115729" y="143495"/>
                  </a:lnTo>
                  <a:lnTo>
                    <a:pt x="118110" y="141971"/>
                  </a:lnTo>
                  <a:lnTo>
                    <a:pt x="118110" y="141971"/>
                  </a:lnTo>
                  <a:lnTo>
                    <a:pt x="119349" y="141114"/>
                  </a:lnTo>
                  <a:lnTo>
                    <a:pt x="119349" y="141114"/>
                  </a:lnTo>
                  <a:cubicBezTo>
                    <a:pt x="120185" y="140604"/>
                    <a:pt x="120981" y="140031"/>
                    <a:pt x="121730" y="139399"/>
                  </a:cubicBezTo>
                  <a:lnTo>
                    <a:pt x="121730" y="139399"/>
                  </a:lnTo>
                  <a:lnTo>
                    <a:pt x="122968" y="138352"/>
                  </a:lnTo>
                  <a:lnTo>
                    <a:pt x="122968" y="138352"/>
                  </a:lnTo>
                  <a:lnTo>
                    <a:pt x="125349" y="136351"/>
                  </a:lnTo>
                  <a:lnTo>
                    <a:pt x="125349" y="136351"/>
                  </a:lnTo>
                  <a:cubicBezTo>
                    <a:pt x="141417" y="122313"/>
                    <a:pt x="150564" y="101966"/>
                    <a:pt x="150400" y="80630"/>
                  </a:cubicBezTo>
                  <a:lnTo>
                    <a:pt x="150400" y="74248"/>
                  </a:lnTo>
                  <a:cubicBezTo>
                    <a:pt x="152402" y="71476"/>
                    <a:pt x="151778" y="67606"/>
                    <a:pt x="149006" y="65604"/>
                  </a:cubicBezTo>
                  <a:cubicBezTo>
                    <a:pt x="148022" y="64894"/>
                    <a:pt x="146850" y="64488"/>
                    <a:pt x="145638" y="6443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" name="爱设计-4-9">
              <a:extLst>
                <a:ext uri="{FF2B5EF4-FFF2-40B4-BE49-F238E27FC236}">
                  <a16:creationId xmlns:a16="http://schemas.microsoft.com/office/drawing/2014/main" id="{4EB66C33-849F-DDF0-247D-2F9BE978EDF1}"/>
                </a:ext>
              </a:extLst>
            </p:cNvPr>
            <p:cNvSpPr/>
            <p:nvPr/>
          </p:nvSpPr>
          <p:spPr>
            <a:xfrm>
              <a:off x="5776912" y="2962274"/>
              <a:ext cx="638175" cy="638175"/>
            </a:xfrm>
            <a:custGeom>
              <a:avLst/>
              <a:gdLst>
                <a:gd name="connsiteX0" fmla="*/ 319183 w 638175"/>
                <a:gd name="connsiteY0" fmla="*/ 0 h 638175"/>
                <a:gd name="connsiteX1" fmla="*/ 0 w 638175"/>
                <a:gd name="connsiteY1" fmla="*/ 318992 h 638175"/>
                <a:gd name="connsiteX2" fmla="*/ 318992 w 638175"/>
                <a:gd name="connsiteY2" fmla="*/ 638175 h 638175"/>
                <a:gd name="connsiteX3" fmla="*/ 638175 w 638175"/>
                <a:gd name="connsiteY3" fmla="*/ 319183 h 638175"/>
                <a:gd name="connsiteX4" fmla="*/ 638175 w 638175"/>
                <a:gd name="connsiteY4" fmla="*/ 319088 h 638175"/>
                <a:gd name="connsiteX5" fmla="*/ 319183 w 638175"/>
                <a:gd name="connsiteY5" fmla="*/ 0 h 638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38175" h="638175">
                  <a:moveTo>
                    <a:pt x="319183" y="0"/>
                  </a:moveTo>
                  <a:cubicBezTo>
                    <a:pt x="142956" y="-53"/>
                    <a:pt x="53" y="142765"/>
                    <a:pt x="0" y="318992"/>
                  </a:cubicBezTo>
                  <a:cubicBezTo>
                    <a:pt x="-53" y="495219"/>
                    <a:pt x="142765" y="638122"/>
                    <a:pt x="318992" y="638175"/>
                  </a:cubicBezTo>
                  <a:cubicBezTo>
                    <a:pt x="495219" y="638228"/>
                    <a:pt x="638122" y="495410"/>
                    <a:pt x="638175" y="319183"/>
                  </a:cubicBezTo>
                  <a:cubicBezTo>
                    <a:pt x="638175" y="319151"/>
                    <a:pt x="638175" y="319119"/>
                    <a:pt x="638175" y="319088"/>
                  </a:cubicBezTo>
                  <a:cubicBezTo>
                    <a:pt x="638175" y="142898"/>
                    <a:pt x="495373" y="53"/>
                    <a:pt x="319183" y="0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" name="爱设计-4-10">
              <a:extLst>
                <a:ext uri="{FF2B5EF4-FFF2-40B4-BE49-F238E27FC236}">
                  <a16:creationId xmlns:a16="http://schemas.microsoft.com/office/drawing/2014/main" id="{158D4AFA-E63E-79D5-7E65-124C007C4551}"/>
                </a:ext>
              </a:extLst>
            </p:cNvPr>
            <p:cNvSpPr/>
            <p:nvPr/>
          </p:nvSpPr>
          <p:spPr>
            <a:xfrm>
              <a:off x="5911902" y="3105911"/>
              <a:ext cx="332972" cy="336232"/>
            </a:xfrm>
            <a:custGeom>
              <a:avLst/>
              <a:gdLst>
                <a:gd name="connsiteX0" fmla="*/ 180477 w 332972"/>
                <a:gd name="connsiteY0" fmla="*/ 0 h 336232"/>
                <a:gd name="connsiteX1" fmla="*/ 131709 w 332972"/>
                <a:gd name="connsiteY1" fmla="*/ 0 h 336232"/>
                <a:gd name="connsiteX2" fmla="*/ 59986 w 332972"/>
                <a:gd name="connsiteY2" fmla="*/ 53626 h 336232"/>
                <a:gd name="connsiteX3" fmla="*/ 2836 w 332972"/>
                <a:gd name="connsiteY3" fmla="*/ 246888 h 336232"/>
                <a:gd name="connsiteX4" fmla="*/ 50119 w 332972"/>
                <a:gd name="connsiteY4" fmla="*/ 333415 h 336232"/>
                <a:gd name="connsiteX5" fmla="*/ 69511 w 332972"/>
                <a:gd name="connsiteY5" fmla="*/ 336233 h 336232"/>
                <a:gd name="connsiteX6" fmla="*/ 93514 w 332972"/>
                <a:gd name="connsiteY6" fmla="*/ 315373 h 336232"/>
                <a:gd name="connsiteX7" fmla="*/ 77417 w 332972"/>
                <a:gd name="connsiteY7" fmla="*/ 298323 h 336232"/>
                <a:gd name="connsiteX8" fmla="*/ 42270 w 332972"/>
                <a:gd name="connsiteY8" fmla="*/ 269748 h 336232"/>
                <a:gd name="connsiteX9" fmla="*/ 97007 w 332972"/>
                <a:gd name="connsiteY9" fmla="*/ 200721 h 336232"/>
                <a:gd name="connsiteX10" fmla="*/ 103801 w 332972"/>
                <a:gd name="connsiteY10" fmla="*/ 200311 h 336232"/>
                <a:gd name="connsiteX11" fmla="*/ 160951 w 332972"/>
                <a:gd name="connsiteY11" fmla="*/ 200311 h 336232"/>
                <a:gd name="connsiteX12" fmla="*/ 202956 w 332972"/>
                <a:gd name="connsiteY12" fmla="*/ 242125 h 336232"/>
                <a:gd name="connsiteX13" fmla="*/ 202956 w 332972"/>
                <a:gd name="connsiteY13" fmla="*/ 242316 h 336232"/>
                <a:gd name="connsiteX14" fmla="*/ 202956 w 332972"/>
                <a:gd name="connsiteY14" fmla="*/ 260509 h 336232"/>
                <a:gd name="connsiteX15" fmla="*/ 202956 w 332972"/>
                <a:gd name="connsiteY15" fmla="*/ 260509 h 336232"/>
                <a:gd name="connsiteX16" fmla="*/ 202956 w 332972"/>
                <a:gd name="connsiteY16" fmla="*/ 292608 h 336232"/>
                <a:gd name="connsiteX17" fmla="*/ 246008 w 332972"/>
                <a:gd name="connsiteY17" fmla="*/ 336232 h 336232"/>
                <a:gd name="connsiteX18" fmla="*/ 246010 w 332972"/>
                <a:gd name="connsiteY18" fmla="*/ 336232 h 336232"/>
                <a:gd name="connsiteX19" fmla="*/ 289824 w 332972"/>
                <a:gd name="connsiteY19" fmla="*/ 336233 h 336232"/>
                <a:gd name="connsiteX20" fmla="*/ 332973 w 332972"/>
                <a:gd name="connsiteY20" fmla="*/ 292989 h 336232"/>
                <a:gd name="connsiteX21" fmla="*/ 332973 w 332972"/>
                <a:gd name="connsiteY21" fmla="*/ 153829 h 336232"/>
                <a:gd name="connsiteX22" fmla="*/ 180477 w 332972"/>
                <a:gd name="connsiteY22" fmla="*/ 0 h 336232"/>
                <a:gd name="connsiteX23" fmla="*/ 128185 w 332972"/>
                <a:gd name="connsiteY23" fmla="*/ 151638 h 336232"/>
                <a:gd name="connsiteX24" fmla="*/ 106188 w 332972"/>
                <a:gd name="connsiteY24" fmla="*/ 129062 h 336232"/>
                <a:gd name="connsiteX25" fmla="*/ 128763 w 332972"/>
                <a:gd name="connsiteY25" fmla="*/ 107065 h 336232"/>
                <a:gd name="connsiteX26" fmla="*/ 150761 w 332972"/>
                <a:gd name="connsiteY26" fmla="*/ 129640 h 336232"/>
                <a:gd name="connsiteX27" fmla="*/ 150759 w 332972"/>
                <a:gd name="connsiteY27" fmla="*/ 129730 h 336232"/>
                <a:gd name="connsiteX28" fmla="*/ 128185 w 332972"/>
                <a:gd name="connsiteY28" fmla="*/ 151638 h 3362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332972" h="336232">
                  <a:moveTo>
                    <a:pt x="180477" y="0"/>
                  </a:moveTo>
                  <a:lnTo>
                    <a:pt x="131709" y="0"/>
                  </a:lnTo>
                  <a:cubicBezTo>
                    <a:pt x="98557" y="-2"/>
                    <a:pt x="69362" y="21827"/>
                    <a:pt x="59986" y="53626"/>
                  </a:cubicBezTo>
                  <a:lnTo>
                    <a:pt x="2836" y="246888"/>
                  </a:lnTo>
                  <a:cubicBezTo>
                    <a:pt x="-8001" y="283839"/>
                    <a:pt x="13169" y="322578"/>
                    <a:pt x="50119" y="333415"/>
                  </a:cubicBezTo>
                  <a:cubicBezTo>
                    <a:pt x="56418" y="335262"/>
                    <a:pt x="62947" y="336211"/>
                    <a:pt x="69511" y="336233"/>
                  </a:cubicBezTo>
                  <a:cubicBezTo>
                    <a:pt x="88561" y="336233"/>
                    <a:pt x="93514" y="325946"/>
                    <a:pt x="93514" y="315373"/>
                  </a:cubicBezTo>
                  <a:cubicBezTo>
                    <a:pt x="93728" y="306238"/>
                    <a:pt x="86549" y="298634"/>
                    <a:pt x="77417" y="298323"/>
                  </a:cubicBezTo>
                  <a:cubicBezTo>
                    <a:pt x="60110" y="299212"/>
                    <a:pt x="44932" y="286872"/>
                    <a:pt x="42270" y="269748"/>
                  </a:cubicBezTo>
                  <a:cubicBezTo>
                    <a:pt x="38324" y="235571"/>
                    <a:pt x="62831" y="204667"/>
                    <a:pt x="97007" y="200721"/>
                  </a:cubicBezTo>
                  <a:cubicBezTo>
                    <a:pt x="99263" y="200460"/>
                    <a:pt x="101531" y="200324"/>
                    <a:pt x="103801" y="200311"/>
                  </a:cubicBezTo>
                  <a:lnTo>
                    <a:pt x="160951" y="200311"/>
                  </a:lnTo>
                  <a:cubicBezTo>
                    <a:pt x="184097" y="200258"/>
                    <a:pt x="202904" y="218979"/>
                    <a:pt x="202956" y="242125"/>
                  </a:cubicBezTo>
                  <a:cubicBezTo>
                    <a:pt x="202957" y="242189"/>
                    <a:pt x="202957" y="242252"/>
                    <a:pt x="202956" y="242316"/>
                  </a:cubicBezTo>
                  <a:lnTo>
                    <a:pt x="202956" y="260509"/>
                  </a:lnTo>
                  <a:lnTo>
                    <a:pt x="202956" y="260509"/>
                  </a:lnTo>
                  <a:lnTo>
                    <a:pt x="202956" y="292608"/>
                  </a:lnTo>
                  <a:cubicBezTo>
                    <a:pt x="202798" y="316543"/>
                    <a:pt x="222073" y="336074"/>
                    <a:pt x="246008" y="336232"/>
                  </a:cubicBezTo>
                  <a:cubicBezTo>
                    <a:pt x="246008" y="336232"/>
                    <a:pt x="246009" y="336232"/>
                    <a:pt x="246010" y="336232"/>
                  </a:cubicBezTo>
                  <a:lnTo>
                    <a:pt x="289824" y="336233"/>
                  </a:lnTo>
                  <a:cubicBezTo>
                    <a:pt x="313648" y="336128"/>
                    <a:pt x="332921" y="316813"/>
                    <a:pt x="332973" y="292989"/>
                  </a:cubicBezTo>
                  <a:lnTo>
                    <a:pt x="332973" y="153829"/>
                  </a:lnTo>
                  <a:cubicBezTo>
                    <a:pt x="248645" y="152840"/>
                    <a:pt x="180732" y="84333"/>
                    <a:pt x="180477" y="0"/>
                  </a:cubicBezTo>
                  <a:close/>
                  <a:moveTo>
                    <a:pt x="128185" y="151638"/>
                  </a:moveTo>
                  <a:cubicBezTo>
                    <a:pt x="115877" y="151478"/>
                    <a:pt x="106028" y="141371"/>
                    <a:pt x="106188" y="129062"/>
                  </a:cubicBezTo>
                  <a:cubicBezTo>
                    <a:pt x="106347" y="116754"/>
                    <a:pt x="116455" y="106905"/>
                    <a:pt x="128763" y="107065"/>
                  </a:cubicBezTo>
                  <a:cubicBezTo>
                    <a:pt x="141072" y="107224"/>
                    <a:pt x="150920" y="117332"/>
                    <a:pt x="150761" y="129640"/>
                  </a:cubicBezTo>
                  <a:cubicBezTo>
                    <a:pt x="150760" y="129670"/>
                    <a:pt x="150760" y="129700"/>
                    <a:pt x="150759" y="129730"/>
                  </a:cubicBezTo>
                  <a:cubicBezTo>
                    <a:pt x="150551" y="142003"/>
                    <a:pt x="140459" y="151797"/>
                    <a:pt x="128185" y="15163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" name="爱设计-4-11">
              <a:extLst>
                <a:ext uri="{FF2B5EF4-FFF2-40B4-BE49-F238E27FC236}">
                  <a16:creationId xmlns:a16="http://schemas.microsoft.com/office/drawing/2014/main" id="{877852CF-7862-A7C4-5BE6-0749B2E92232}"/>
                </a:ext>
              </a:extLst>
            </p:cNvPr>
            <p:cNvSpPr/>
            <p:nvPr/>
          </p:nvSpPr>
          <p:spPr>
            <a:xfrm>
              <a:off x="6123526" y="3105911"/>
              <a:ext cx="121539" cy="121348"/>
            </a:xfrm>
            <a:custGeom>
              <a:avLst/>
              <a:gdLst>
                <a:gd name="connsiteX0" fmla="*/ 121539 w 121539"/>
                <a:gd name="connsiteY0" fmla="*/ 121349 h 121348"/>
                <a:gd name="connsiteX1" fmla="*/ 0 w 121539"/>
                <a:gd name="connsiteY1" fmla="*/ 0 h 121348"/>
                <a:gd name="connsiteX2" fmla="*/ 66008 w 121539"/>
                <a:gd name="connsiteY2" fmla="*/ 0 h 121348"/>
                <a:gd name="connsiteX3" fmla="*/ 121539 w 121539"/>
                <a:gd name="connsiteY3" fmla="*/ 55340 h 121348"/>
                <a:gd name="connsiteX4" fmla="*/ 121539 w 121539"/>
                <a:gd name="connsiteY4" fmla="*/ 55436 h 1213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1539" h="121348">
                  <a:moveTo>
                    <a:pt x="121539" y="121349"/>
                  </a:moveTo>
                  <a:cubicBezTo>
                    <a:pt x="54726" y="120781"/>
                    <a:pt x="672" y="66813"/>
                    <a:pt x="0" y="0"/>
                  </a:cubicBezTo>
                  <a:lnTo>
                    <a:pt x="66008" y="0"/>
                  </a:lnTo>
                  <a:cubicBezTo>
                    <a:pt x="96624" y="-53"/>
                    <a:pt x="121486" y="24724"/>
                    <a:pt x="121539" y="55340"/>
                  </a:cubicBezTo>
                  <a:cubicBezTo>
                    <a:pt x="121539" y="55372"/>
                    <a:pt x="121539" y="55404"/>
                    <a:pt x="121539" y="55436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72" name="爱设计-5">
            <a:extLst>
              <a:ext uri="{FF2B5EF4-FFF2-40B4-BE49-F238E27FC236}">
                <a16:creationId xmlns:a16="http://schemas.microsoft.com/office/drawing/2014/main" id="{9B55B538-E687-1BDE-CCA9-EACA85FE5581}"/>
              </a:ext>
            </a:extLst>
          </p:cNvPr>
          <p:cNvGrpSpPr/>
          <p:nvPr/>
        </p:nvGrpSpPr>
        <p:grpSpPr>
          <a:xfrm>
            <a:off x="11526099" y="4449247"/>
            <a:ext cx="953130" cy="953127"/>
            <a:chOff x="7691275" y="4449247"/>
            <a:chExt cx="953130" cy="953127"/>
          </a:xfrm>
        </p:grpSpPr>
        <p:sp>
          <p:nvSpPr>
            <p:cNvPr id="73" name="爱设计-5-1">
              <a:extLst>
                <a:ext uri="{FF2B5EF4-FFF2-40B4-BE49-F238E27FC236}">
                  <a16:creationId xmlns:a16="http://schemas.microsoft.com/office/drawing/2014/main" id="{24883DB9-8026-7C76-5701-19A5E0A3C7D5}"/>
                </a:ext>
              </a:extLst>
            </p:cNvPr>
            <p:cNvSpPr/>
            <p:nvPr/>
          </p:nvSpPr>
          <p:spPr>
            <a:xfrm>
              <a:off x="7691275" y="4449247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" name="爱设计-5-2">
              <a:extLst>
                <a:ext uri="{FF2B5EF4-FFF2-40B4-BE49-F238E27FC236}">
                  <a16:creationId xmlns:a16="http://schemas.microsoft.com/office/drawing/2014/main" id="{3F8BDAFC-8686-3678-3298-006C321F84FF}"/>
                </a:ext>
              </a:extLst>
            </p:cNvPr>
            <p:cNvSpPr/>
            <p:nvPr/>
          </p:nvSpPr>
          <p:spPr>
            <a:xfrm>
              <a:off x="7793527" y="4449247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爱设计-5-3">
              <a:extLst>
                <a:ext uri="{FF2B5EF4-FFF2-40B4-BE49-F238E27FC236}">
                  <a16:creationId xmlns:a16="http://schemas.microsoft.com/office/drawing/2014/main" id="{E91683FC-5654-7F76-4DA6-7D5E597BEAE5}"/>
                </a:ext>
              </a:extLst>
            </p:cNvPr>
            <p:cNvSpPr/>
            <p:nvPr/>
          </p:nvSpPr>
          <p:spPr>
            <a:xfrm>
              <a:off x="7895778" y="4449247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6" name="爱设计-5-4">
              <a:extLst>
                <a:ext uri="{FF2B5EF4-FFF2-40B4-BE49-F238E27FC236}">
                  <a16:creationId xmlns:a16="http://schemas.microsoft.com/office/drawing/2014/main" id="{CAB7A997-E6CC-1364-AC69-6513F604F699}"/>
                </a:ext>
              </a:extLst>
            </p:cNvPr>
            <p:cNvSpPr/>
            <p:nvPr/>
          </p:nvSpPr>
          <p:spPr>
            <a:xfrm>
              <a:off x="7998030" y="4449247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7" name="爱设计-5-5">
              <a:extLst>
                <a:ext uri="{FF2B5EF4-FFF2-40B4-BE49-F238E27FC236}">
                  <a16:creationId xmlns:a16="http://schemas.microsoft.com/office/drawing/2014/main" id="{5D145068-3190-E31F-2AE2-114FF5F0EA30}"/>
                </a:ext>
              </a:extLst>
            </p:cNvPr>
            <p:cNvSpPr/>
            <p:nvPr/>
          </p:nvSpPr>
          <p:spPr>
            <a:xfrm>
              <a:off x="8100281" y="4449247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8" name="爱设计-5-6">
              <a:extLst>
                <a:ext uri="{FF2B5EF4-FFF2-40B4-BE49-F238E27FC236}">
                  <a16:creationId xmlns:a16="http://schemas.microsoft.com/office/drawing/2014/main" id="{70E2F406-EA83-273E-E27C-5D7144F44D6B}"/>
                </a:ext>
              </a:extLst>
            </p:cNvPr>
            <p:cNvSpPr/>
            <p:nvPr/>
          </p:nvSpPr>
          <p:spPr>
            <a:xfrm>
              <a:off x="8202533" y="4449247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9" name="爱设计-5-7">
              <a:extLst>
                <a:ext uri="{FF2B5EF4-FFF2-40B4-BE49-F238E27FC236}">
                  <a16:creationId xmlns:a16="http://schemas.microsoft.com/office/drawing/2014/main" id="{B2756001-1A31-5965-0A94-84E9078CD5EF}"/>
                </a:ext>
              </a:extLst>
            </p:cNvPr>
            <p:cNvSpPr/>
            <p:nvPr/>
          </p:nvSpPr>
          <p:spPr>
            <a:xfrm>
              <a:off x="8304785" y="4449247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0" name="爱设计-5-8">
              <a:extLst>
                <a:ext uri="{FF2B5EF4-FFF2-40B4-BE49-F238E27FC236}">
                  <a16:creationId xmlns:a16="http://schemas.microsoft.com/office/drawing/2014/main" id="{000891AA-7818-3EB8-3809-EABFF2EB2030}"/>
                </a:ext>
              </a:extLst>
            </p:cNvPr>
            <p:cNvSpPr/>
            <p:nvPr/>
          </p:nvSpPr>
          <p:spPr>
            <a:xfrm>
              <a:off x="8407036" y="4449247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1" name="爱设计-5-9">
              <a:extLst>
                <a:ext uri="{FF2B5EF4-FFF2-40B4-BE49-F238E27FC236}">
                  <a16:creationId xmlns:a16="http://schemas.microsoft.com/office/drawing/2014/main" id="{67D391E5-29BF-D48B-72FD-B7910BD4A987}"/>
                </a:ext>
              </a:extLst>
            </p:cNvPr>
            <p:cNvSpPr/>
            <p:nvPr/>
          </p:nvSpPr>
          <p:spPr>
            <a:xfrm>
              <a:off x="8509288" y="4449247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2" name="爱设计-5-10">
              <a:extLst>
                <a:ext uri="{FF2B5EF4-FFF2-40B4-BE49-F238E27FC236}">
                  <a16:creationId xmlns:a16="http://schemas.microsoft.com/office/drawing/2014/main" id="{0CF9256F-9EB2-ADC7-EF57-8FD99C6827A3}"/>
                </a:ext>
              </a:extLst>
            </p:cNvPr>
            <p:cNvSpPr/>
            <p:nvPr/>
          </p:nvSpPr>
          <p:spPr>
            <a:xfrm>
              <a:off x="8611540" y="4449247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3" name="爱设计-5-11">
              <a:extLst>
                <a:ext uri="{FF2B5EF4-FFF2-40B4-BE49-F238E27FC236}">
                  <a16:creationId xmlns:a16="http://schemas.microsoft.com/office/drawing/2014/main" id="{A80BD31B-AC67-4D7C-FF2B-0589DDAD8DAB}"/>
                </a:ext>
              </a:extLst>
            </p:cNvPr>
            <p:cNvSpPr/>
            <p:nvPr/>
          </p:nvSpPr>
          <p:spPr>
            <a:xfrm>
              <a:off x="7691275" y="455149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4" name="爱设计-5-12">
              <a:extLst>
                <a:ext uri="{FF2B5EF4-FFF2-40B4-BE49-F238E27FC236}">
                  <a16:creationId xmlns:a16="http://schemas.microsoft.com/office/drawing/2014/main" id="{7DD7B009-DF0F-EED3-C010-8A5E65E4E8A4}"/>
                </a:ext>
              </a:extLst>
            </p:cNvPr>
            <p:cNvSpPr/>
            <p:nvPr/>
          </p:nvSpPr>
          <p:spPr>
            <a:xfrm>
              <a:off x="7793527" y="455149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5" name="爱设计-5-13">
              <a:extLst>
                <a:ext uri="{FF2B5EF4-FFF2-40B4-BE49-F238E27FC236}">
                  <a16:creationId xmlns:a16="http://schemas.microsoft.com/office/drawing/2014/main" id="{E7F4ED47-544F-53A6-0C01-A697565119AC}"/>
                </a:ext>
              </a:extLst>
            </p:cNvPr>
            <p:cNvSpPr/>
            <p:nvPr/>
          </p:nvSpPr>
          <p:spPr>
            <a:xfrm>
              <a:off x="7895778" y="455149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6" name="爱设计-5-14">
              <a:extLst>
                <a:ext uri="{FF2B5EF4-FFF2-40B4-BE49-F238E27FC236}">
                  <a16:creationId xmlns:a16="http://schemas.microsoft.com/office/drawing/2014/main" id="{3856F15E-2670-3BAB-4806-6A8C9AA0D719}"/>
                </a:ext>
              </a:extLst>
            </p:cNvPr>
            <p:cNvSpPr/>
            <p:nvPr/>
          </p:nvSpPr>
          <p:spPr>
            <a:xfrm>
              <a:off x="7998030" y="455149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7" name="爱设计-5-15">
              <a:extLst>
                <a:ext uri="{FF2B5EF4-FFF2-40B4-BE49-F238E27FC236}">
                  <a16:creationId xmlns:a16="http://schemas.microsoft.com/office/drawing/2014/main" id="{E496CD7A-29EC-288F-60D9-8322F7C74761}"/>
                </a:ext>
              </a:extLst>
            </p:cNvPr>
            <p:cNvSpPr/>
            <p:nvPr/>
          </p:nvSpPr>
          <p:spPr>
            <a:xfrm>
              <a:off x="8100281" y="455149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8" name="爱设计-5-16">
              <a:extLst>
                <a:ext uri="{FF2B5EF4-FFF2-40B4-BE49-F238E27FC236}">
                  <a16:creationId xmlns:a16="http://schemas.microsoft.com/office/drawing/2014/main" id="{44082DBE-93F8-642E-6367-7AC93C04F758}"/>
                </a:ext>
              </a:extLst>
            </p:cNvPr>
            <p:cNvSpPr/>
            <p:nvPr/>
          </p:nvSpPr>
          <p:spPr>
            <a:xfrm>
              <a:off x="8202533" y="455149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9" name="爱设计-5-17">
              <a:extLst>
                <a:ext uri="{FF2B5EF4-FFF2-40B4-BE49-F238E27FC236}">
                  <a16:creationId xmlns:a16="http://schemas.microsoft.com/office/drawing/2014/main" id="{50E55EBF-674F-3881-CB43-22224C689B98}"/>
                </a:ext>
              </a:extLst>
            </p:cNvPr>
            <p:cNvSpPr/>
            <p:nvPr/>
          </p:nvSpPr>
          <p:spPr>
            <a:xfrm>
              <a:off x="8304785" y="455149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0" name="爱设计-5-18">
              <a:extLst>
                <a:ext uri="{FF2B5EF4-FFF2-40B4-BE49-F238E27FC236}">
                  <a16:creationId xmlns:a16="http://schemas.microsoft.com/office/drawing/2014/main" id="{15B1EC3C-C765-F1D9-78CC-B0E1DD2B4F6A}"/>
                </a:ext>
              </a:extLst>
            </p:cNvPr>
            <p:cNvSpPr/>
            <p:nvPr/>
          </p:nvSpPr>
          <p:spPr>
            <a:xfrm>
              <a:off x="8407036" y="455149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1" name="爱设计-5-19">
              <a:extLst>
                <a:ext uri="{FF2B5EF4-FFF2-40B4-BE49-F238E27FC236}">
                  <a16:creationId xmlns:a16="http://schemas.microsoft.com/office/drawing/2014/main" id="{4526316A-5BA3-43D6-E5D0-A0F24B3EB697}"/>
                </a:ext>
              </a:extLst>
            </p:cNvPr>
            <p:cNvSpPr/>
            <p:nvPr/>
          </p:nvSpPr>
          <p:spPr>
            <a:xfrm>
              <a:off x="8509288" y="455149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2" name="爱设计-5-20">
              <a:extLst>
                <a:ext uri="{FF2B5EF4-FFF2-40B4-BE49-F238E27FC236}">
                  <a16:creationId xmlns:a16="http://schemas.microsoft.com/office/drawing/2014/main" id="{A8A43A17-7A6A-9963-1587-6E556BCFE8F2}"/>
                </a:ext>
              </a:extLst>
            </p:cNvPr>
            <p:cNvSpPr/>
            <p:nvPr/>
          </p:nvSpPr>
          <p:spPr>
            <a:xfrm>
              <a:off x="8611540" y="455149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3" name="爱设计-5-21">
              <a:extLst>
                <a:ext uri="{FF2B5EF4-FFF2-40B4-BE49-F238E27FC236}">
                  <a16:creationId xmlns:a16="http://schemas.microsoft.com/office/drawing/2014/main" id="{CB5EA7F2-2767-7DB8-31C5-DD50818917D2}"/>
                </a:ext>
              </a:extLst>
            </p:cNvPr>
            <p:cNvSpPr/>
            <p:nvPr/>
          </p:nvSpPr>
          <p:spPr>
            <a:xfrm>
              <a:off x="7691275" y="465374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4" name="爱设计-5-22">
              <a:extLst>
                <a:ext uri="{FF2B5EF4-FFF2-40B4-BE49-F238E27FC236}">
                  <a16:creationId xmlns:a16="http://schemas.microsoft.com/office/drawing/2014/main" id="{A27F2035-5A57-58EC-1C7A-8D8CF11598D8}"/>
                </a:ext>
              </a:extLst>
            </p:cNvPr>
            <p:cNvSpPr/>
            <p:nvPr/>
          </p:nvSpPr>
          <p:spPr>
            <a:xfrm>
              <a:off x="7793527" y="465374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5" name="爱设计-5-23">
              <a:extLst>
                <a:ext uri="{FF2B5EF4-FFF2-40B4-BE49-F238E27FC236}">
                  <a16:creationId xmlns:a16="http://schemas.microsoft.com/office/drawing/2014/main" id="{8CF1DD86-4AC5-F013-7CDE-11F9AD5B4D44}"/>
                </a:ext>
              </a:extLst>
            </p:cNvPr>
            <p:cNvSpPr/>
            <p:nvPr/>
          </p:nvSpPr>
          <p:spPr>
            <a:xfrm>
              <a:off x="7895778" y="465374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6" name="爱设计-5-24">
              <a:extLst>
                <a:ext uri="{FF2B5EF4-FFF2-40B4-BE49-F238E27FC236}">
                  <a16:creationId xmlns:a16="http://schemas.microsoft.com/office/drawing/2014/main" id="{8B433AA6-905D-1FFC-301A-9C36D350E456}"/>
                </a:ext>
              </a:extLst>
            </p:cNvPr>
            <p:cNvSpPr/>
            <p:nvPr/>
          </p:nvSpPr>
          <p:spPr>
            <a:xfrm>
              <a:off x="7998030" y="465374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7" name="爱设计-5-25">
              <a:extLst>
                <a:ext uri="{FF2B5EF4-FFF2-40B4-BE49-F238E27FC236}">
                  <a16:creationId xmlns:a16="http://schemas.microsoft.com/office/drawing/2014/main" id="{4AE8709D-094E-6332-4047-9383F7205EE1}"/>
                </a:ext>
              </a:extLst>
            </p:cNvPr>
            <p:cNvSpPr/>
            <p:nvPr/>
          </p:nvSpPr>
          <p:spPr>
            <a:xfrm>
              <a:off x="8100281" y="465374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8" name="爱设计-5-26">
              <a:extLst>
                <a:ext uri="{FF2B5EF4-FFF2-40B4-BE49-F238E27FC236}">
                  <a16:creationId xmlns:a16="http://schemas.microsoft.com/office/drawing/2014/main" id="{0ED99C72-28AE-369E-493C-BA1DE0A84D7F}"/>
                </a:ext>
              </a:extLst>
            </p:cNvPr>
            <p:cNvSpPr/>
            <p:nvPr/>
          </p:nvSpPr>
          <p:spPr>
            <a:xfrm>
              <a:off x="8202533" y="465374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9" name="爱设计-5-27">
              <a:extLst>
                <a:ext uri="{FF2B5EF4-FFF2-40B4-BE49-F238E27FC236}">
                  <a16:creationId xmlns:a16="http://schemas.microsoft.com/office/drawing/2014/main" id="{C9522EDA-8C0A-5208-E4B7-17E4B869F291}"/>
                </a:ext>
              </a:extLst>
            </p:cNvPr>
            <p:cNvSpPr/>
            <p:nvPr/>
          </p:nvSpPr>
          <p:spPr>
            <a:xfrm>
              <a:off x="8304785" y="465374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0" name="爱设计-5-28">
              <a:extLst>
                <a:ext uri="{FF2B5EF4-FFF2-40B4-BE49-F238E27FC236}">
                  <a16:creationId xmlns:a16="http://schemas.microsoft.com/office/drawing/2014/main" id="{235A3037-2834-0D56-7C56-02836212E791}"/>
                </a:ext>
              </a:extLst>
            </p:cNvPr>
            <p:cNvSpPr/>
            <p:nvPr/>
          </p:nvSpPr>
          <p:spPr>
            <a:xfrm>
              <a:off x="8407036" y="465374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1" name="爱设计-5-29">
              <a:extLst>
                <a:ext uri="{FF2B5EF4-FFF2-40B4-BE49-F238E27FC236}">
                  <a16:creationId xmlns:a16="http://schemas.microsoft.com/office/drawing/2014/main" id="{E8BA6858-7493-B660-3F4D-745398B4555E}"/>
                </a:ext>
              </a:extLst>
            </p:cNvPr>
            <p:cNvSpPr/>
            <p:nvPr/>
          </p:nvSpPr>
          <p:spPr>
            <a:xfrm>
              <a:off x="8509288" y="465374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2" name="爱设计-5-30">
              <a:extLst>
                <a:ext uri="{FF2B5EF4-FFF2-40B4-BE49-F238E27FC236}">
                  <a16:creationId xmlns:a16="http://schemas.microsoft.com/office/drawing/2014/main" id="{BC4E633E-0E6C-9114-933E-378F5A7FA7CD}"/>
                </a:ext>
              </a:extLst>
            </p:cNvPr>
            <p:cNvSpPr/>
            <p:nvPr/>
          </p:nvSpPr>
          <p:spPr>
            <a:xfrm>
              <a:off x="8611540" y="465374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3" name="爱设计-5-31">
              <a:extLst>
                <a:ext uri="{FF2B5EF4-FFF2-40B4-BE49-F238E27FC236}">
                  <a16:creationId xmlns:a16="http://schemas.microsoft.com/office/drawing/2014/main" id="{EDA32854-0F51-2088-A66C-EB9ED3ADE345}"/>
                </a:ext>
              </a:extLst>
            </p:cNvPr>
            <p:cNvSpPr/>
            <p:nvPr/>
          </p:nvSpPr>
          <p:spPr>
            <a:xfrm>
              <a:off x="7691275" y="4756001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4" name="爱设计-5-32">
              <a:extLst>
                <a:ext uri="{FF2B5EF4-FFF2-40B4-BE49-F238E27FC236}">
                  <a16:creationId xmlns:a16="http://schemas.microsoft.com/office/drawing/2014/main" id="{23DC29ED-7CBA-CAAE-60C5-B134018FE8A3}"/>
                </a:ext>
              </a:extLst>
            </p:cNvPr>
            <p:cNvSpPr/>
            <p:nvPr/>
          </p:nvSpPr>
          <p:spPr>
            <a:xfrm>
              <a:off x="7793527" y="4756001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5" name="爱设计-5-33">
              <a:extLst>
                <a:ext uri="{FF2B5EF4-FFF2-40B4-BE49-F238E27FC236}">
                  <a16:creationId xmlns:a16="http://schemas.microsoft.com/office/drawing/2014/main" id="{D435D6C4-E09C-4DFD-A16C-6568575B6AF6}"/>
                </a:ext>
              </a:extLst>
            </p:cNvPr>
            <p:cNvSpPr/>
            <p:nvPr/>
          </p:nvSpPr>
          <p:spPr>
            <a:xfrm>
              <a:off x="7895778" y="4756001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6" name="爱设计-5-34">
              <a:extLst>
                <a:ext uri="{FF2B5EF4-FFF2-40B4-BE49-F238E27FC236}">
                  <a16:creationId xmlns:a16="http://schemas.microsoft.com/office/drawing/2014/main" id="{89D4F49A-4CC4-7B29-B18E-5A25FFB5C4A7}"/>
                </a:ext>
              </a:extLst>
            </p:cNvPr>
            <p:cNvSpPr/>
            <p:nvPr/>
          </p:nvSpPr>
          <p:spPr>
            <a:xfrm>
              <a:off x="7998030" y="4756001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7" name="爱设计-5-35">
              <a:extLst>
                <a:ext uri="{FF2B5EF4-FFF2-40B4-BE49-F238E27FC236}">
                  <a16:creationId xmlns:a16="http://schemas.microsoft.com/office/drawing/2014/main" id="{949540ED-5DAF-3C3C-CBAF-7788CA97ACE2}"/>
                </a:ext>
              </a:extLst>
            </p:cNvPr>
            <p:cNvSpPr/>
            <p:nvPr/>
          </p:nvSpPr>
          <p:spPr>
            <a:xfrm>
              <a:off x="8100281" y="4756001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8" name="爱设计-5-36">
              <a:extLst>
                <a:ext uri="{FF2B5EF4-FFF2-40B4-BE49-F238E27FC236}">
                  <a16:creationId xmlns:a16="http://schemas.microsoft.com/office/drawing/2014/main" id="{385B1DF1-11AD-6B41-8FB8-85377B98FDF7}"/>
                </a:ext>
              </a:extLst>
            </p:cNvPr>
            <p:cNvSpPr/>
            <p:nvPr/>
          </p:nvSpPr>
          <p:spPr>
            <a:xfrm>
              <a:off x="8202533" y="4756001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9" name="爱设计-5-37">
              <a:extLst>
                <a:ext uri="{FF2B5EF4-FFF2-40B4-BE49-F238E27FC236}">
                  <a16:creationId xmlns:a16="http://schemas.microsoft.com/office/drawing/2014/main" id="{3D9D594F-2220-1A97-8884-B8E19CABE9A2}"/>
                </a:ext>
              </a:extLst>
            </p:cNvPr>
            <p:cNvSpPr/>
            <p:nvPr/>
          </p:nvSpPr>
          <p:spPr>
            <a:xfrm>
              <a:off x="8304785" y="4756001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0" name="爱设计-5-38">
              <a:extLst>
                <a:ext uri="{FF2B5EF4-FFF2-40B4-BE49-F238E27FC236}">
                  <a16:creationId xmlns:a16="http://schemas.microsoft.com/office/drawing/2014/main" id="{80CAD7C9-F0F3-8362-A1B9-2DB83ECB7317}"/>
                </a:ext>
              </a:extLst>
            </p:cNvPr>
            <p:cNvSpPr/>
            <p:nvPr/>
          </p:nvSpPr>
          <p:spPr>
            <a:xfrm>
              <a:off x="8407036" y="4756001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1" name="爱设计-5-39">
              <a:extLst>
                <a:ext uri="{FF2B5EF4-FFF2-40B4-BE49-F238E27FC236}">
                  <a16:creationId xmlns:a16="http://schemas.microsoft.com/office/drawing/2014/main" id="{E537A9BA-7837-3CAC-F8D7-5EFE29C768DB}"/>
                </a:ext>
              </a:extLst>
            </p:cNvPr>
            <p:cNvSpPr/>
            <p:nvPr/>
          </p:nvSpPr>
          <p:spPr>
            <a:xfrm>
              <a:off x="8509288" y="4756001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2" name="爱设计-5-40">
              <a:extLst>
                <a:ext uri="{FF2B5EF4-FFF2-40B4-BE49-F238E27FC236}">
                  <a16:creationId xmlns:a16="http://schemas.microsoft.com/office/drawing/2014/main" id="{508B5755-C269-FC4A-6FE4-95237F351D43}"/>
                </a:ext>
              </a:extLst>
            </p:cNvPr>
            <p:cNvSpPr/>
            <p:nvPr/>
          </p:nvSpPr>
          <p:spPr>
            <a:xfrm>
              <a:off x="8611540" y="4756001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3" name="爱设计-5-41">
              <a:extLst>
                <a:ext uri="{FF2B5EF4-FFF2-40B4-BE49-F238E27FC236}">
                  <a16:creationId xmlns:a16="http://schemas.microsoft.com/office/drawing/2014/main" id="{37BFD94C-F6D2-1018-BDA0-7743F08911B4}"/>
                </a:ext>
              </a:extLst>
            </p:cNvPr>
            <p:cNvSpPr/>
            <p:nvPr/>
          </p:nvSpPr>
          <p:spPr>
            <a:xfrm>
              <a:off x="7691275" y="4858252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4" name="爱设计-5-42">
              <a:extLst>
                <a:ext uri="{FF2B5EF4-FFF2-40B4-BE49-F238E27FC236}">
                  <a16:creationId xmlns:a16="http://schemas.microsoft.com/office/drawing/2014/main" id="{21A53731-495C-16DA-CCA4-97B5284269F2}"/>
                </a:ext>
              </a:extLst>
            </p:cNvPr>
            <p:cNvSpPr/>
            <p:nvPr/>
          </p:nvSpPr>
          <p:spPr>
            <a:xfrm>
              <a:off x="7793527" y="4858252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5" name="爱设计-5-43">
              <a:extLst>
                <a:ext uri="{FF2B5EF4-FFF2-40B4-BE49-F238E27FC236}">
                  <a16:creationId xmlns:a16="http://schemas.microsoft.com/office/drawing/2014/main" id="{C8263CF5-9B10-7EA5-FE8C-2B688F0EB63F}"/>
                </a:ext>
              </a:extLst>
            </p:cNvPr>
            <p:cNvSpPr/>
            <p:nvPr/>
          </p:nvSpPr>
          <p:spPr>
            <a:xfrm>
              <a:off x="7895778" y="4858252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6" name="爱设计-5-44">
              <a:extLst>
                <a:ext uri="{FF2B5EF4-FFF2-40B4-BE49-F238E27FC236}">
                  <a16:creationId xmlns:a16="http://schemas.microsoft.com/office/drawing/2014/main" id="{E78FC30C-B976-22B1-3B5A-B6796AD52986}"/>
                </a:ext>
              </a:extLst>
            </p:cNvPr>
            <p:cNvSpPr/>
            <p:nvPr/>
          </p:nvSpPr>
          <p:spPr>
            <a:xfrm>
              <a:off x="7998030" y="4858252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7" name="爱设计-5-45">
              <a:extLst>
                <a:ext uri="{FF2B5EF4-FFF2-40B4-BE49-F238E27FC236}">
                  <a16:creationId xmlns:a16="http://schemas.microsoft.com/office/drawing/2014/main" id="{54C0D170-D32C-3E44-BBCC-88678634DA38}"/>
                </a:ext>
              </a:extLst>
            </p:cNvPr>
            <p:cNvSpPr/>
            <p:nvPr/>
          </p:nvSpPr>
          <p:spPr>
            <a:xfrm>
              <a:off x="8100281" y="4858252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8" name="爱设计-5-46">
              <a:extLst>
                <a:ext uri="{FF2B5EF4-FFF2-40B4-BE49-F238E27FC236}">
                  <a16:creationId xmlns:a16="http://schemas.microsoft.com/office/drawing/2014/main" id="{3649F29E-C0EB-9A2A-C9F4-5728553109D1}"/>
                </a:ext>
              </a:extLst>
            </p:cNvPr>
            <p:cNvSpPr/>
            <p:nvPr/>
          </p:nvSpPr>
          <p:spPr>
            <a:xfrm>
              <a:off x="8202533" y="4858252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9" name="爱设计-5-47">
              <a:extLst>
                <a:ext uri="{FF2B5EF4-FFF2-40B4-BE49-F238E27FC236}">
                  <a16:creationId xmlns:a16="http://schemas.microsoft.com/office/drawing/2014/main" id="{05BAD35E-FB6B-C97A-BDA9-952AAED07B89}"/>
                </a:ext>
              </a:extLst>
            </p:cNvPr>
            <p:cNvSpPr/>
            <p:nvPr/>
          </p:nvSpPr>
          <p:spPr>
            <a:xfrm>
              <a:off x="8304785" y="4858252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0" name="爱设计-5-48">
              <a:extLst>
                <a:ext uri="{FF2B5EF4-FFF2-40B4-BE49-F238E27FC236}">
                  <a16:creationId xmlns:a16="http://schemas.microsoft.com/office/drawing/2014/main" id="{FA001C13-4D39-54EE-CF59-219FC797A1A4}"/>
                </a:ext>
              </a:extLst>
            </p:cNvPr>
            <p:cNvSpPr/>
            <p:nvPr/>
          </p:nvSpPr>
          <p:spPr>
            <a:xfrm>
              <a:off x="8407036" y="4858252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1" name="爱设计-5-49">
              <a:extLst>
                <a:ext uri="{FF2B5EF4-FFF2-40B4-BE49-F238E27FC236}">
                  <a16:creationId xmlns:a16="http://schemas.microsoft.com/office/drawing/2014/main" id="{0B53F4DE-1EE8-B5FA-0AD0-B1D75A8B9595}"/>
                </a:ext>
              </a:extLst>
            </p:cNvPr>
            <p:cNvSpPr/>
            <p:nvPr/>
          </p:nvSpPr>
          <p:spPr>
            <a:xfrm>
              <a:off x="8509288" y="4858252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2" name="爱设计-5-50">
              <a:extLst>
                <a:ext uri="{FF2B5EF4-FFF2-40B4-BE49-F238E27FC236}">
                  <a16:creationId xmlns:a16="http://schemas.microsoft.com/office/drawing/2014/main" id="{9483903C-4CAF-8BDE-80FA-6F40ADE1433D}"/>
                </a:ext>
              </a:extLst>
            </p:cNvPr>
            <p:cNvSpPr/>
            <p:nvPr/>
          </p:nvSpPr>
          <p:spPr>
            <a:xfrm>
              <a:off x="8611540" y="4858252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3" name="爱设计-5-51">
              <a:extLst>
                <a:ext uri="{FF2B5EF4-FFF2-40B4-BE49-F238E27FC236}">
                  <a16:creationId xmlns:a16="http://schemas.microsoft.com/office/drawing/2014/main" id="{9DD3D1E4-4C43-1E31-0569-44B917A0BC82}"/>
                </a:ext>
              </a:extLst>
            </p:cNvPr>
            <p:cNvSpPr/>
            <p:nvPr/>
          </p:nvSpPr>
          <p:spPr>
            <a:xfrm>
              <a:off x="7691275" y="4960503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4" name="爱设计-5-52">
              <a:extLst>
                <a:ext uri="{FF2B5EF4-FFF2-40B4-BE49-F238E27FC236}">
                  <a16:creationId xmlns:a16="http://schemas.microsoft.com/office/drawing/2014/main" id="{BBF5DF47-6F3F-6D80-AB5F-EAAE03756564}"/>
                </a:ext>
              </a:extLst>
            </p:cNvPr>
            <p:cNvSpPr/>
            <p:nvPr/>
          </p:nvSpPr>
          <p:spPr>
            <a:xfrm>
              <a:off x="7793527" y="4960503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5" name="爱设计-5-53">
              <a:extLst>
                <a:ext uri="{FF2B5EF4-FFF2-40B4-BE49-F238E27FC236}">
                  <a16:creationId xmlns:a16="http://schemas.microsoft.com/office/drawing/2014/main" id="{35F0362A-12E2-56FE-0D2F-E14CFC8DAF86}"/>
                </a:ext>
              </a:extLst>
            </p:cNvPr>
            <p:cNvSpPr/>
            <p:nvPr/>
          </p:nvSpPr>
          <p:spPr>
            <a:xfrm>
              <a:off x="7895778" y="4960503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6" name="爱设计-5-54">
              <a:extLst>
                <a:ext uri="{FF2B5EF4-FFF2-40B4-BE49-F238E27FC236}">
                  <a16:creationId xmlns:a16="http://schemas.microsoft.com/office/drawing/2014/main" id="{00D22F67-808B-8A1A-002F-EF1C371D3ABB}"/>
                </a:ext>
              </a:extLst>
            </p:cNvPr>
            <p:cNvSpPr/>
            <p:nvPr/>
          </p:nvSpPr>
          <p:spPr>
            <a:xfrm>
              <a:off x="7998030" y="4960503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7" name="爱设计-5-55">
              <a:extLst>
                <a:ext uri="{FF2B5EF4-FFF2-40B4-BE49-F238E27FC236}">
                  <a16:creationId xmlns:a16="http://schemas.microsoft.com/office/drawing/2014/main" id="{590696CC-BFC2-2A15-49D3-B6084B2F61B4}"/>
                </a:ext>
              </a:extLst>
            </p:cNvPr>
            <p:cNvSpPr/>
            <p:nvPr/>
          </p:nvSpPr>
          <p:spPr>
            <a:xfrm>
              <a:off x="8100281" y="4960503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8" name="爱设计-5-56">
              <a:extLst>
                <a:ext uri="{FF2B5EF4-FFF2-40B4-BE49-F238E27FC236}">
                  <a16:creationId xmlns:a16="http://schemas.microsoft.com/office/drawing/2014/main" id="{C0D25CEB-06D9-33C0-1A46-503E2EB5C594}"/>
                </a:ext>
              </a:extLst>
            </p:cNvPr>
            <p:cNvSpPr/>
            <p:nvPr/>
          </p:nvSpPr>
          <p:spPr>
            <a:xfrm>
              <a:off x="8202533" y="4960503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9" name="爱设计-5-57">
              <a:extLst>
                <a:ext uri="{FF2B5EF4-FFF2-40B4-BE49-F238E27FC236}">
                  <a16:creationId xmlns:a16="http://schemas.microsoft.com/office/drawing/2014/main" id="{9861E307-6473-5D8E-692A-C5EF124E0820}"/>
                </a:ext>
              </a:extLst>
            </p:cNvPr>
            <p:cNvSpPr/>
            <p:nvPr/>
          </p:nvSpPr>
          <p:spPr>
            <a:xfrm>
              <a:off x="8304785" y="4960503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0" name="爱设计-5-58">
              <a:extLst>
                <a:ext uri="{FF2B5EF4-FFF2-40B4-BE49-F238E27FC236}">
                  <a16:creationId xmlns:a16="http://schemas.microsoft.com/office/drawing/2014/main" id="{B3D23DDC-EA91-798B-3CBC-CBE5BB11EADB}"/>
                </a:ext>
              </a:extLst>
            </p:cNvPr>
            <p:cNvSpPr/>
            <p:nvPr/>
          </p:nvSpPr>
          <p:spPr>
            <a:xfrm>
              <a:off x="8407036" y="4960503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1" name="爱设计-5-59">
              <a:extLst>
                <a:ext uri="{FF2B5EF4-FFF2-40B4-BE49-F238E27FC236}">
                  <a16:creationId xmlns:a16="http://schemas.microsoft.com/office/drawing/2014/main" id="{5AF09EF3-2EF0-359B-289A-DC9040330167}"/>
                </a:ext>
              </a:extLst>
            </p:cNvPr>
            <p:cNvSpPr/>
            <p:nvPr/>
          </p:nvSpPr>
          <p:spPr>
            <a:xfrm>
              <a:off x="8509288" y="4960503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2" name="爱设计-5-60">
              <a:extLst>
                <a:ext uri="{FF2B5EF4-FFF2-40B4-BE49-F238E27FC236}">
                  <a16:creationId xmlns:a16="http://schemas.microsoft.com/office/drawing/2014/main" id="{6842EAB7-F739-7D32-7723-9E58DCAC7AB1}"/>
                </a:ext>
              </a:extLst>
            </p:cNvPr>
            <p:cNvSpPr/>
            <p:nvPr/>
          </p:nvSpPr>
          <p:spPr>
            <a:xfrm>
              <a:off x="8611540" y="4960503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3" name="爱设计-5-61">
              <a:extLst>
                <a:ext uri="{FF2B5EF4-FFF2-40B4-BE49-F238E27FC236}">
                  <a16:creationId xmlns:a16="http://schemas.microsoft.com/office/drawing/2014/main" id="{80F85360-4E7B-6C5D-50D7-586F36984611}"/>
                </a:ext>
              </a:extLst>
            </p:cNvPr>
            <p:cNvSpPr/>
            <p:nvPr/>
          </p:nvSpPr>
          <p:spPr>
            <a:xfrm>
              <a:off x="7691275" y="5062755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4" name="爱设计-5-62">
              <a:extLst>
                <a:ext uri="{FF2B5EF4-FFF2-40B4-BE49-F238E27FC236}">
                  <a16:creationId xmlns:a16="http://schemas.microsoft.com/office/drawing/2014/main" id="{3C5F80FE-1416-24BB-BE53-A68A154457E8}"/>
                </a:ext>
              </a:extLst>
            </p:cNvPr>
            <p:cNvSpPr/>
            <p:nvPr/>
          </p:nvSpPr>
          <p:spPr>
            <a:xfrm>
              <a:off x="7793527" y="5062755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5" name="爱设计-5-63">
              <a:extLst>
                <a:ext uri="{FF2B5EF4-FFF2-40B4-BE49-F238E27FC236}">
                  <a16:creationId xmlns:a16="http://schemas.microsoft.com/office/drawing/2014/main" id="{EDA20DD8-5606-232D-1734-0FD30278E507}"/>
                </a:ext>
              </a:extLst>
            </p:cNvPr>
            <p:cNvSpPr/>
            <p:nvPr/>
          </p:nvSpPr>
          <p:spPr>
            <a:xfrm>
              <a:off x="7895778" y="5062755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6" name="爱设计-5-64">
              <a:extLst>
                <a:ext uri="{FF2B5EF4-FFF2-40B4-BE49-F238E27FC236}">
                  <a16:creationId xmlns:a16="http://schemas.microsoft.com/office/drawing/2014/main" id="{143682F3-E3A9-43E1-3425-8C54F8BBDCB2}"/>
                </a:ext>
              </a:extLst>
            </p:cNvPr>
            <p:cNvSpPr/>
            <p:nvPr/>
          </p:nvSpPr>
          <p:spPr>
            <a:xfrm>
              <a:off x="7998030" y="5062755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7" name="爱设计-5-65">
              <a:extLst>
                <a:ext uri="{FF2B5EF4-FFF2-40B4-BE49-F238E27FC236}">
                  <a16:creationId xmlns:a16="http://schemas.microsoft.com/office/drawing/2014/main" id="{1A03578A-E8FB-6488-A54A-3769FAD89863}"/>
                </a:ext>
              </a:extLst>
            </p:cNvPr>
            <p:cNvSpPr/>
            <p:nvPr/>
          </p:nvSpPr>
          <p:spPr>
            <a:xfrm>
              <a:off x="8100281" y="5062755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8" name="爱设计-5-66">
              <a:extLst>
                <a:ext uri="{FF2B5EF4-FFF2-40B4-BE49-F238E27FC236}">
                  <a16:creationId xmlns:a16="http://schemas.microsoft.com/office/drawing/2014/main" id="{630142D8-3129-E471-E1E6-2DA75547A309}"/>
                </a:ext>
              </a:extLst>
            </p:cNvPr>
            <p:cNvSpPr/>
            <p:nvPr/>
          </p:nvSpPr>
          <p:spPr>
            <a:xfrm>
              <a:off x="8202533" y="5062755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9" name="爱设计-5-67">
              <a:extLst>
                <a:ext uri="{FF2B5EF4-FFF2-40B4-BE49-F238E27FC236}">
                  <a16:creationId xmlns:a16="http://schemas.microsoft.com/office/drawing/2014/main" id="{A906760E-04E0-1336-60C6-276A8311632F}"/>
                </a:ext>
              </a:extLst>
            </p:cNvPr>
            <p:cNvSpPr/>
            <p:nvPr/>
          </p:nvSpPr>
          <p:spPr>
            <a:xfrm>
              <a:off x="8304785" y="5062755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0" name="爱设计-5-68">
              <a:extLst>
                <a:ext uri="{FF2B5EF4-FFF2-40B4-BE49-F238E27FC236}">
                  <a16:creationId xmlns:a16="http://schemas.microsoft.com/office/drawing/2014/main" id="{DA4CCA60-445D-80A5-7F34-44F5D741ED3B}"/>
                </a:ext>
              </a:extLst>
            </p:cNvPr>
            <p:cNvSpPr/>
            <p:nvPr/>
          </p:nvSpPr>
          <p:spPr>
            <a:xfrm>
              <a:off x="8407036" y="5062755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1" name="爱设计-5-69">
              <a:extLst>
                <a:ext uri="{FF2B5EF4-FFF2-40B4-BE49-F238E27FC236}">
                  <a16:creationId xmlns:a16="http://schemas.microsoft.com/office/drawing/2014/main" id="{D4480D37-F657-F999-85C2-55367C1D3F68}"/>
                </a:ext>
              </a:extLst>
            </p:cNvPr>
            <p:cNvSpPr/>
            <p:nvPr/>
          </p:nvSpPr>
          <p:spPr>
            <a:xfrm>
              <a:off x="8509288" y="5062755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2" name="爱设计-5-70">
              <a:extLst>
                <a:ext uri="{FF2B5EF4-FFF2-40B4-BE49-F238E27FC236}">
                  <a16:creationId xmlns:a16="http://schemas.microsoft.com/office/drawing/2014/main" id="{75B97EDA-F3C1-5FD3-2A8D-3A37D12368A1}"/>
                </a:ext>
              </a:extLst>
            </p:cNvPr>
            <p:cNvSpPr/>
            <p:nvPr/>
          </p:nvSpPr>
          <p:spPr>
            <a:xfrm>
              <a:off x="8611540" y="5062755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3" name="爱设计-5-71">
              <a:extLst>
                <a:ext uri="{FF2B5EF4-FFF2-40B4-BE49-F238E27FC236}">
                  <a16:creationId xmlns:a16="http://schemas.microsoft.com/office/drawing/2014/main" id="{C38FDB57-F949-B529-AE10-0AF65C725DA9}"/>
                </a:ext>
              </a:extLst>
            </p:cNvPr>
            <p:cNvSpPr/>
            <p:nvPr/>
          </p:nvSpPr>
          <p:spPr>
            <a:xfrm>
              <a:off x="7691275" y="5165005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4" name="爱设计-5-72">
              <a:extLst>
                <a:ext uri="{FF2B5EF4-FFF2-40B4-BE49-F238E27FC236}">
                  <a16:creationId xmlns:a16="http://schemas.microsoft.com/office/drawing/2014/main" id="{D13D8B5B-DE9A-D218-4CC8-68FAF24BD612}"/>
                </a:ext>
              </a:extLst>
            </p:cNvPr>
            <p:cNvSpPr/>
            <p:nvPr/>
          </p:nvSpPr>
          <p:spPr>
            <a:xfrm>
              <a:off x="7793527" y="5165005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5" name="爱设计-5-73">
              <a:extLst>
                <a:ext uri="{FF2B5EF4-FFF2-40B4-BE49-F238E27FC236}">
                  <a16:creationId xmlns:a16="http://schemas.microsoft.com/office/drawing/2014/main" id="{D6A3906D-B78D-C771-39CE-73C8A89A0B09}"/>
                </a:ext>
              </a:extLst>
            </p:cNvPr>
            <p:cNvSpPr/>
            <p:nvPr/>
          </p:nvSpPr>
          <p:spPr>
            <a:xfrm>
              <a:off x="7895778" y="5165005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6" name="爱设计-5-74">
              <a:extLst>
                <a:ext uri="{FF2B5EF4-FFF2-40B4-BE49-F238E27FC236}">
                  <a16:creationId xmlns:a16="http://schemas.microsoft.com/office/drawing/2014/main" id="{86815418-147E-2FB0-A4F1-3FF8F2C60E04}"/>
                </a:ext>
              </a:extLst>
            </p:cNvPr>
            <p:cNvSpPr/>
            <p:nvPr/>
          </p:nvSpPr>
          <p:spPr>
            <a:xfrm>
              <a:off x="7998030" y="5165005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7" name="爱设计-5-75">
              <a:extLst>
                <a:ext uri="{FF2B5EF4-FFF2-40B4-BE49-F238E27FC236}">
                  <a16:creationId xmlns:a16="http://schemas.microsoft.com/office/drawing/2014/main" id="{3A57B43A-D103-A643-3EBA-D0F1A5F44023}"/>
                </a:ext>
              </a:extLst>
            </p:cNvPr>
            <p:cNvSpPr/>
            <p:nvPr/>
          </p:nvSpPr>
          <p:spPr>
            <a:xfrm>
              <a:off x="8100281" y="5165005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8" name="爱设计-5-76">
              <a:extLst>
                <a:ext uri="{FF2B5EF4-FFF2-40B4-BE49-F238E27FC236}">
                  <a16:creationId xmlns:a16="http://schemas.microsoft.com/office/drawing/2014/main" id="{7C16716A-D9B3-FB89-700E-20B302B93139}"/>
                </a:ext>
              </a:extLst>
            </p:cNvPr>
            <p:cNvSpPr/>
            <p:nvPr/>
          </p:nvSpPr>
          <p:spPr>
            <a:xfrm>
              <a:off x="8202533" y="5165005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9" name="爱设计-5-77">
              <a:extLst>
                <a:ext uri="{FF2B5EF4-FFF2-40B4-BE49-F238E27FC236}">
                  <a16:creationId xmlns:a16="http://schemas.microsoft.com/office/drawing/2014/main" id="{99ADEF82-D4CE-FC94-90CF-73141B92EC41}"/>
                </a:ext>
              </a:extLst>
            </p:cNvPr>
            <p:cNvSpPr/>
            <p:nvPr/>
          </p:nvSpPr>
          <p:spPr>
            <a:xfrm>
              <a:off x="8304785" y="5165005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0" name="爱设计-5-78">
              <a:extLst>
                <a:ext uri="{FF2B5EF4-FFF2-40B4-BE49-F238E27FC236}">
                  <a16:creationId xmlns:a16="http://schemas.microsoft.com/office/drawing/2014/main" id="{3D1603AE-55F2-ECA4-0ACB-7DCE2D1CE1D6}"/>
                </a:ext>
              </a:extLst>
            </p:cNvPr>
            <p:cNvSpPr/>
            <p:nvPr/>
          </p:nvSpPr>
          <p:spPr>
            <a:xfrm>
              <a:off x="8407036" y="5165005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1" name="爱设计-5-79">
              <a:extLst>
                <a:ext uri="{FF2B5EF4-FFF2-40B4-BE49-F238E27FC236}">
                  <a16:creationId xmlns:a16="http://schemas.microsoft.com/office/drawing/2014/main" id="{51080A7A-B368-942C-41E2-0BCB16FD0CDE}"/>
                </a:ext>
              </a:extLst>
            </p:cNvPr>
            <p:cNvSpPr/>
            <p:nvPr/>
          </p:nvSpPr>
          <p:spPr>
            <a:xfrm>
              <a:off x="8509288" y="5165005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2" name="爱设计-5-80">
              <a:extLst>
                <a:ext uri="{FF2B5EF4-FFF2-40B4-BE49-F238E27FC236}">
                  <a16:creationId xmlns:a16="http://schemas.microsoft.com/office/drawing/2014/main" id="{3D9BE55E-4A29-B76D-6BD2-C6D1FFAE5564}"/>
                </a:ext>
              </a:extLst>
            </p:cNvPr>
            <p:cNvSpPr/>
            <p:nvPr/>
          </p:nvSpPr>
          <p:spPr>
            <a:xfrm>
              <a:off x="8611540" y="5165005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3" name="爱设计-5-81">
              <a:extLst>
                <a:ext uri="{FF2B5EF4-FFF2-40B4-BE49-F238E27FC236}">
                  <a16:creationId xmlns:a16="http://schemas.microsoft.com/office/drawing/2014/main" id="{C3F01D4D-6B62-3119-349A-9BF3E7A17B8B}"/>
                </a:ext>
              </a:extLst>
            </p:cNvPr>
            <p:cNvSpPr/>
            <p:nvPr/>
          </p:nvSpPr>
          <p:spPr>
            <a:xfrm>
              <a:off x="7691275" y="5267257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4" name="爱设计-5-82">
              <a:extLst>
                <a:ext uri="{FF2B5EF4-FFF2-40B4-BE49-F238E27FC236}">
                  <a16:creationId xmlns:a16="http://schemas.microsoft.com/office/drawing/2014/main" id="{CAF180DA-76E1-ABE3-B86F-98B6E341B675}"/>
                </a:ext>
              </a:extLst>
            </p:cNvPr>
            <p:cNvSpPr/>
            <p:nvPr/>
          </p:nvSpPr>
          <p:spPr>
            <a:xfrm>
              <a:off x="7793527" y="5267257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5" name="爱设计-5-83">
              <a:extLst>
                <a:ext uri="{FF2B5EF4-FFF2-40B4-BE49-F238E27FC236}">
                  <a16:creationId xmlns:a16="http://schemas.microsoft.com/office/drawing/2014/main" id="{A937C457-EE54-5B3A-5DEE-0F72CC0A56BA}"/>
                </a:ext>
              </a:extLst>
            </p:cNvPr>
            <p:cNvSpPr/>
            <p:nvPr/>
          </p:nvSpPr>
          <p:spPr>
            <a:xfrm>
              <a:off x="7895778" y="5267257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6" name="爱设计-5-84">
              <a:extLst>
                <a:ext uri="{FF2B5EF4-FFF2-40B4-BE49-F238E27FC236}">
                  <a16:creationId xmlns:a16="http://schemas.microsoft.com/office/drawing/2014/main" id="{ADAAD5B2-C250-F166-E483-FB3FC6062193}"/>
                </a:ext>
              </a:extLst>
            </p:cNvPr>
            <p:cNvSpPr/>
            <p:nvPr/>
          </p:nvSpPr>
          <p:spPr>
            <a:xfrm>
              <a:off x="7998030" y="5267257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7" name="爱设计-5-85">
              <a:extLst>
                <a:ext uri="{FF2B5EF4-FFF2-40B4-BE49-F238E27FC236}">
                  <a16:creationId xmlns:a16="http://schemas.microsoft.com/office/drawing/2014/main" id="{9BC5E6D2-A9C7-E898-B2E2-903729A4C483}"/>
                </a:ext>
              </a:extLst>
            </p:cNvPr>
            <p:cNvSpPr/>
            <p:nvPr/>
          </p:nvSpPr>
          <p:spPr>
            <a:xfrm>
              <a:off x="8100281" y="5267257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8" name="爱设计-5-86">
              <a:extLst>
                <a:ext uri="{FF2B5EF4-FFF2-40B4-BE49-F238E27FC236}">
                  <a16:creationId xmlns:a16="http://schemas.microsoft.com/office/drawing/2014/main" id="{9F2BD55B-B23D-B8D8-5A3E-12C799B760EF}"/>
                </a:ext>
              </a:extLst>
            </p:cNvPr>
            <p:cNvSpPr/>
            <p:nvPr/>
          </p:nvSpPr>
          <p:spPr>
            <a:xfrm>
              <a:off x="8202533" y="5267257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9" name="爱设计-5-87">
              <a:extLst>
                <a:ext uri="{FF2B5EF4-FFF2-40B4-BE49-F238E27FC236}">
                  <a16:creationId xmlns:a16="http://schemas.microsoft.com/office/drawing/2014/main" id="{E93D436D-AD8E-A068-7403-4E7EFC20479C}"/>
                </a:ext>
              </a:extLst>
            </p:cNvPr>
            <p:cNvSpPr/>
            <p:nvPr/>
          </p:nvSpPr>
          <p:spPr>
            <a:xfrm>
              <a:off x="8304785" y="5267257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0" name="爱设计-5-88">
              <a:extLst>
                <a:ext uri="{FF2B5EF4-FFF2-40B4-BE49-F238E27FC236}">
                  <a16:creationId xmlns:a16="http://schemas.microsoft.com/office/drawing/2014/main" id="{54D0CBD9-3EE1-55C0-EAC3-E426EA19793B}"/>
                </a:ext>
              </a:extLst>
            </p:cNvPr>
            <p:cNvSpPr/>
            <p:nvPr/>
          </p:nvSpPr>
          <p:spPr>
            <a:xfrm>
              <a:off x="8407036" y="5267257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1" name="爱设计-5-89">
              <a:extLst>
                <a:ext uri="{FF2B5EF4-FFF2-40B4-BE49-F238E27FC236}">
                  <a16:creationId xmlns:a16="http://schemas.microsoft.com/office/drawing/2014/main" id="{B86C7DFA-8C8D-E74D-3D6D-A32BF9F432BC}"/>
                </a:ext>
              </a:extLst>
            </p:cNvPr>
            <p:cNvSpPr/>
            <p:nvPr/>
          </p:nvSpPr>
          <p:spPr>
            <a:xfrm>
              <a:off x="8509288" y="5267257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2" name="爱设计-5-90">
              <a:extLst>
                <a:ext uri="{FF2B5EF4-FFF2-40B4-BE49-F238E27FC236}">
                  <a16:creationId xmlns:a16="http://schemas.microsoft.com/office/drawing/2014/main" id="{E5AEDBFB-9F74-C1A2-576A-FA76A7B10017}"/>
                </a:ext>
              </a:extLst>
            </p:cNvPr>
            <p:cNvSpPr/>
            <p:nvPr/>
          </p:nvSpPr>
          <p:spPr>
            <a:xfrm>
              <a:off x="8611540" y="5267257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3" name="爱设计-5-91">
              <a:extLst>
                <a:ext uri="{FF2B5EF4-FFF2-40B4-BE49-F238E27FC236}">
                  <a16:creationId xmlns:a16="http://schemas.microsoft.com/office/drawing/2014/main" id="{70943479-7857-98DA-24A5-77FFDC3BA9E1}"/>
                </a:ext>
              </a:extLst>
            </p:cNvPr>
            <p:cNvSpPr/>
            <p:nvPr/>
          </p:nvSpPr>
          <p:spPr>
            <a:xfrm>
              <a:off x="7691275" y="536950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4" name="爱设计-5-92">
              <a:extLst>
                <a:ext uri="{FF2B5EF4-FFF2-40B4-BE49-F238E27FC236}">
                  <a16:creationId xmlns:a16="http://schemas.microsoft.com/office/drawing/2014/main" id="{F900935C-04BA-053B-8AEE-D76D731404B5}"/>
                </a:ext>
              </a:extLst>
            </p:cNvPr>
            <p:cNvSpPr/>
            <p:nvPr/>
          </p:nvSpPr>
          <p:spPr>
            <a:xfrm>
              <a:off x="7793527" y="536950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5" name="爱设计-5-93">
              <a:extLst>
                <a:ext uri="{FF2B5EF4-FFF2-40B4-BE49-F238E27FC236}">
                  <a16:creationId xmlns:a16="http://schemas.microsoft.com/office/drawing/2014/main" id="{891C92E9-9959-6F4F-8C9B-F68B00926D8B}"/>
                </a:ext>
              </a:extLst>
            </p:cNvPr>
            <p:cNvSpPr/>
            <p:nvPr/>
          </p:nvSpPr>
          <p:spPr>
            <a:xfrm>
              <a:off x="7895778" y="536950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6" name="爱设计-5-94">
              <a:extLst>
                <a:ext uri="{FF2B5EF4-FFF2-40B4-BE49-F238E27FC236}">
                  <a16:creationId xmlns:a16="http://schemas.microsoft.com/office/drawing/2014/main" id="{A1AE9DB5-E7E9-71BA-8E85-6CD0A95B3C98}"/>
                </a:ext>
              </a:extLst>
            </p:cNvPr>
            <p:cNvSpPr/>
            <p:nvPr/>
          </p:nvSpPr>
          <p:spPr>
            <a:xfrm>
              <a:off x="7998030" y="536950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7" name="爱设计-5-95">
              <a:extLst>
                <a:ext uri="{FF2B5EF4-FFF2-40B4-BE49-F238E27FC236}">
                  <a16:creationId xmlns:a16="http://schemas.microsoft.com/office/drawing/2014/main" id="{5E302384-CF52-204A-10EA-BEF805826544}"/>
                </a:ext>
              </a:extLst>
            </p:cNvPr>
            <p:cNvSpPr/>
            <p:nvPr/>
          </p:nvSpPr>
          <p:spPr>
            <a:xfrm>
              <a:off x="8100281" y="536950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8" name="爱设计-5-96">
              <a:extLst>
                <a:ext uri="{FF2B5EF4-FFF2-40B4-BE49-F238E27FC236}">
                  <a16:creationId xmlns:a16="http://schemas.microsoft.com/office/drawing/2014/main" id="{5238196A-A751-A3E4-273F-85FD48044CD2}"/>
                </a:ext>
              </a:extLst>
            </p:cNvPr>
            <p:cNvSpPr/>
            <p:nvPr/>
          </p:nvSpPr>
          <p:spPr>
            <a:xfrm>
              <a:off x="8202533" y="536950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9" name="爱设计-5-97">
              <a:extLst>
                <a:ext uri="{FF2B5EF4-FFF2-40B4-BE49-F238E27FC236}">
                  <a16:creationId xmlns:a16="http://schemas.microsoft.com/office/drawing/2014/main" id="{7AAB2D87-BC15-73A5-4208-4C1C80D95B34}"/>
                </a:ext>
              </a:extLst>
            </p:cNvPr>
            <p:cNvSpPr/>
            <p:nvPr/>
          </p:nvSpPr>
          <p:spPr>
            <a:xfrm>
              <a:off x="8304785" y="536950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0" name="爱设计-5-98">
              <a:extLst>
                <a:ext uri="{FF2B5EF4-FFF2-40B4-BE49-F238E27FC236}">
                  <a16:creationId xmlns:a16="http://schemas.microsoft.com/office/drawing/2014/main" id="{182C35F0-B6F5-E229-D869-F35D3B32A35F}"/>
                </a:ext>
              </a:extLst>
            </p:cNvPr>
            <p:cNvSpPr/>
            <p:nvPr/>
          </p:nvSpPr>
          <p:spPr>
            <a:xfrm>
              <a:off x="8407036" y="536950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1" name="爱设计-5-99">
              <a:extLst>
                <a:ext uri="{FF2B5EF4-FFF2-40B4-BE49-F238E27FC236}">
                  <a16:creationId xmlns:a16="http://schemas.microsoft.com/office/drawing/2014/main" id="{648BF6DE-96DA-CD91-9313-24C504F42C03}"/>
                </a:ext>
              </a:extLst>
            </p:cNvPr>
            <p:cNvSpPr/>
            <p:nvPr/>
          </p:nvSpPr>
          <p:spPr>
            <a:xfrm>
              <a:off x="8509288" y="536950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2" name="爱设计-5-100">
              <a:extLst>
                <a:ext uri="{FF2B5EF4-FFF2-40B4-BE49-F238E27FC236}">
                  <a16:creationId xmlns:a16="http://schemas.microsoft.com/office/drawing/2014/main" id="{E8E997EB-918F-1C00-993E-A8D24640B335}"/>
                </a:ext>
              </a:extLst>
            </p:cNvPr>
            <p:cNvSpPr/>
            <p:nvPr/>
          </p:nvSpPr>
          <p:spPr>
            <a:xfrm>
              <a:off x="8611540" y="536950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79" name="爱设计-6">
            <a:extLst>
              <a:ext uri="{FF2B5EF4-FFF2-40B4-BE49-F238E27FC236}">
                <a16:creationId xmlns:a16="http://schemas.microsoft.com/office/drawing/2014/main" id="{39FF3CC4-63ED-AC71-9615-EFBA052F8E24}"/>
              </a:ext>
            </a:extLst>
          </p:cNvPr>
          <p:cNvGrpSpPr/>
          <p:nvPr/>
        </p:nvGrpSpPr>
        <p:grpSpPr>
          <a:xfrm>
            <a:off x="-221292" y="6167845"/>
            <a:ext cx="953130" cy="953127"/>
            <a:chOff x="7691275" y="4449247"/>
            <a:chExt cx="953130" cy="953127"/>
          </a:xfrm>
        </p:grpSpPr>
        <p:sp>
          <p:nvSpPr>
            <p:cNvPr id="180" name="爱设计-6-1">
              <a:extLst>
                <a:ext uri="{FF2B5EF4-FFF2-40B4-BE49-F238E27FC236}">
                  <a16:creationId xmlns:a16="http://schemas.microsoft.com/office/drawing/2014/main" id="{6503E2ED-7144-9E58-C6BC-470646B3AA2E}"/>
                </a:ext>
              </a:extLst>
            </p:cNvPr>
            <p:cNvSpPr/>
            <p:nvPr/>
          </p:nvSpPr>
          <p:spPr>
            <a:xfrm>
              <a:off x="7691275" y="4449247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1" name="爱设计-6-2">
              <a:extLst>
                <a:ext uri="{FF2B5EF4-FFF2-40B4-BE49-F238E27FC236}">
                  <a16:creationId xmlns:a16="http://schemas.microsoft.com/office/drawing/2014/main" id="{4D2B196D-1023-E41A-402D-7B254B24F6B9}"/>
                </a:ext>
              </a:extLst>
            </p:cNvPr>
            <p:cNvSpPr/>
            <p:nvPr/>
          </p:nvSpPr>
          <p:spPr>
            <a:xfrm>
              <a:off x="7793527" y="4449247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2" name="爱设计-6-3">
              <a:extLst>
                <a:ext uri="{FF2B5EF4-FFF2-40B4-BE49-F238E27FC236}">
                  <a16:creationId xmlns:a16="http://schemas.microsoft.com/office/drawing/2014/main" id="{94B1F196-8C77-20DA-01F9-40F5259874EE}"/>
                </a:ext>
              </a:extLst>
            </p:cNvPr>
            <p:cNvSpPr/>
            <p:nvPr/>
          </p:nvSpPr>
          <p:spPr>
            <a:xfrm>
              <a:off x="7895778" y="4449247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3" name="爱设计-6-4">
              <a:extLst>
                <a:ext uri="{FF2B5EF4-FFF2-40B4-BE49-F238E27FC236}">
                  <a16:creationId xmlns:a16="http://schemas.microsoft.com/office/drawing/2014/main" id="{A2282764-97E2-2223-97AF-7B7D9FAB5B75}"/>
                </a:ext>
              </a:extLst>
            </p:cNvPr>
            <p:cNvSpPr/>
            <p:nvPr/>
          </p:nvSpPr>
          <p:spPr>
            <a:xfrm>
              <a:off x="7998030" y="4449247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4" name="爱设计-6-5">
              <a:extLst>
                <a:ext uri="{FF2B5EF4-FFF2-40B4-BE49-F238E27FC236}">
                  <a16:creationId xmlns:a16="http://schemas.microsoft.com/office/drawing/2014/main" id="{E22ADCEE-BE44-7476-8567-E4D57EB43A1C}"/>
                </a:ext>
              </a:extLst>
            </p:cNvPr>
            <p:cNvSpPr/>
            <p:nvPr/>
          </p:nvSpPr>
          <p:spPr>
            <a:xfrm>
              <a:off x="8100281" y="4449247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5" name="爱设计-6-6">
              <a:extLst>
                <a:ext uri="{FF2B5EF4-FFF2-40B4-BE49-F238E27FC236}">
                  <a16:creationId xmlns:a16="http://schemas.microsoft.com/office/drawing/2014/main" id="{A28B600F-E6C2-F388-D38D-39ED58246D63}"/>
                </a:ext>
              </a:extLst>
            </p:cNvPr>
            <p:cNvSpPr/>
            <p:nvPr/>
          </p:nvSpPr>
          <p:spPr>
            <a:xfrm>
              <a:off x="8202533" y="4449247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6" name="爱设计-6-7">
              <a:extLst>
                <a:ext uri="{FF2B5EF4-FFF2-40B4-BE49-F238E27FC236}">
                  <a16:creationId xmlns:a16="http://schemas.microsoft.com/office/drawing/2014/main" id="{EDF6C122-9931-5AF5-E1B9-8C1A880B3143}"/>
                </a:ext>
              </a:extLst>
            </p:cNvPr>
            <p:cNvSpPr/>
            <p:nvPr/>
          </p:nvSpPr>
          <p:spPr>
            <a:xfrm>
              <a:off x="8304785" y="4449247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7" name="爱设计-6-8">
              <a:extLst>
                <a:ext uri="{FF2B5EF4-FFF2-40B4-BE49-F238E27FC236}">
                  <a16:creationId xmlns:a16="http://schemas.microsoft.com/office/drawing/2014/main" id="{AEF12305-8E1C-4556-CC22-752AE05DE8D4}"/>
                </a:ext>
              </a:extLst>
            </p:cNvPr>
            <p:cNvSpPr/>
            <p:nvPr/>
          </p:nvSpPr>
          <p:spPr>
            <a:xfrm>
              <a:off x="8407036" y="4449247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8" name="爱设计-6-9">
              <a:extLst>
                <a:ext uri="{FF2B5EF4-FFF2-40B4-BE49-F238E27FC236}">
                  <a16:creationId xmlns:a16="http://schemas.microsoft.com/office/drawing/2014/main" id="{A8682A15-00DA-645F-0D1A-275DA63600B9}"/>
                </a:ext>
              </a:extLst>
            </p:cNvPr>
            <p:cNvSpPr/>
            <p:nvPr/>
          </p:nvSpPr>
          <p:spPr>
            <a:xfrm>
              <a:off x="8509288" y="4449247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9" name="爱设计-6-10">
              <a:extLst>
                <a:ext uri="{FF2B5EF4-FFF2-40B4-BE49-F238E27FC236}">
                  <a16:creationId xmlns:a16="http://schemas.microsoft.com/office/drawing/2014/main" id="{07328C9F-B722-6EE7-8806-C4258F2D243A}"/>
                </a:ext>
              </a:extLst>
            </p:cNvPr>
            <p:cNvSpPr/>
            <p:nvPr/>
          </p:nvSpPr>
          <p:spPr>
            <a:xfrm>
              <a:off x="8611540" y="4449247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0" name="爱设计-6-11">
              <a:extLst>
                <a:ext uri="{FF2B5EF4-FFF2-40B4-BE49-F238E27FC236}">
                  <a16:creationId xmlns:a16="http://schemas.microsoft.com/office/drawing/2014/main" id="{8C590505-8A0E-B3EE-597B-5A9B39F272F0}"/>
                </a:ext>
              </a:extLst>
            </p:cNvPr>
            <p:cNvSpPr/>
            <p:nvPr/>
          </p:nvSpPr>
          <p:spPr>
            <a:xfrm>
              <a:off x="7691275" y="455149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1" name="爱设计-6-12">
              <a:extLst>
                <a:ext uri="{FF2B5EF4-FFF2-40B4-BE49-F238E27FC236}">
                  <a16:creationId xmlns:a16="http://schemas.microsoft.com/office/drawing/2014/main" id="{3DD0970A-6B6B-072B-41EA-B6186B64AA47}"/>
                </a:ext>
              </a:extLst>
            </p:cNvPr>
            <p:cNvSpPr/>
            <p:nvPr/>
          </p:nvSpPr>
          <p:spPr>
            <a:xfrm>
              <a:off x="7793527" y="455149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2" name="爱设计-6-13">
              <a:extLst>
                <a:ext uri="{FF2B5EF4-FFF2-40B4-BE49-F238E27FC236}">
                  <a16:creationId xmlns:a16="http://schemas.microsoft.com/office/drawing/2014/main" id="{85119806-EC11-83D2-7B4A-E6000EEE7B1B}"/>
                </a:ext>
              </a:extLst>
            </p:cNvPr>
            <p:cNvSpPr/>
            <p:nvPr/>
          </p:nvSpPr>
          <p:spPr>
            <a:xfrm>
              <a:off x="7895778" y="455149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3" name="爱设计-6-14">
              <a:extLst>
                <a:ext uri="{FF2B5EF4-FFF2-40B4-BE49-F238E27FC236}">
                  <a16:creationId xmlns:a16="http://schemas.microsoft.com/office/drawing/2014/main" id="{0C216D05-85C1-5D05-ECC3-5621FD2148BF}"/>
                </a:ext>
              </a:extLst>
            </p:cNvPr>
            <p:cNvSpPr/>
            <p:nvPr/>
          </p:nvSpPr>
          <p:spPr>
            <a:xfrm>
              <a:off x="7998030" y="455149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4" name="爱设计-6-15">
              <a:extLst>
                <a:ext uri="{FF2B5EF4-FFF2-40B4-BE49-F238E27FC236}">
                  <a16:creationId xmlns:a16="http://schemas.microsoft.com/office/drawing/2014/main" id="{C3106058-3012-2B5B-F5C9-74A1C7CFBE97}"/>
                </a:ext>
              </a:extLst>
            </p:cNvPr>
            <p:cNvSpPr/>
            <p:nvPr/>
          </p:nvSpPr>
          <p:spPr>
            <a:xfrm>
              <a:off x="8100281" y="455149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5" name="爱设计-6-16">
              <a:extLst>
                <a:ext uri="{FF2B5EF4-FFF2-40B4-BE49-F238E27FC236}">
                  <a16:creationId xmlns:a16="http://schemas.microsoft.com/office/drawing/2014/main" id="{2F4FBC4C-96BD-6BBB-21C8-80668433E453}"/>
                </a:ext>
              </a:extLst>
            </p:cNvPr>
            <p:cNvSpPr/>
            <p:nvPr/>
          </p:nvSpPr>
          <p:spPr>
            <a:xfrm>
              <a:off x="8202533" y="455149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6" name="爱设计-6-17">
              <a:extLst>
                <a:ext uri="{FF2B5EF4-FFF2-40B4-BE49-F238E27FC236}">
                  <a16:creationId xmlns:a16="http://schemas.microsoft.com/office/drawing/2014/main" id="{D7767746-474F-E727-FF0E-1653843F910D}"/>
                </a:ext>
              </a:extLst>
            </p:cNvPr>
            <p:cNvSpPr/>
            <p:nvPr/>
          </p:nvSpPr>
          <p:spPr>
            <a:xfrm>
              <a:off x="8304785" y="455149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7" name="爱设计-6-18">
              <a:extLst>
                <a:ext uri="{FF2B5EF4-FFF2-40B4-BE49-F238E27FC236}">
                  <a16:creationId xmlns:a16="http://schemas.microsoft.com/office/drawing/2014/main" id="{7CF6AEDD-9C97-829A-9D6F-8FE8532BF0F0}"/>
                </a:ext>
              </a:extLst>
            </p:cNvPr>
            <p:cNvSpPr/>
            <p:nvPr/>
          </p:nvSpPr>
          <p:spPr>
            <a:xfrm>
              <a:off x="8407036" y="455149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8" name="爱设计-6-19">
              <a:extLst>
                <a:ext uri="{FF2B5EF4-FFF2-40B4-BE49-F238E27FC236}">
                  <a16:creationId xmlns:a16="http://schemas.microsoft.com/office/drawing/2014/main" id="{58557872-7EBB-1F02-1179-4836C90354C6}"/>
                </a:ext>
              </a:extLst>
            </p:cNvPr>
            <p:cNvSpPr/>
            <p:nvPr/>
          </p:nvSpPr>
          <p:spPr>
            <a:xfrm>
              <a:off x="8509288" y="455149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9" name="爱设计-6-20">
              <a:extLst>
                <a:ext uri="{FF2B5EF4-FFF2-40B4-BE49-F238E27FC236}">
                  <a16:creationId xmlns:a16="http://schemas.microsoft.com/office/drawing/2014/main" id="{0E27CDC0-7E3C-2F43-7521-FF2544FF6D38}"/>
                </a:ext>
              </a:extLst>
            </p:cNvPr>
            <p:cNvSpPr/>
            <p:nvPr/>
          </p:nvSpPr>
          <p:spPr>
            <a:xfrm>
              <a:off x="8611540" y="455149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0" name="爱设计-6-21">
              <a:extLst>
                <a:ext uri="{FF2B5EF4-FFF2-40B4-BE49-F238E27FC236}">
                  <a16:creationId xmlns:a16="http://schemas.microsoft.com/office/drawing/2014/main" id="{020B453A-2BA5-56E9-544F-CCBE10AD0BBA}"/>
                </a:ext>
              </a:extLst>
            </p:cNvPr>
            <p:cNvSpPr/>
            <p:nvPr/>
          </p:nvSpPr>
          <p:spPr>
            <a:xfrm>
              <a:off x="7691275" y="465374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1" name="爱设计-6-22">
              <a:extLst>
                <a:ext uri="{FF2B5EF4-FFF2-40B4-BE49-F238E27FC236}">
                  <a16:creationId xmlns:a16="http://schemas.microsoft.com/office/drawing/2014/main" id="{34EE984E-7659-A078-EEEF-16D007E99EA9}"/>
                </a:ext>
              </a:extLst>
            </p:cNvPr>
            <p:cNvSpPr/>
            <p:nvPr/>
          </p:nvSpPr>
          <p:spPr>
            <a:xfrm>
              <a:off x="7793527" y="465374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2" name="爱设计-6-23">
              <a:extLst>
                <a:ext uri="{FF2B5EF4-FFF2-40B4-BE49-F238E27FC236}">
                  <a16:creationId xmlns:a16="http://schemas.microsoft.com/office/drawing/2014/main" id="{3EA69F7D-2587-7AC8-F69A-3C44304B1155}"/>
                </a:ext>
              </a:extLst>
            </p:cNvPr>
            <p:cNvSpPr/>
            <p:nvPr/>
          </p:nvSpPr>
          <p:spPr>
            <a:xfrm>
              <a:off x="7895778" y="465374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3" name="爱设计-6-24">
              <a:extLst>
                <a:ext uri="{FF2B5EF4-FFF2-40B4-BE49-F238E27FC236}">
                  <a16:creationId xmlns:a16="http://schemas.microsoft.com/office/drawing/2014/main" id="{81EB5A6B-09B1-0B89-4244-203804A20166}"/>
                </a:ext>
              </a:extLst>
            </p:cNvPr>
            <p:cNvSpPr/>
            <p:nvPr/>
          </p:nvSpPr>
          <p:spPr>
            <a:xfrm>
              <a:off x="7998030" y="465374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4" name="爱设计-6-25">
              <a:extLst>
                <a:ext uri="{FF2B5EF4-FFF2-40B4-BE49-F238E27FC236}">
                  <a16:creationId xmlns:a16="http://schemas.microsoft.com/office/drawing/2014/main" id="{E8A82CA3-3E7A-7BC2-B1AC-D11315B98267}"/>
                </a:ext>
              </a:extLst>
            </p:cNvPr>
            <p:cNvSpPr/>
            <p:nvPr/>
          </p:nvSpPr>
          <p:spPr>
            <a:xfrm>
              <a:off x="8100281" y="465374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5" name="爱设计-6-26">
              <a:extLst>
                <a:ext uri="{FF2B5EF4-FFF2-40B4-BE49-F238E27FC236}">
                  <a16:creationId xmlns:a16="http://schemas.microsoft.com/office/drawing/2014/main" id="{A9751FD0-4F80-A536-E707-DA67574DD115}"/>
                </a:ext>
              </a:extLst>
            </p:cNvPr>
            <p:cNvSpPr/>
            <p:nvPr/>
          </p:nvSpPr>
          <p:spPr>
            <a:xfrm>
              <a:off x="8202533" y="465374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6" name="爱设计-6-27">
              <a:extLst>
                <a:ext uri="{FF2B5EF4-FFF2-40B4-BE49-F238E27FC236}">
                  <a16:creationId xmlns:a16="http://schemas.microsoft.com/office/drawing/2014/main" id="{E11FC5E5-6640-0E03-6C1F-848B0174AA2A}"/>
                </a:ext>
              </a:extLst>
            </p:cNvPr>
            <p:cNvSpPr/>
            <p:nvPr/>
          </p:nvSpPr>
          <p:spPr>
            <a:xfrm>
              <a:off x="8304785" y="465374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7" name="爱设计-6-28">
              <a:extLst>
                <a:ext uri="{FF2B5EF4-FFF2-40B4-BE49-F238E27FC236}">
                  <a16:creationId xmlns:a16="http://schemas.microsoft.com/office/drawing/2014/main" id="{80F7581C-43B0-E886-C268-7861B087C834}"/>
                </a:ext>
              </a:extLst>
            </p:cNvPr>
            <p:cNvSpPr/>
            <p:nvPr/>
          </p:nvSpPr>
          <p:spPr>
            <a:xfrm>
              <a:off x="8407036" y="465374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8" name="爱设计-6-29">
              <a:extLst>
                <a:ext uri="{FF2B5EF4-FFF2-40B4-BE49-F238E27FC236}">
                  <a16:creationId xmlns:a16="http://schemas.microsoft.com/office/drawing/2014/main" id="{3B0CB405-F571-6A84-E718-81F86B92A7E0}"/>
                </a:ext>
              </a:extLst>
            </p:cNvPr>
            <p:cNvSpPr/>
            <p:nvPr/>
          </p:nvSpPr>
          <p:spPr>
            <a:xfrm>
              <a:off x="8509288" y="465374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9" name="爱设计-6-30">
              <a:extLst>
                <a:ext uri="{FF2B5EF4-FFF2-40B4-BE49-F238E27FC236}">
                  <a16:creationId xmlns:a16="http://schemas.microsoft.com/office/drawing/2014/main" id="{71A76FA0-85ED-885B-7771-6DA12C6E19B7}"/>
                </a:ext>
              </a:extLst>
            </p:cNvPr>
            <p:cNvSpPr/>
            <p:nvPr/>
          </p:nvSpPr>
          <p:spPr>
            <a:xfrm>
              <a:off x="8611540" y="465374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0" name="爱设计-6-31">
              <a:extLst>
                <a:ext uri="{FF2B5EF4-FFF2-40B4-BE49-F238E27FC236}">
                  <a16:creationId xmlns:a16="http://schemas.microsoft.com/office/drawing/2014/main" id="{99620297-49E7-071B-EE8A-129E9A63E0CC}"/>
                </a:ext>
              </a:extLst>
            </p:cNvPr>
            <p:cNvSpPr/>
            <p:nvPr/>
          </p:nvSpPr>
          <p:spPr>
            <a:xfrm>
              <a:off x="7691275" y="4756001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1" name="爱设计-6-32">
              <a:extLst>
                <a:ext uri="{FF2B5EF4-FFF2-40B4-BE49-F238E27FC236}">
                  <a16:creationId xmlns:a16="http://schemas.microsoft.com/office/drawing/2014/main" id="{44669619-EA63-97A4-ABE4-C139EB93CA40}"/>
                </a:ext>
              </a:extLst>
            </p:cNvPr>
            <p:cNvSpPr/>
            <p:nvPr/>
          </p:nvSpPr>
          <p:spPr>
            <a:xfrm>
              <a:off x="7793527" y="4756001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2" name="爱设计-6-33">
              <a:extLst>
                <a:ext uri="{FF2B5EF4-FFF2-40B4-BE49-F238E27FC236}">
                  <a16:creationId xmlns:a16="http://schemas.microsoft.com/office/drawing/2014/main" id="{38E3D841-F014-E6D7-2869-9D9D2AD2E704}"/>
                </a:ext>
              </a:extLst>
            </p:cNvPr>
            <p:cNvSpPr/>
            <p:nvPr/>
          </p:nvSpPr>
          <p:spPr>
            <a:xfrm>
              <a:off x="7895778" y="4756001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3" name="爱设计-6-34">
              <a:extLst>
                <a:ext uri="{FF2B5EF4-FFF2-40B4-BE49-F238E27FC236}">
                  <a16:creationId xmlns:a16="http://schemas.microsoft.com/office/drawing/2014/main" id="{D4CC1C2F-1712-78BE-3738-8D5477EE5AA0}"/>
                </a:ext>
              </a:extLst>
            </p:cNvPr>
            <p:cNvSpPr/>
            <p:nvPr/>
          </p:nvSpPr>
          <p:spPr>
            <a:xfrm>
              <a:off x="7998030" y="4756001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4" name="爱设计-6-35">
              <a:extLst>
                <a:ext uri="{FF2B5EF4-FFF2-40B4-BE49-F238E27FC236}">
                  <a16:creationId xmlns:a16="http://schemas.microsoft.com/office/drawing/2014/main" id="{3061F9E7-BAA2-E7F0-A91D-5BBC8E6DC0E8}"/>
                </a:ext>
              </a:extLst>
            </p:cNvPr>
            <p:cNvSpPr/>
            <p:nvPr/>
          </p:nvSpPr>
          <p:spPr>
            <a:xfrm>
              <a:off x="8100281" y="4756001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5" name="爱设计-6-36">
              <a:extLst>
                <a:ext uri="{FF2B5EF4-FFF2-40B4-BE49-F238E27FC236}">
                  <a16:creationId xmlns:a16="http://schemas.microsoft.com/office/drawing/2014/main" id="{AEDC21CF-FC24-0427-6E7E-4FCD2B3275BD}"/>
                </a:ext>
              </a:extLst>
            </p:cNvPr>
            <p:cNvSpPr/>
            <p:nvPr/>
          </p:nvSpPr>
          <p:spPr>
            <a:xfrm>
              <a:off x="8202533" y="4756001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6" name="爱设计-6-37">
              <a:extLst>
                <a:ext uri="{FF2B5EF4-FFF2-40B4-BE49-F238E27FC236}">
                  <a16:creationId xmlns:a16="http://schemas.microsoft.com/office/drawing/2014/main" id="{D6A4C740-3D24-A05E-C20B-525E9B3A2522}"/>
                </a:ext>
              </a:extLst>
            </p:cNvPr>
            <p:cNvSpPr/>
            <p:nvPr/>
          </p:nvSpPr>
          <p:spPr>
            <a:xfrm>
              <a:off x="8304785" y="4756001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7" name="爱设计-6-38">
              <a:extLst>
                <a:ext uri="{FF2B5EF4-FFF2-40B4-BE49-F238E27FC236}">
                  <a16:creationId xmlns:a16="http://schemas.microsoft.com/office/drawing/2014/main" id="{77A365AE-10D5-6A30-D6E2-A3828A81ED59}"/>
                </a:ext>
              </a:extLst>
            </p:cNvPr>
            <p:cNvSpPr/>
            <p:nvPr/>
          </p:nvSpPr>
          <p:spPr>
            <a:xfrm>
              <a:off x="8407036" y="4756001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8" name="爱设计-6-39">
              <a:extLst>
                <a:ext uri="{FF2B5EF4-FFF2-40B4-BE49-F238E27FC236}">
                  <a16:creationId xmlns:a16="http://schemas.microsoft.com/office/drawing/2014/main" id="{6479915B-EBE0-5BC4-212C-8A05103AD2F3}"/>
                </a:ext>
              </a:extLst>
            </p:cNvPr>
            <p:cNvSpPr/>
            <p:nvPr/>
          </p:nvSpPr>
          <p:spPr>
            <a:xfrm>
              <a:off x="8509288" y="4756001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9" name="爱设计-6-40">
              <a:extLst>
                <a:ext uri="{FF2B5EF4-FFF2-40B4-BE49-F238E27FC236}">
                  <a16:creationId xmlns:a16="http://schemas.microsoft.com/office/drawing/2014/main" id="{78497A1C-E1E5-6C89-D4D0-FF34FC10CB40}"/>
                </a:ext>
              </a:extLst>
            </p:cNvPr>
            <p:cNvSpPr/>
            <p:nvPr/>
          </p:nvSpPr>
          <p:spPr>
            <a:xfrm>
              <a:off x="8611540" y="4756001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0" name="爱设计-6-41">
              <a:extLst>
                <a:ext uri="{FF2B5EF4-FFF2-40B4-BE49-F238E27FC236}">
                  <a16:creationId xmlns:a16="http://schemas.microsoft.com/office/drawing/2014/main" id="{066869BC-DD9F-B4DD-C610-E26DD920744B}"/>
                </a:ext>
              </a:extLst>
            </p:cNvPr>
            <p:cNvSpPr/>
            <p:nvPr/>
          </p:nvSpPr>
          <p:spPr>
            <a:xfrm>
              <a:off x="7691275" y="4858252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1" name="爱设计-6-42">
              <a:extLst>
                <a:ext uri="{FF2B5EF4-FFF2-40B4-BE49-F238E27FC236}">
                  <a16:creationId xmlns:a16="http://schemas.microsoft.com/office/drawing/2014/main" id="{6C06855B-BABA-9D17-1C35-5EBD7B41982F}"/>
                </a:ext>
              </a:extLst>
            </p:cNvPr>
            <p:cNvSpPr/>
            <p:nvPr/>
          </p:nvSpPr>
          <p:spPr>
            <a:xfrm>
              <a:off x="7793527" y="4858252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2" name="爱设计-6-43">
              <a:extLst>
                <a:ext uri="{FF2B5EF4-FFF2-40B4-BE49-F238E27FC236}">
                  <a16:creationId xmlns:a16="http://schemas.microsoft.com/office/drawing/2014/main" id="{51344596-7192-3A68-3D9F-D4E04C436BF6}"/>
                </a:ext>
              </a:extLst>
            </p:cNvPr>
            <p:cNvSpPr/>
            <p:nvPr/>
          </p:nvSpPr>
          <p:spPr>
            <a:xfrm>
              <a:off x="7895778" y="4858252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3" name="爱设计-6-44">
              <a:extLst>
                <a:ext uri="{FF2B5EF4-FFF2-40B4-BE49-F238E27FC236}">
                  <a16:creationId xmlns:a16="http://schemas.microsoft.com/office/drawing/2014/main" id="{15D70443-8263-FA37-6AF3-704C02E8D001}"/>
                </a:ext>
              </a:extLst>
            </p:cNvPr>
            <p:cNvSpPr/>
            <p:nvPr/>
          </p:nvSpPr>
          <p:spPr>
            <a:xfrm>
              <a:off x="7998030" y="4858252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4" name="爱设计-6-45">
              <a:extLst>
                <a:ext uri="{FF2B5EF4-FFF2-40B4-BE49-F238E27FC236}">
                  <a16:creationId xmlns:a16="http://schemas.microsoft.com/office/drawing/2014/main" id="{BB5D81A1-8F10-B0E1-E3AE-103C4551F727}"/>
                </a:ext>
              </a:extLst>
            </p:cNvPr>
            <p:cNvSpPr/>
            <p:nvPr/>
          </p:nvSpPr>
          <p:spPr>
            <a:xfrm>
              <a:off x="8100281" y="4858252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5" name="爱设计-6-46">
              <a:extLst>
                <a:ext uri="{FF2B5EF4-FFF2-40B4-BE49-F238E27FC236}">
                  <a16:creationId xmlns:a16="http://schemas.microsoft.com/office/drawing/2014/main" id="{CE2EEC86-CF54-73B5-2E08-990321B04864}"/>
                </a:ext>
              </a:extLst>
            </p:cNvPr>
            <p:cNvSpPr/>
            <p:nvPr/>
          </p:nvSpPr>
          <p:spPr>
            <a:xfrm>
              <a:off x="8202533" y="4858252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6" name="爱设计-6-47">
              <a:extLst>
                <a:ext uri="{FF2B5EF4-FFF2-40B4-BE49-F238E27FC236}">
                  <a16:creationId xmlns:a16="http://schemas.microsoft.com/office/drawing/2014/main" id="{AC03D875-553D-8430-FBA4-6D3863378EE3}"/>
                </a:ext>
              </a:extLst>
            </p:cNvPr>
            <p:cNvSpPr/>
            <p:nvPr/>
          </p:nvSpPr>
          <p:spPr>
            <a:xfrm>
              <a:off x="8304785" y="4858252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7" name="爱设计-6-48">
              <a:extLst>
                <a:ext uri="{FF2B5EF4-FFF2-40B4-BE49-F238E27FC236}">
                  <a16:creationId xmlns:a16="http://schemas.microsoft.com/office/drawing/2014/main" id="{F14B6D88-3F1E-4BEB-2F7C-1576B41FF2F1}"/>
                </a:ext>
              </a:extLst>
            </p:cNvPr>
            <p:cNvSpPr/>
            <p:nvPr/>
          </p:nvSpPr>
          <p:spPr>
            <a:xfrm>
              <a:off x="8407036" y="4858252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8" name="爱设计-6-49">
              <a:extLst>
                <a:ext uri="{FF2B5EF4-FFF2-40B4-BE49-F238E27FC236}">
                  <a16:creationId xmlns:a16="http://schemas.microsoft.com/office/drawing/2014/main" id="{809DEC99-8535-EC9C-0090-084DC21DB5D3}"/>
                </a:ext>
              </a:extLst>
            </p:cNvPr>
            <p:cNvSpPr/>
            <p:nvPr/>
          </p:nvSpPr>
          <p:spPr>
            <a:xfrm>
              <a:off x="8509288" y="4858252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9" name="爱设计-6-50">
              <a:extLst>
                <a:ext uri="{FF2B5EF4-FFF2-40B4-BE49-F238E27FC236}">
                  <a16:creationId xmlns:a16="http://schemas.microsoft.com/office/drawing/2014/main" id="{A276A082-F0B0-D3A0-E782-4E263DB58308}"/>
                </a:ext>
              </a:extLst>
            </p:cNvPr>
            <p:cNvSpPr/>
            <p:nvPr/>
          </p:nvSpPr>
          <p:spPr>
            <a:xfrm>
              <a:off x="8611540" y="4858252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0" name="爱设计-6-51">
              <a:extLst>
                <a:ext uri="{FF2B5EF4-FFF2-40B4-BE49-F238E27FC236}">
                  <a16:creationId xmlns:a16="http://schemas.microsoft.com/office/drawing/2014/main" id="{A4772C42-D2B7-A293-D128-DC9F0BC8B5DB}"/>
                </a:ext>
              </a:extLst>
            </p:cNvPr>
            <p:cNvSpPr/>
            <p:nvPr/>
          </p:nvSpPr>
          <p:spPr>
            <a:xfrm>
              <a:off x="7691275" y="4960503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1" name="爱设计-6-52">
              <a:extLst>
                <a:ext uri="{FF2B5EF4-FFF2-40B4-BE49-F238E27FC236}">
                  <a16:creationId xmlns:a16="http://schemas.microsoft.com/office/drawing/2014/main" id="{8868EDD3-416A-A54C-6E74-3AB16214D994}"/>
                </a:ext>
              </a:extLst>
            </p:cNvPr>
            <p:cNvSpPr/>
            <p:nvPr/>
          </p:nvSpPr>
          <p:spPr>
            <a:xfrm>
              <a:off x="7793527" y="4960503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2" name="爱设计-6-53">
              <a:extLst>
                <a:ext uri="{FF2B5EF4-FFF2-40B4-BE49-F238E27FC236}">
                  <a16:creationId xmlns:a16="http://schemas.microsoft.com/office/drawing/2014/main" id="{31328D83-1B49-7F25-F27E-B7D7575270D9}"/>
                </a:ext>
              </a:extLst>
            </p:cNvPr>
            <p:cNvSpPr/>
            <p:nvPr/>
          </p:nvSpPr>
          <p:spPr>
            <a:xfrm>
              <a:off x="7895778" y="4960503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3" name="爱设计-6-54">
              <a:extLst>
                <a:ext uri="{FF2B5EF4-FFF2-40B4-BE49-F238E27FC236}">
                  <a16:creationId xmlns:a16="http://schemas.microsoft.com/office/drawing/2014/main" id="{5264486F-6D61-A7F8-CD3C-AB82D1128112}"/>
                </a:ext>
              </a:extLst>
            </p:cNvPr>
            <p:cNvSpPr/>
            <p:nvPr/>
          </p:nvSpPr>
          <p:spPr>
            <a:xfrm>
              <a:off x="7998030" y="4960503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4" name="爱设计-6-55">
              <a:extLst>
                <a:ext uri="{FF2B5EF4-FFF2-40B4-BE49-F238E27FC236}">
                  <a16:creationId xmlns:a16="http://schemas.microsoft.com/office/drawing/2014/main" id="{228B0197-32BB-25E6-7725-39498FF375E7}"/>
                </a:ext>
              </a:extLst>
            </p:cNvPr>
            <p:cNvSpPr/>
            <p:nvPr/>
          </p:nvSpPr>
          <p:spPr>
            <a:xfrm>
              <a:off x="8100281" y="4960503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5" name="爱设计-6-56">
              <a:extLst>
                <a:ext uri="{FF2B5EF4-FFF2-40B4-BE49-F238E27FC236}">
                  <a16:creationId xmlns:a16="http://schemas.microsoft.com/office/drawing/2014/main" id="{EA09FCB8-9926-A5FA-E442-5C50F7F8447C}"/>
                </a:ext>
              </a:extLst>
            </p:cNvPr>
            <p:cNvSpPr/>
            <p:nvPr/>
          </p:nvSpPr>
          <p:spPr>
            <a:xfrm>
              <a:off x="8202533" y="4960503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6" name="爱设计-6-57">
              <a:extLst>
                <a:ext uri="{FF2B5EF4-FFF2-40B4-BE49-F238E27FC236}">
                  <a16:creationId xmlns:a16="http://schemas.microsoft.com/office/drawing/2014/main" id="{455D307A-2168-0B01-4025-CAFD6676A498}"/>
                </a:ext>
              </a:extLst>
            </p:cNvPr>
            <p:cNvSpPr/>
            <p:nvPr/>
          </p:nvSpPr>
          <p:spPr>
            <a:xfrm>
              <a:off x="8304785" y="4960503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7" name="爱设计-6-58">
              <a:extLst>
                <a:ext uri="{FF2B5EF4-FFF2-40B4-BE49-F238E27FC236}">
                  <a16:creationId xmlns:a16="http://schemas.microsoft.com/office/drawing/2014/main" id="{67A935F2-B55B-F86F-A09C-B229351A151F}"/>
                </a:ext>
              </a:extLst>
            </p:cNvPr>
            <p:cNvSpPr/>
            <p:nvPr/>
          </p:nvSpPr>
          <p:spPr>
            <a:xfrm>
              <a:off x="8407036" y="4960503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8" name="爱设计-6-59">
              <a:extLst>
                <a:ext uri="{FF2B5EF4-FFF2-40B4-BE49-F238E27FC236}">
                  <a16:creationId xmlns:a16="http://schemas.microsoft.com/office/drawing/2014/main" id="{DA1600D5-0E86-DE45-C080-A0FD5F93F3E1}"/>
                </a:ext>
              </a:extLst>
            </p:cNvPr>
            <p:cNvSpPr/>
            <p:nvPr/>
          </p:nvSpPr>
          <p:spPr>
            <a:xfrm>
              <a:off x="8509288" y="4960503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9" name="爱设计-6-60">
              <a:extLst>
                <a:ext uri="{FF2B5EF4-FFF2-40B4-BE49-F238E27FC236}">
                  <a16:creationId xmlns:a16="http://schemas.microsoft.com/office/drawing/2014/main" id="{064DC53E-D924-3C44-72CC-EE5051D549D8}"/>
                </a:ext>
              </a:extLst>
            </p:cNvPr>
            <p:cNvSpPr/>
            <p:nvPr/>
          </p:nvSpPr>
          <p:spPr>
            <a:xfrm>
              <a:off x="8611540" y="4960503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0" name="爱设计-6-61">
              <a:extLst>
                <a:ext uri="{FF2B5EF4-FFF2-40B4-BE49-F238E27FC236}">
                  <a16:creationId xmlns:a16="http://schemas.microsoft.com/office/drawing/2014/main" id="{2E66220F-B40B-756F-879F-D19D0AE57F2C}"/>
                </a:ext>
              </a:extLst>
            </p:cNvPr>
            <p:cNvSpPr/>
            <p:nvPr/>
          </p:nvSpPr>
          <p:spPr>
            <a:xfrm>
              <a:off x="7691275" y="5062755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1" name="爱设计-6-62">
              <a:extLst>
                <a:ext uri="{FF2B5EF4-FFF2-40B4-BE49-F238E27FC236}">
                  <a16:creationId xmlns:a16="http://schemas.microsoft.com/office/drawing/2014/main" id="{34A6A735-66C4-E1D2-DBD7-366A585DCA71}"/>
                </a:ext>
              </a:extLst>
            </p:cNvPr>
            <p:cNvSpPr/>
            <p:nvPr/>
          </p:nvSpPr>
          <p:spPr>
            <a:xfrm>
              <a:off x="7793527" y="5062755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2" name="爱设计-6-63">
              <a:extLst>
                <a:ext uri="{FF2B5EF4-FFF2-40B4-BE49-F238E27FC236}">
                  <a16:creationId xmlns:a16="http://schemas.microsoft.com/office/drawing/2014/main" id="{7E8BF2BD-9C64-A124-697C-A3EE4D8D7D77}"/>
                </a:ext>
              </a:extLst>
            </p:cNvPr>
            <p:cNvSpPr/>
            <p:nvPr/>
          </p:nvSpPr>
          <p:spPr>
            <a:xfrm>
              <a:off x="7895778" y="5062755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3" name="爱设计-6-64">
              <a:extLst>
                <a:ext uri="{FF2B5EF4-FFF2-40B4-BE49-F238E27FC236}">
                  <a16:creationId xmlns:a16="http://schemas.microsoft.com/office/drawing/2014/main" id="{2FC7B8B9-F51A-84F6-2110-42A044601F93}"/>
                </a:ext>
              </a:extLst>
            </p:cNvPr>
            <p:cNvSpPr/>
            <p:nvPr/>
          </p:nvSpPr>
          <p:spPr>
            <a:xfrm>
              <a:off x="7998030" y="5062755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4" name="爱设计-6-65">
              <a:extLst>
                <a:ext uri="{FF2B5EF4-FFF2-40B4-BE49-F238E27FC236}">
                  <a16:creationId xmlns:a16="http://schemas.microsoft.com/office/drawing/2014/main" id="{A020861B-3DB6-EA40-269A-D191A43441C8}"/>
                </a:ext>
              </a:extLst>
            </p:cNvPr>
            <p:cNvSpPr/>
            <p:nvPr/>
          </p:nvSpPr>
          <p:spPr>
            <a:xfrm>
              <a:off x="8100281" y="5062755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5" name="爱设计-6-66">
              <a:extLst>
                <a:ext uri="{FF2B5EF4-FFF2-40B4-BE49-F238E27FC236}">
                  <a16:creationId xmlns:a16="http://schemas.microsoft.com/office/drawing/2014/main" id="{C44918D9-C488-2521-1DA6-464063C8AE39}"/>
                </a:ext>
              </a:extLst>
            </p:cNvPr>
            <p:cNvSpPr/>
            <p:nvPr/>
          </p:nvSpPr>
          <p:spPr>
            <a:xfrm>
              <a:off x="8202533" y="5062755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6" name="爱设计-6-67">
              <a:extLst>
                <a:ext uri="{FF2B5EF4-FFF2-40B4-BE49-F238E27FC236}">
                  <a16:creationId xmlns:a16="http://schemas.microsoft.com/office/drawing/2014/main" id="{B7071248-28ED-BB7D-9F4E-75D3D5D8DD16}"/>
                </a:ext>
              </a:extLst>
            </p:cNvPr>
            <p:cNvSpPr/>
            <p:nvPr/>
          </p:nvSpPr>
          <p:spPr>
            <a:xfrm>
              <a:off x="8304785" y="5062755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7" name="爱设计-6-68">
              <a:extLst>
                <a:ext uri="{FF2B5EF4-FFF2-40B4-BE49-F238E27FC236}">
                  <a16:creationId xmlns:a16="http://schemas.microsoft.com/office/drawing/2014/main" id="{3346B823-05F0-ABA2-246A-D699C3BC81D0}"/>
                </a:ext>
              </a:extLst>
            </p:cNvPr>
            <p:cNvSpPr/>
            <p:nvPr/>
          </p:nvSpPr>
          <p:spPr>
            <a:xfrm>
              <a:off x="8407036" y="5062755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8" name="爱设计-6-69">
              <a:extLst>
                <a:ext uri="{FF2B5EF4-FFF2-40B4-BE49-F238E27FC236}">
                  <a16:creationId xmlns:a16="http://schemas.microsoft.com/office/drawing/2014/main" id="{E3ED8C8E-5050-F6E4-53DC-0999C33070BF}"/>
                </a:ext>
              </a:extLst>
            </p:cNvPr>
            <p:cNvSpPr/>
            <p:nvPr/>
          </p:nvSpPr>
          <p:spPr>
            <a:xfrm>
              <a:off x="8509288" y="5062755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9" name="爱设计-6-70">
              <a:extLst>
                <a:ext uri="{FF2B5EF4-FFF2-40B4-BE49-F238E27FC236}">
                  <a16:creationId xmlns:a16="http://schemas.microsoft.com/office/drawing/2014/main" id="{8517B3F6-E58A-8339-27BB-AA2C8FF76EDA}"/>
                </a:ext>
              </a:extLst>
            </p:cNvPr>
            <p:cNvSpPr/>
            <p:nvPr/>
          </p:nvSpPr>
          <p:spPr>
            <a:xfrm>
              <a:off x="8611540" y="5062755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0" name="爱设计-6-71">
              <a:extLst>
                <a:ext uri="{FF2B5EF4-FFF2-40B4-BE49-F238E27FC236}">
                  <a16:creationId xmlns:a16="http://schemas.microsoft.com/office/drawing/2014/main" id="{184A00F3-8301-7AB9-16E7-3436C56E383A}"/>
                </a:ext>
              </a:extLst>
            </p:cNvPr>
            <p:cNvSpPr/>
            <p:nvPr/>
          </p:nvSpPr>
          <p:spPr>
            <a:xfrm>
              <a:off x="7691275" y="5165005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1" name="爱设计-6-72">
              <a:extLst>
                <a:ext uri="{FF2B5EF4-FFF2-40B4-BE49-F238E27FC236}">
                  <a16:creationId xmlns:a16="http://schemas.microsoft.com/office/drawing/2014/main" id="{BDD20510-D4E5-0B71-1ECE-2EADA5436758}"/>
                </a:ext>
              </a:extLst>
            </p:cNvPr>
            <p:cNvSpPr/>
            <p:nvPr/>
          </p:nvSpPr>
          <p:spPr>
            <a:xfrm>
              <a:off x="7793527" y="5165005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2" name="爱设计-6-73">
              <a:extLst>
                <a:ext uri="{FF2B5EF4-FFF2-40B4-BE49-F238E27FC236}">
                  <a16:creationId xmlns:a16="http://schemas.microsoft.com/office/drawing/2014/main" id="{17F6785F-F4E8-4B5D-8464-E1FD89D0FC75}"/>
                </a:ext>
              </a:extLst>
            </p:cNvPr>
            <p:cNvSpPr/>
            <p:nvPr/>
          </p:nvSpPr>
          <p:spPr>
            <a:xfrm>
              <a:off x="7895778" y="5165005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3" name="爱设计-6-74">
              <a:extLst>
                <a:ext uri="{FF2B5EF4-FFF2-40B4-BE49-F238E27FC236}">
                  <a16:creationId xmlns:a16="http://schemas.microsoft.com/office/drawing/2014/main" id="{9EBADB46-4348-5B50-8B23-B89628C2EF6A}"/>
                </a:ext>
              </a:extLst>
            </p:cNvPr>
            <p:cNvSpPr/>
            <p:nvPr/>
          </p:nvSpPr>
          <p:spPr>
            <a:xfrm>
              <a:off x="7998030" y="5165005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4" name="爱设计-6-75">
              <a:extLst>
                <a:ext uri="{FF2B5EF4-FFF2-40B4-BE49-F238E27FC236}">
                  <a16:creationId xmlns:a16="http://schemas.microsoft.com/office/drawing/2014/main" id="{C3842B22-ECCB-951E-A04A-864FB47E846A}"/>
                </a:ext>
              </a:extLst>
            </p:cNvPr>
            <p:cNvSpPr/>
            <p:nvPr/>
          </p:nvSpPr>
          <p:spPr>
            <a:xfrm>
              <a:off x="8100281" y="5165005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5" name="爱设计-6-76">
              <a:extLst>
                <a:ext uri="{FF2B5EF4-FFF2-40B4-BE49-F238E27FC236}">
                  <a16:creationId xmlns:a16="http://schemas.microsoft.com/office/drawing/2014/main" id="{053817D0-4033-FFBC-79D4-F962EE6F6509}"/>
                </a:ext>
              </a:extLst>
            </p:cNvPr>
            <p:cNvSpPr/>
            <p:nvPr/>
          </p:nvSpPr>
          <p:spPr>
            <a:xfrm>
              <a:off x="8202533" y="5165005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6" name="爱设计-6-77">
              <a:extLst>
                <a:ext uri="{FF2B5EF4-FFF2-40B4-BE49-F238E27FC236}">
                  <a16:creationId xmlns:a16="http://schemas.microsoft.com/office/drawing/2014/main" id="{5C680A03-7B67-3734-3851-76E970A7B314}"/>
                </a:ext>
              </a:extLst>
            </p:cNvPr>
            <p:cNvSpPr/>
            <p:nvPr/>
          </p:nvSpPr>
          <p:spPr>
            <a:xfrm>
              <a:off x="8304785" y="5165005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7" name="爱设计-6-78">
              <a:extLst>
                <a:ext uri="{FF2B5EF4-FFF2-40B4-BE49-F238E27FC236}">
                  <a16:creationId xmlns:a16="http://schemas.microsoft.com/office/drawing/2014/main" id="{1FBDC487-01B9-C50C-9CDF-0A0013FF21B3}"/>
                </a:ext>
              </a:extLst>
            </p:cNvPr>
            <p:cNvSpPr/>
            <p:nvPr/>
          </p:nvSpPr>
          <p:spPr>
            <a:xfrm>
              <a:off x="8407036" y="5165005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8" name="爱设计-6-79">
              <a:extLst>
                <a:ext uri="{FF2B5EF4-FFF2-40B4-BE49-F238E27FC236}">
                  <a16:creationId xmlns:a16="http://schemas.microsoft.com/office/drawing/2014/main" id="{C770E833-01B7-002C-0A6F-847063ABC804}"/>
                </a:ext>
              </a:extLst>
            </p:cNvPr>
            <p:cNvSpPr/>
            <p:nvPr/>
          </p:nvSpPr>
          <p:spPr>
            <a:xfrm>
              <a:off x="8509288" y="5165005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9" name="爱设计-6-80">
              <a:extLst>
                <a:ext uri="{FF2B5EF4-FFF2-40B4-BE49-F238E27FC236}">
                  <a16:creationId xmlns:a16="http://schemas.microsoft.com/office/drawing/2014/main" id="{9AB4E6B9-0EF1-07EA-B7E8-507766A41FC6}"/>
                </a:ext>
              </a:extLst>
            </p:cNvPr>
            <p:cNvSpPr/>
            <p:nvPr/>
          </p:nvSpPr>
          <p:spPr>
            <a:xfrm>
              <a:off x="8611540" y="5165005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0" name="爱设计-6-81">
              <a:extLst>
                <a:ext uri="{FF2B5EF4-FFF2-40B4-BE49-F238E27FC236}">
                  <a16:creationId xmlns:a16="http://schemas.microsoft.com/office/drawing/2014/main" id="{F02281D5-141C-353B-EC65-27AB50B34079}"/>
                </a:ext>
              </a:extLst>
            </p:cNvPr>
            <p:cNvSpPr/>
            <p:nvPr/>
          </p:nvSpPr>
          <p:spPr>
            <a:xfrm>
              <a:off x="7691275" y="5267257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1" name="爱设计-6-82">
              <a:extLst>
                <a:ext uri="{FF2B5EF4-FFF2-40B4-BE49-F238E27FC236}">
                  <a16:creationId xmlns:a16="http://schemas.microsoft.com/office/drawing/2014/main" id="{2B57A152-3B47-4BCC-9F75-7749B0A55876}"/>
                </a:ext>
              </a:extLst>
            </p:cNvPr>
            <p:cNvSpPr/>
            <p:nvPr/>
          </p:nvSpPr>
          <p:spPr>
            <a:xfrm>
              <a:off x="7793527" y="5267257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2" name="爱设计-6-83">
              <a:extLst>
                <a:ext uri="{FF2B5EF4-FFF2-40B4-BE49-F238E27FC236}">
                  <a16:creationId xmlns:a16="http://schemas.microsoft.com/office/drawing/2014/main" id="{1F8A6BFE-DE7B-1242-CD59-A9103B23E8D5}"/>
                </a:ext>
              </a:extLst>
            </p:cNvPr>
            <p:cNvSpPr/>
            <p:nvPr/>
          </p:nvSpPr>
          <p:spPr>
            <a:xfrm>
              <a:off x="7895778" y="5267257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3" name="爱设计-6-84">
              <a:extLst>
                <a:ext uri="{FF2B5EF4-FFF2-40B4-BE49-F238E27FC236}">
                  <a16:creationId xmlns:a16="http://schemas.microsoft.com/office/drawing/2014/main" id="{BF3D4F89-91B8-BB8E-43B5-8B421E71D0AB}"/>
                </a:ext>
              </a:extLst>
            </p:cNvPr>
            <p:cNvSpPr/>
            <p:nvPr/>
          </p:nvSpPr>
          <p:spPr>
            <a:xfrm>
              <a:off x="7998030" y="5267257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4" name="爱设计-6-85">
              <a:extLst>
                <a:ext uri="{FF2B5EF4-FFF2-40B4-BE49-F238E27FC236}">
                  <a16:creationId xmlns:a16="http://schemas.microsoft.com/office/drawing/2014/main" id="{3303A8AE-81F2-5B92-9D81-0994D6D574B6}"/>
                </a:ext>
              </a:extLst>
            </p:cNvPr>
            <p:cNvSpPr/>
            <p:nvPr/>
          </p:nvSpPr>
          <p:spPr>
            <a:xfrm>
              <a:off x="8100281" y="5267257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5" name="爱设计-6-86">
              <a:extLst>
                <a:ext uri="{FF2B5EF4-FFF2-40B4-BE49-F238E27FC236}">
                  <a16:creationId xmlns:a16="http://schemas.microsoft.com/office/drawing/2014/main" id="{A657213B-5CA6-BE19-161B-3DF886902353}"/>
                </a:ext>
              </a:extLst>
            </p:cNvPr>
            <p:cNvSpPr/>
            <p:nvPr/>
          </p:nvSpPr>
          <p:spPr>
            <a:xfrm>
              <a:off x="8202533" y="5267257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6" name="爱设计-6-87">
              <a:extLst>
                <a:ext uri="{FF2B5EF4-FFF2-40B4-BE49-F238E27FC236}">
                  <a16:creationId xmlns:a16="http://schemas.microsoft.com/office/drawing/2014/main" id="{A743ED83-C31D-D3C0-926E-9885DD85E9B9}"/>
                </a:ext>
              </a:extLst>
            </p:cNvPr>
            <p:cNvSpPr/>
            <p:nvPr/>
          </p:nvSpPr>
          <p:spPr>
            <a:xfrm>
              <a:off x="8304785" y="5267257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7" name="爱设计-6-88">
              <a:extLst>
                <a:ext uri="{FF2B5EF4-FFF2-40B4-BE49-F238E27FC236}">
                  <a16:creationId xmlns:a16="http://schemas.microsoft.com/office/drawing/2014/main" id="{39D5CA84-2637-D205-89B8-B89E3CA12210}"/>
                </a:ext>
              </a:extLst>
            </p:cNvPr>
            <p:cNvSpPr/>
            <p:nvPr/>
          </p:nvSpPr>
          <p:spPr>
            <a:xfrm>
              <a:off x="8407036" y="5267257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8" name="爱设计-6-89">
              <a:extLst>
                <a:ext uri="{FF2B5EF4-FFF2-40B4-BE49-F238E27FC236}">
                  <a16:creationId xmlns:a16="http://schemas.microsoft.com/office/drawing/2014/main" id="{D1E662C3-CCF7-38CF-F5A1-BF0935511505}"/>
                </a:ext>
              </a:extLst>
            </p:cNvPr>
            <p:cNvSpPr/>
            <p:nvPr/>
          </p:nvSpPr>
          <p:spPr>
            <a:xfrm>
              <a:off x="8509288" y="5267257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9" name="爱设计-6-90">
              <a:extLst>
                <a:ext uri="{FF2B5EF4-FFF2-40B4-BE49-F238E27FC236}">
                  <a16:creationId xmlns:a16="http://schemas.microsoft.com/office/drawing/2014/main" id="{B9E12316-E91B-1165-0598-BF07E9EEA4F1}"/>
                </a:ext>
              </a:extLst>
            </p:cNvPr>
            <p:cNvSpPr/>
            <p:nvPr/>
          </p:nvSpPr>
          <p:spPr>
            <a:xfrm>
              <a:off x="8611540" y="5267257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0" name="爱设计-6-91">
              <a:extLst>
                <a:ext uri="{FF2B5EF4-FFF2-40B4-BE49-F238E27FC236}">
                  <a16:creationId xmlns:a16="http://schemas.microsoft.com/office/drawing/2014/main" id="{94E76FB2-1D16-7E64-84F7-83F8E0907DE2}"/>
                </a:ext>
              </a:extLst>
            </p:cNvPr>
            <p:cNvSpPr/>
            <p:nvPr/>
          </p:nvSpPr>
          <p:spPr>
            <a:xfrm>
              <a:off x="7691275" y="536950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1" name="爱设计-6-92">
              <a:extLst>
                <a:ext uri="{FF2B5EF4-FFF2-40B4-BE49-F238E27FC236}">
                  <a16:creationId xmlns:a16="http://schemas.microsoft.com/office/drawing/2014/main" id="{DEFB53C0-C8C8-7A03-A148-01342E42AF71}"/>
                </a:ext>
              </a:extLst>
            </p:cNvPr>
            <p:cNvSpPr/>
            <p:nvPr/>
          </p:nvSpPr>
          <p:spPr>
            <a:xfrm>
              <a:off x="7793527" y="536950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2" name="爱设计-6-93">
              <a:extLst>
                <a:ext uri="{FF2B5EF4-FFF2-40B4-BE49-F238E27FC236}">
                  <a16:creationId xmlns:a16="http://schemas.microsoft.com/office/drawing/2014/main" id="{D4999BB2-DD2C-F967-F963-339E6354C79D}"/>
                </a:ext>
              </a:extLst>
            </p:cNvPr>
            <p:cNvSpPr/>
            <p:nvPr/>
          </p:nvSpPr>
          <p:spPr>
            <a:xfrm>
              <a:off x="7895778" y="536950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3" name="爱设计-6-94">
              <a:extLst>
                <a:ext uri="{FF2B5EF4-FFF2-40B4-BE49-F238E27FC236}">
                  <a16:creationId xmlns:a16="http://schemas.microsoft.com/office/drawing/2014/main" id="{734E0A39-D4B9-C154-E2CE-5C5B05045B31}"/>
                </a:ext>
              </a:extLst>
            </p:cNvPr>
            <p:cNvSpPr/>
            <p:nvPr/>
          </p:nvSpPr>
          <p:spPr>
            <a:xfrm>
              <a:off x="7998030" y="536950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4" name="爱设计-6-95">
              <a:extLst>
                <a:ext uri="{FF2B5EF4-FFF2-40B4-BE49-F238E27FC236}">
                  <a16:creationId xmlns:a16="http://schemas.microsoft.com/office/drawing/2014/main" id="{DEC61E24-3459-F3C7-2812-857140113D63}"/>
                </a:ext>
              </a:extLst>
            </p:cNvPr>
            <p:cNvSpPr/>
            <p:nvPr/>
          </p:nvSpPr>
          <p:spPr>
            <a:xfrm>
              <a:off x="8100281" y="536950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5" name="爱设计-6-96">
              <a:extLst>
                <a:ext uri="{FF2B5EF4-FFF2-40B4-BE49-F238E27FC236}">
                  <a16:creationId xmlns:a16="http://schemas.microsoft.com/office/drawing/2014/main" id="{EE787E10-BDE7-AAFC-17A3-F10E12DFCF28}"/>
                </a:ext>
              </a:extLst>
            </p:cNvPr>
            <p:cNvSpPr/>
            <p:nvPr/>
          </p:nvSpPr>
          <p:spPr>
            <a:xfrm>
              <a:off x="8202533" y="536950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6" name="爱设计-6-97">
              <a:extLst>
                <a:ext uri="{FF2B5EF4-FFF2-40B4-BE49-F238E27FC236}">
                  <a16:creationId xmlns:a16="http://schemas.microsoft.com/office/drawing/2014/main" id="{EF00EF78-A9FE-1AB9-4CA0-A4148F6991D3}"/>
                </a:ext>
              </a:extLst>
            </p:cNvPr>
            <p:cNvSpPr/>
            <p:nvPr/>
          </p:nvSpPr>
          <p:spPr>
            <a:xfrm>
              <a:off x="8304785" y="536950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7" name="爱设计-6-98">
              <a:extLst>
                <a:ext uri="{FF2B5EF4-FFF2-40B4-BE49-F238E27FC236}">
                  <a16:creationId xmlns:a16="http://schemas.microsoft.com/office/drawing/2014/main" id="{F6FB7E1B-3BC5-11AD-9733-49950548939E}"/>
                </a:ext>
              </a:extLst>
            </p:cNvPr>
            <p:cNvSpPr/>
            <p:nvPr/>
          </p:nvSpPr>
          <p:spPr>
            <a:xfrm>
              <a:off x="8407036" y="536950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8" name="爱设计-6-99">
              <a:extLst>
                <a:ext uri="{FF2B5EF4-FFF2-40B4-BE49-F238E27FC236}">
                  <a16:creationId xmlns:a16="http://schemas.microsoft.com/office/drawing/2014/main" id="{79AC2B81-282D-01A0-82B1-161274300317}"/>
                </a:ext>
              </a:extLst>
            </p:cNvPr>
            <p:cNvSpPr/>
            <p:nvPr/>
          </p:nvSpPr>
          <p:spPr>
            <a:xfrm>
              <a:off x="8509288" y="536950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9" name="爱设计-6-100">
              <a:extLst>
                <a:ext uri="{FF2B5EF4-FFF2-40B4-BE49-F238E27FC236}">
                  <a16:creationId xmlns:a16="http://schemas.microsoft.com/office/drawing/2014/main" id="{566C73D8-A867-6496-1929-D4E1E86588D6}"/>
                </a:ext>
              </a:extLst>
            </p:cNvPr>
            <p:cNvSpPr/>
            <p:nvPr/>
          </p:nvSpPr>
          <p:spPr>
            <a:xfrm>
              <a:off x="8611540" y="536950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323" name="爱设计-7">
            <a:extLst>
              <a:ext uri="{FF2B5EF4-FFF2-40B4-BE49-F238E27FC236}">
                <a16:creationId xmlns:a16="http://schemas.microsoft.com/office/drawing/2014/main" id="{3B10D5F4-8E53-C88F-040C-5B10AB816239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642247" y="5346422"/>
            <a:ext cx="749600" cy="675260"/>
          </a:xfrm>
          <a:prstGeom prst="rect">
            <a:avLst/>
          </a:prstGeom>
        </p:spPr>
      </p:pic>
      <p:pic>
        <p:nvPicPr>
          <p:cNvPr id="329" name="爱设计-8">
            <a:extLst>
              <a:ext uri="{FF2B5EF4-FFF2-40B4-BE49-F238E27FC236}">
                <a16:creationId xmlns:a16="http://schemas.microsoft.com/office/drawing/2014/main" id="{36820AFD-F80C-A0E3-A001-5B43C609CE9F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4311980" y="5346422"/>
            <a:ext cx="749600" cy="675260"/>
          </a:xfrm>
          <a:prstGeom prst="rect">
            <a:avLst/>
          </a:prstGeom>
        </p:spPr>
      </p:pic>
      <p:grpSp>
        <p:nvGrpSpPr>
          <p:cNvPr id="13" name="爱设计-9">
            <a:extLst>
              <a:ext uri="{FF2B5EF4-FFF2-40B4-BE49-F238E27FC236}">
                <a16:creationId xmlns:a16="http://schemas.microsoft.com/office/drawing/2014/main" id="{D203077E-8A98-DA47-FAC4-711B90E59239}"/>
              </a:ext>
            </a:extLst>
          </p:cNvPr>
          <p:cNvGrpSpPr/>
          <p:nvPr/>
        </p:nvGrpSpPr>
        <p:grpSpPr>
          <a:xfrm>
            <a:off x="1012739" y="1846166"/>
            <a:ext cx="2624867" cy="4057141"/>
            <a:chOff x="1012739" y="1846166"/>
            <a:chExt cx="2624867" cy="4057141"/>
          </a:xfrm>
        </p:grpSpPr>
        <p:sp>
          <p:nvSpPr>
            <p:cNvPr id="283" name="爱设计-9-1">
              <a:extLst>
                <a:ext uri="{FF2B5EF4-FFF2-40B4-BE49-F238E27FC236}">
                  <a16:creationId xmlns:a16="http://schemas.microsoft.com/office/drawing/2014/main" id="{9071B24E-3F85-B097-D834-D948C3091E5C}"/>
                </a:ext>
              </a:extLst>
            </p:cNvPr>
            <p:cNvSpPr>
              <a:spLocks/>
            </p:cNvSpPr>
            <p:nvPr/>
          </p:nvSpPr>
          <p:spPr>
            <a:xfrm>
              <a:off x="1015295" y="1846166"/>
              <a:ext cx="2622311" cy="4057141"/>
            </a:xfrm>
            <a:prstGeom prst="roundRect">
              <a:avLst>
                <a:gd name="adj" fmla="val 4342"/>
              </a:avLst>
            </a:prstGeom>
            <a:noFill/>
            <a:ln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5400000" scaled="1"/>
              </a:gradFill>
            </a:ln>
            <a:effectLst>
              <a:outerShdw blurRad="177800" dist="63500" dir="2700000" algn="tl" rotWithShape="0">
                <a:schemeClr val="accent1">
                  <a:lumMod val="50000"/>
                  <a:alpha val="3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85" name="爱设计-9-2">
              <a:extLst>
                <a:ext uri="{FF2B5EF4-FFF2-40B4-BE49-F238E27FC236}">
                  <a16:creationId xmlns:a16="http://schemas.microsoft.com/office/drawing/2014/main" id="{B4664BD0-55D3-CCC1-223D-01DD9F6D8C11}"/>
                </a:ext>
              </a:extLst>
            </p:cNvPr>
            <p:cNvSpPr txBox="1"/>
            <p:nvPr/>
          </p:nvSpPr>
          <p:spPr>
            <a:xfrm>
              <a:off x="1284200" y="2461721"/>
              <a:ext cx="2084500" cy="1692515"/>
            </a:xfrm>
            <a:prstGeom prst="rect">
              <a:avLst/>
            </a:prstGeom>
            <a:noFill/>
          </p:spPr>
          <p:txBody>
            <a:bodyPr wrap="square" lIns="0" tIns="0" rIns="0" bIns="0">
              <a:noAutofit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spcAft>
                  <a:spcPts val="1200"/>
                </a:spcAft>
                <a:defRPr sz="1200">
                  <a:effectLst>
                    <a:outerShdw blurRad="63500" dist="38100" dir="2700000" algn="tl" rotWithShape="0">
                      <a:schemeClr val="tx1">
                        <a:lumMod val="50000"/>
                        <a:lumOff val="50000"/>
                        <a:alpha val="20000"/>
                      </a:schemeClr>
                    </a:outerShdw>
                  </a:effectLst>
                  <a:latin typeface="+mn-ea"/>
                </a:defRPr>
              </a:lvl1pPr>
            </a:lstStyle>
            <a:p>
              <a:pPr algn="just"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effectLst/>
                </a:rPr>
                <a:t>爱设计是一家智能创意科技公司，是国内领先的内容创意全链路服务公司，致力于构建“创意资源</a:t>
              </a:r>
              <a:r>
                <a:rPr lang="en-US" altLang="zh-CN" sz="1400" dirty="0">
                  <a:solidFill>
                    <a:schemeClr val="bg1"/>
                  </a:solidFill>
                  <a:effectLst/>
                </a:rPr>
                <a:t>+</a:t>
              </a:r>
              <a:r>
                <a:rPr lang="zh-CN" altLang="en-US" sz="1400" dirty="0">
                  <a:solidFill>
                    <a:schemeClr val="bg1"/>
                  </a:solidFill>
                  <a:effectLst/>
                </a:rPr>
                <a:t>智能创作</a:t>
              </a:r>
              <a:r>
                <a:rPr lang="en-US" altLang="zh-CN" sz="1400" dirty="0">
                  <a:solidFill>
                    <a:schemeClr val="bg1"/>
                  </a:solidFill>
                  <a:effectLst/>
                </a:rPr>
                <a:t>+</a:t>
              </a:r>
              <a:r>
                <a:rPr lang="zh-CN" altLang="en-US" sz="1400" dirty="0">
                  <a:solidFill>
                    <a:schemeClr val="bg1"/>
                  </a:solidFill>
                  <a:effectLst/>
                </a:rPr>
                <a:t>内容管理</a:t>
              </a:r>
              <a:r>
                <a:rPr lang="en-US" altLang="zh-CN" sz="1400" dirty="0">
                  <a:solidFill>
                    <a:schemeClr val="bg1"/>
                  </a:solidFill>
                  <a:effectLst/>
                </a:rPr>
                <a:t>+</a:t>
              </a:r>
              <a:r>
                <a:rPr lang="zh-CN" altLang="en-US" sz="1400" dirty="0">
                  <a:solidFill>
                    <a:schemeClr val="bg1"/>
                  </a:solidFill>
                  <a:effectLst/>
                </a:rPr>
                <a:t>投放分发</a:t>
              </a:r>
              <a:r>
                <a:rPr lang="en-US" altLang="zh-CN" sz="1400" dirty="0">
                  <a:solidFill>
                    <a:schemeClr val="bg1"/>
                  </a:solidFill>
                  <a:effectLst/>
                </a:rPr>
                <a:t>+</a:t>
              </a:r>
              <a:r>
                <a:rPr lang="zh-CN" altLang="en-US" sz="1400" dirty="0">
                  <a:solidFill>
                    <a:schemeClr val="bg1"/>
                  </a:solidFill>
                  <a:effectLst/>
                </a:rPr>
                <a:t>数据监测的内容创意全链路平台</a:t>
              </a:r>
              <a:r>
                <a:rPr lang="en-US" altLang="zh-CN" sz="1400" dirty="0">
                  <a:solidFill>
                    <a:schemeClr val="bg1"/>
                  </a:solidFill>
                  <a:effectLst/>
                </a:rPr>
                <a:t>.</a:t>
              </a:r>
              <a:endParaRPr lang="zh-CN" altLang="en-US" sz="1400" dirty="0">
                <a:solidFill>
                  <a:schemeClr val="bg1"/>
                </a:solidFill>
                <a:effectLst/>
              </a:endParaRPr>
            </a:p>
          </p:txBody>
        </p:sp>
        <p:sp>
          <p:nvSpPr>
            <p:cNvPr id="322" name="爱设计-9-3">
              <a:extLst>
                <a:ext uri="{FF2B5EF4-FFF2-40B4-BE49-F238E27FC236}">
                  <a16:creationId xmlns:a16="http://schemas.microsoft.com/office/drawing/2014/main" id="{193C9A87-7C69-188D-6426-AFFE048F7CAD}"/>
                </a:ext>
              </a:extLst>
            </p:cNvPr>
            <p:cNvSpPr/>
            <p:nvPr/>
          </p:nvSpPr>
          <p:spPr>
            <a:xfrm>
              <a:off x="1297771" y="2179252"/>
              <a:ext cx="368401" cy="45719"/>
            </a:xfrm>
            <a:prstGeom prst="roundRect">
              <a:avLst>
                <a:gd name="adj" fmla="val 50000"/>
              </a:avLst>
            </a:prstGeom>
            <a:gradFill>
              <a:gsLst>
                <a:gs pos="100000">
                  <a:schemeClr val="accent3"/>
                </a:gs>
                <a:gs pos="30000">
                  <a:schemeClr val="accent4"/>
                </a:gs>
              </a:gsLst>
              <a:lin ang="2700000" scaled="0"/>
            </a:gradFill>
            <a:ln>
              <a:noFill/>
            </a:ln>
            <a:effectLst>
              <a:outerShdw blurRad="330200" dist="101600" dir="2700000" algn="t" rotWithShape="0">
                <a:schemeClr val="accent3">
                  <a:lumMod val="50000"/>
                  <a:alpha val="12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zh-CN" altLang="en-US" sz="3200" b="1" dirty="0">
                <a:solidFill>
                  <a:prstClr val="white"/>
                </a:solidFill>
                <a:latin typeface="OPPOSans M" panose="00020600040101010101" pitchFamily="18" charset="-122"/>
                <a:ea typeface="OPPOSans M" panose="00020600040101010101" pitchFamily="18" charset="-122"/>
              </a:endParaRPr>
            </a:p>
          </p:txBody>
        </p:sp>
        <p:sp>
          <p:nvSpPr>
            <p:cNvPr id="330" name="爱设计-9-4">
              <a:extLst>
                <a:ext uri="{FF2B5EF4-FFF2-40B4-BE49-F238E27FC236}">
                  <a16:creationId xmlns:a16="http://schemas.microsoft.com/office/drawing/2014/main" id="{B59409C8-40DF-132E-09B1-0CF8193450EA}"/>
                </a:ext>
              </a:extLst>
            </p:cNvPr>
            <p:cNvSpPr>
              <a:spLocks/>
            </p:cNvSpPr>
            <p:nvPr/>
          </p:nvSpPr>
          <p:spPr>
            <a:xfrm>
              <a:off x="1012739" y="4667049"/>
              <a:ext cx="2622311" cy="1236257"/>
            </a:xfrm>
            <a:prstGeom prst="round2SameRect">
              <a:avLst>
                <a:gd name="adj1" fmla="val 0"/>
                <a:gd name="adj2" fmla="val 10321"/>
              </a:avLst>
            </a:prstGeom>
            <a:blipFill dpi="0" rotWithShape="1">
              <a:blip r:embed="rId3">
                <a:grayscl/>
              </a:blip>
              <a:srcRect/>
              <a:tile tx="0" ty="0" sx="100000" sy="100000" flip="none" algn="l"/>
            </a:blipFill>
            <a:ln>
              <a:solidFill>
                <a:schemeClr val="accent1"/>
              </a:solidFill>
            </a:ln>
            <a:effectLst>
              <a:outerShdw blurRad="177800" dist="63500" dir="2700000" algn="tl" rotWithShape="0">
                <a:schemeClr val="accent1">
                  <a:lumMod val="50000"/>
                  <a:alpha val="3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14" name="爱设计-10">
            <a:extLst>
              <a:ext uri="{FF2B5EF4-FFF2-40B4-BE49-F238E27FC236}">
                <a16:creationId xmlns:a16="http://schemas.microsoft.com/office/drawing/2014/main" id="{93E7ECE2-B7D9-C31F-0109-A1F827DB1639}"/>
              </a:ext>
            </a:extLst>
          </p:cNvPr>
          <p:cNvGrpSpPr/>
          <p:nvPr/>
        </p:nvGrpSpPr>
        <p:grpSpPr>
          <a:xfrm>
            <a:off x="4685028" y="1846166"/>
            <a:ext cx="2622311" cy="4057141"/>
            <a:chOff x="4685028" y="1846166"/>
            <a:chExt cx="2622311" cy="4057141"/>
          </a:xfrm>
        </p:grpSpPr>
        <p:sp>
          <p:nvSpPr>
            <p:cNvPr id="325" name="爱设计-10-1">
              <a:extLst>
                <a:ext uri="{FF2B5EF4-FFF2-40B4-BE49-F238E27FC236}">
                  <a16:creationId xmlns:a16="http://schemas.microsoft.com/office/drawing/2014/main" id="{A3E058B3-2A62-4473-9E70-86D7CA2E25A0}"/>
                </a:ext>
              </a:extLst>
            </p:cNvPr>
            <p:cNvSpPr>
              <a:spLocks/>
            </p:cNvSpPr>
            <p:nvPr/>
          </p:nvSpPr>
          <p:spPr>
            <a:xfrm>
              <a:off x="4685028" y="1846166"/>
              <a:ext cx="2622311" cy="4057141"/>
            </a:xfrm>
            <a:prstGeom prst="roundRect">
              <a:avLst>
                <a:gd name="adj" fmla="val 4342"/>
              </a:avLst>
            </a:prstGeom>
            <a:noFill/>
            <a:ln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5400000" scaled="1"/>
              </a:gradFill>
            </a:ln>
            <a:effectLst>
              <a:outerShdw blurRad="177800" dist="63500" dir="2700000" algn="tl" rotWithShape="0">
                <a:schemeClr val="accent1">
                  <a:lumMod val="50000"/>
                  <a:alpha val="3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26" name="爱设计-10-2">
              <a:extLst>
                <a:ext uri="{FF2B5EF4-FFF2-40B4-BE49-F238E27FC236}">
                  <a16:creationId xmlns:a16="http://schemas.microsoft.com/office/drawing/2014/main" id="{C180C60E-A84A-5542-1509-BC0033E0A14E}"/>
                </a:ext>
              </a:extLst>
            </p:cNvPr>
            <p:cNvSpPr>
              <a:spLocks/>
            </p:cNvSpPr>
            <p:nvPr/>
          </p:nvSpPr>
          <p:spPr>
            <a:xfrm>
              <a:off x="4691183" y="4667049"/>
              <a:ext cx="2613600" cy="1236257"/>
            </a:xfrm>
            <a:prstGeom prst="round2SameRect">
              <a:avLst>
                <a:gd name="adj1" fmla="val 0"/>
                <a:gd name="adj2" fmla="val 10321"/>
              </a:avLst>
            </a:prstGeom>
            <a:blipFill dpi="0" rotWithShape="1">
              <a:blip r:embed="rId3">
                <a:grayscl/>
              </a:blip>
              <a:srcRect/>
              <a:tile tx="0" ty="0" sx="100000" sy="100000" flip="none" algn="ctr"/>
            </a:blipFill>
            <a:ln>
              <a:solidFill>
                <a:schemeClr val="accent1"/>
              </a:solidFill>
            </a:ln>
            <a:effectLst>
              <a:outerShdw blurRad="177800" dist="63500" dir="2700000" algn="tl" rotWithShape="0">
                <a:schemeClr val="accent1">
                  <a:lumMod val="50000"/>
                  <a:alpha val="3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27" name="爱设计-10-3">
              <a:extLst>
                <a:ext uri="{FF2B5EF4-FFF2-40B4-BE49-F238E27FC236}">
                  <a16:creationId xmlns:a16="http://schemas.microsoft.com/office/drawing/2014/main" id="{3AD484F5-FAC6-EF15-5FC1-2F588D16239A}"/>
                </a:ext>
              </a:extLst>
            </p:cNvPr>
            <p:cNvSpPr txBox="1"/>
            <p:nvPr/>
          </p:nvSpPr>
          <p:spPr>
            <a:xfrm>
              <a:off x="4953933" y="2461721"/>
              <a:ext cx="2084500" cy="1692515"/>
            </a:xfrm>
            <a:prstGeom prst="rect">
              <a:avLst/>
            </a:prstGeom>
            <a:noFill/>
          </p:spPr>
          <p:txBody>
            <a:bodyPr wrap="square" lIns="0" tIns="0" rIns="0" bIns="0">
              <a:noAutofit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spcAft>
                  <a:spcPts val="1200"/>
                </a:spcAft>
                <a:defRPr sz="1200">
                  <a:effectLst>
                    <a:outerShdw blurRad="63500" dist="38100" dir="2700000" algn="tl" rotWithShape="0">
                      <a:schemeClr val="tx1">
                        <a:lumMod val="50000"/>
                        <a:lumOff val="50000"/>
                        <a:alpha val="20000"/>
                      </a:schemeClr>
                    </a:outerShdw>
                  </a:effectLst>
                  <a:latin typeface="+mn-ea"/>
                </a:defRPr>
              </a:lvl1pPr>
            </a:lstStyle>
            <a:p>
              <a:pPr algn="just"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effectLst/>
                </a:rPr>
                <a:t>在“内容为王”的数字化时代</a:t>
              </a:r>
              <a:r>
                <a:rPr lang="en-US" altLang="zh-CN" sz="1400" dirty="0">
                  <a:solidFill>
                    <a:schemeClr val="bg1"/>
                  </a:solidFill>
                  <a:effectLst/>
                </a:rPr>
                <a:t>,</a:t>
              </a:r>
              <a:r>
                <a:rPr lang="zh-CN" altLang="en-US" sz="1400" dirty="0">
                  <a:solidFill>
                    <a:schemeClr val="bg1"/>
                  </a:solidFill>
                  <a:effectLst/>
                </a:rPr>
                <a:t>技术正在全面改变内容行业，企业面临多样化的内容创意问题，爱设计以内容 </a:t>
              </a:r>
              <a:r>
                <a:rPr lang="en-US" altLang="zh-CN" sz="1400" dirty="0">
                  <a:solidFill>
                    <a:schemeClr val="bg1"/>
                  </a:solidFill>
                  <a:effectLst/>
                </a:rPr>
                <a:t>Content + </a:t>
              </a:r>
              <a:r>
                <a:rPr lang="zh-CN" altLang="en-US" sz="1400" dirty="0">
                  <a:solidFill>
                    <a:schemeClr val="bg1"/>
                  </a:solidFill>
                  <a:effectLst/>
                </a:rPr>
                <a:t>科技 </a:t>
              </a:r>
              <a:r>
                <a:rPr lang="en-US" altLang="zh-CN" sz="1400" dirty="0">
                  <a:solidFill>
                    <a:schemeClr val="bg1"/>
                  </a:solidFill>
                  <a:effectLst/>
                </a:rPr>
                <a:t>Technology </a:t>
              </a:r>
              <a:r>
                <a:rPr lang="zh-CN" altLang="en-US" sz="1400" dirty="0">
                  <a:solidFill>
                    <a:schemeClr val="bg1"/>
                  </a:solidFill>
                  <a:effectLst/>
                </a:rPr>
                <a:t>为基础</a:t>
              </a:r>
              <a:r>
                <a:rPr lang="en-US" altLang="zh-CN" sz="1400" dirty="0">
                  <a:solidFill>
                    <a:schemeClr val="bg1"/>
                  </a:solidFill>
                  <a:effectLst/>
                </a:rPr>
                <a:t>.</a:t>
              </a:r>
              <a:endParaRPr lang="zh-CN" altLang="en-US" sz="1400" dirty="0">
                <a:solidFill>
                  <a:schemeClr val="bg1"/>
                </a:solidFill>
                <a:effectLst/>
              </a:endParaRPr>
            </a:p>
          </p:txBody>
        </p:sp>
        <p:sp>
          <p:nvSpPr>
            <p:cNvPr id="328" name="爱设计-10-4">
              <a:extLst>
                <a:ext uri="{FF2B5EF4-FFF2-40B4-BE49-F238E27FC236}">
                  <a16:creationId xmlns:a16="http://schemas.microsoft.com/office/drawing/2014/main" id="{86DCFCBA-A8D5-6611-4DC3-CD2F8EECFE9C}"/>
                </a:ext>
              </a:extLst>
            </p:cNvPr>
            <p:cNvSpPr/>
            <p:nvPr/>
          </p:nvSpPr>
          <p:spPr>
            <a:xfrm>
              <a:off x="4967504" y="2179252"/>
              <a:ext cx="368401" cy="45719"/>
            </a:xfrm>
            <a:prstGeom prst="roundRect">
              <a:avLst>
                <a:gd name="adj" fmla="val 50000"/>
              </a:avLst>
            </a:prstGeom>
            <a:gradFill>
              <a:gsLst>
                <a:gs pos="100000">
                  <a:schemeClr val="accent3"/>
                </a:gs>
                <a:gs pos="30000">
                  <a:schemeClr val="accent4"/>
                </a:gs>
              </a:gsLst>
              <a:lin ang="2700000" scaled="0"/>
            </a:gradFill>
            <a:ln>
              <a:noFill/>
            </a:ln>
            <a:effectLst>
              <a:outerShdw blurRad="330200" dist="101600" dir="2700000" algn="t" rotWithShape="0">
                <a:schemeClr val="accent3">
                  <a:lumMod val="50000"/>
                  <a:alpha val="12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zh-CN" altLang="en-US" sz="3200" b="1" dirty="0">
                <a:solidFill>
                  <a:prstClr val="white"/>
                </a:solidFill>
                <a:latin typeface="OPPOSans M" panose="00020600040101010101" pitchFamily="18" charset="-122"/>
                <a:ea typeface="OPPOSans M" panose="00020600040101010101" pitchFamily="18" charset="-122"/>
              </a:endParaRPr>
            </a:p>
          </p:txBody>
        </p:sp>
      </p:grpSp>
      <p:grpSp>
        <p:nvGrpSpPr>
          <p:cNvPr id="27" name="爱设计-11">
            <a:extLst>
              <a:ext uri="{FF2B5EF4-FFF2-40B4-BE49-F238E27FC236}">
                <a16:creationId xmlns:a16="http://schemas.microsoft.com/office/drawing/2014/main" id="{1998AE57-A824-ED90-3E87-4E0110BD897D}"/>
              </a:ext>
            </a:extLst>
          </p:cNvPr>
          <p:cNvGrpSpPr/>
          <p:nvPr/>
        </p:nvGrpSpPr>
        <p:grpSpPr>
          <a:xfrm>
            <a:off x="7981713" y="1846166"/>
            <a:ext cx="2995359" cy="4175516"/>
            <a:chOff x="7981713" y="1846166"/>
            <a:chExt cx="2995359" cy="4175516"/>
          </a:xfrm>
        </p:grpSpPr>
        <p:sp>
          <p:nvSpPr>
            <p:cNvPr id="281" name="爱设计-11-1">
              <a:extLst>
                <a:ext uri="{FF2B5EF4-FFF2-40B4-BE49-F238E27FC236}">
                  <a16:creationId xmlns:a16="http://schemas.microsoft.com/office/drawing/2014/main" id="{5E030BA0-564B-7BDB-D0C4-3ECC8451C4D0}"/>
                </a:ext>
              </a:extLst>
            </p:cNvPr>
            <p:cNvSpPr>
              <a:spLocks/>
            </p:cNvSpPr>
            <p:nvPr/>
          </p:nvSpPr>
          <p:spPr>
            <a:xfrm>
              <a:off x="8354761" y="1846166"/>
              <a:ext cx="2622311" cy="4057141"/>
            </a:xfrm>
            <a:prstGeom prst="roundRect">
              <a:avLst>
                <a:gd name="adj" fmla="val 4342"/>
              </a:avLst>
            </a:prstGeom>
            <a:noFill/>
            <a:ln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5400000" scaled="1"/>
              </a:gradFill>
            </a:ln>
            <a:effectLst>
              <a:outerShdw blurRad="177800" dist="63500" dir="2700000" algn="tl" rotWithShape="0">
                <a:schemeClr val="accent1">
                  <a:lumMod val="50000"/>
                  <a:alpha val="3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84" name="爱设计-11-2">
              <a:extLst>
                <a:ext uri="{FF2B5EF4-FFF2-40B4-BE49-F238E27FC236}">
                  <a16:creationId xmlns:a16="http://schemas.microsoft.com/office/drawing/2014/main" id="{91709F6C-289D-A65E-128D-B212DA87E9D4}"/>
                </a:ext>
              </a:extLst>
            </p:cNvPr>
            <p:cNvSpPr>
              <a:spLocks/>
            </p:cNvSpPr>
            <p:nvPr/>
          </p:nvSpPr>
          <p:spPr>
            <a:xfrm>
              <a:off x="8360916" y="4667049"/>
              <a:ext cx="2613600" cy="1236257"/>
            </a:xfrm>
            <a:prstGeom prst="round2SameRect">
              <a:avLst>
                <a:gd name="adj1" fmla="val 0"/>
                <a:gd name="adj2" fmla="val 10321"/>
              </a:avLst>
            </a:prstGeom>
            <a:blipFill dpi="0" rotWithShape="1">
              <a:blip r:embed="rId3">
                <a:grayscl/>
              </a:blip>
              <a:srcRect/>
              <a:tile tx="0" ty="0" sx="100000" sy="100000" flip="none" algn="r"/>
            </a:blipFill>
            <a:ln>
              <a:solidFill>
                <a:schemeClr val="accent1"/>
              </a:solidFill>
            </a:ln>
            <a:effectLst>
              <a:outerShdw blurRad="177800" dist="63500" dir="2700000" algn="tl" rotWithShape="0">
                <a:schemeClr val="accent1">
                  <a:lumMod val="50000"/>
                  <a:alpha val="3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31" name="爱设计-11-3">
              <a:extLst>
                <a:ext uri="{FF2B5EF4-FFF2-40B4-BE49-F238E27FC236}">
                  <a16:creationId xmlns:a16="http://schemas.microsoft.com/office/drawing/2014/main" id="{13B39A7E-B9CE-6F0D-2FB2-0F9E414FC300}"/>
                </a:ext>
              </a:extLst>
            </p:cNvPr>
            <p:cNvSpPr txBox="1"/>
            <p:nvPr/>
          </p:nvSpPr>
          <p:spPr>
            <a:xfrm>
              <a:off x="8623666" y="2461721"/>
              <a:ext cx="2084500" cy="1433982"/>
            </a:xfrm>
            <a:prstGeom prst="rect">
              <a:avLst/>
            </a:prstGeom>
            <a:noFill/>
          </p:spPr>
          <p:txBody>
            <a:bodyPr wrap="square" lIns="0" tIns="0" rIns="0" bIns="0">
              <a:noAutofit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spcAft>
                  <a:spcPts val="1200"/>
                </a:spcAft>
                <a:defRPr sz="1200">
                  <a:effectLst>
                    <a:outerShdw blurRad="63500" dist="38100" dir="2700000" algn="tl" rotWithShape="0">
                      <a:schemeClr val="tx1">
                        <a:lumMod val="50000"/>
                        <a:lumOff val="50000"/>
                        <a:alpha val="20000"/>
                      </a:schemeClr>
                    </a:outerShdw>
                  </a:effectLst>
                  <a:latin typeface="+mn-ea"/>
                </a:defRPr>
              </a:lvl1pPr>
            </a:lstStyle>
            <a:p>
              <a:pPr algn="just"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effectLst/>
                </a:rPr>
                <a:t>整合内容创意供应链自研”</a:t>
              </a:r>
              <a:r>
                <a:rPr lang="en-US" altLang="zh-CN" sz="1400" dirty="0">
                  <a:solidFill>
                    <a:schemeClr val="bg1"/>
                  </a:solidFill>
                  <a:effectLst/>
                </a:rPr>
                <a:t>AI</a:t>
              </a:r>
              <a:r>
                <a:rPr lang="zh-CN" altLang="en-US" sz="1400" dirty="0">
                  <a:solidFill>
                    <a:schemeClr val="bg1"/>
                  </a:solidFill>
                  <a:effectLst/>
                </a:rPr>
                <a:t>图像处理引撃”、“智能数据引”，形成多端应用和服务，提供企业级一站式内容创意全链路解决</a:t>
              </a:r>
              <a:br>
                <a:rPr lang="en-US" altLang="zh-CN" sz="1400" dirty="0">
                  <a:solidFill>
                    <a:schemeClr val="bg1"/>
                  </a:solidFill>
                  <a:effectLst/>
                </a:rPr>
              </a:br>
              <a:r>
                <a:rPr lang="zh-CN" altLang="en-US" sz="1400" dirty="0">
                  <a:solidFill>
                    <a:schemeClr val="bg1"/>
                  </a:solidFill>
                  <a:effectLst/>
                </a:rPr>
                <a:t>方案。</a:t>
              </a:r>
            </a:p>
          </p:txBody>
        </p:sp>
        <p:sp>
          <p:nvSpPr>
            <p:cNvPr id="332" name="爱设计-11-4">
              <a:extLst>
                <a:ext uri="{FF2B5EF4-FFF2-40B4-BE49-F238E27FC236}">
                  <a16:creationId xmlns:a16="http://schemas.microsoft.com/office/drawing/2014/main" id="{4A03D2A4-59F8-59CD-0AD2-6C1C75A456DE}"/>
                </a:ext>
              </a:extLst>
            </p:cNvPr>
            <p:cNvSpPr/>
            <p:nvPr/>
          </p:nvSpPr>
          <p:spPr>
            <a:xfrm>
              <a:off x="8637237" y="2179252"/>
              <a:ext cx="368401" cy="45719"/>
            </a:xfrm>
            <a:prstGeom prst="roundRect">
              <a:avLst>
                <a:gd name="adj" fmla="val 50000"/>
              </a:avLst>
            </a:prstGeom>
            <a:gradFill>
              <a:gsLst>
                <a:gs pos="100000">
                  <a:schemeClr val="accent3"/>
                </a:gs>
                <a:gs pos="30000">
                  <a:schemeClr val="accent4"/>
                </a:gs>
              </a:gsLst>
              <a:lin ang="2700000" scaled="0"/>
            </a:gradFill>
            <a:ln>
              <a:noFill/>
            </a:ln>
            <a:effectLst>
              <a:outerShdw blurRad="330200" dist="101600" dir="2700000" algn="t" rotWithShape="0">
                <a:schemeClr val="accent3">
                  <a:lumMod val="50000"/>
                  <a:alpha val="12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zh-CN" altLang="en-US" sz="3200" b="1" dirty="0">
                <a:solidFill>
                  <a:prstClr val="white"/>
                </a:solidFill>
                <a:latin typeface="OPPOSans M" panose="00020600040101010101" pitchFamily="18" charset="-122"/>
                <a:ea typeface="OPPOSans M" panose="00020600040101010101" pitchFamily="18" charset="-122"/>
              </a:endParaRPr>
            </a:p>
          </p:txBody>
        </p:sp>
        <p:pic>
          <p:nvPicPr>
            <p:cNvPr id="333" name="爱设计-11-5">
              <a:extLst>
                <a:ext uri="{FF2B5EF4-FFF2-40B4-BE49-F238E27FC236}">
                  <a16:creationId xmlns:a16="http://schemas.microsoft.com/office/drawing/2014/main" id="{DC22DF4B-5E23-1AE0-E6D9-5DAEDBBF667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duotone>
                <a:prstClr val="black"/>
                <a:schemeClr val="tx2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>
              <a:off x="7981713" y="5346422"/>
              <a:ext cx="749600" cy="675260"/>
            </a:xfrm>
            <a:prstGeom prst="rect">
              <a:avLst/>
            </a:prstGeom>
          </p:spPr>
        </p:pic>
      </p:grpSp>
      <p:grpSp>
        <p:nvGrpSpPr>
          <p:cNvPr id="410" name="爱设计-12">
            <a:extLst>
              <a:ext uri="{FF2B5EF4-FFF2-40B4-BE49-F238E27FC236}">
                <a16:creationId xmlns:a16="http://schemas.microsoft.com/office/drawing/2014/main" id="{17E4C569-FF6B-AF83-1417-F9C1D40BBC80}"/>
              </a:ext>
            </a:extLst>
          </p:cNvPr>
          <p:cNvGrpSpPr/>
          <p:nvPr/>
        </p:nvGrpSpPr>
        <p:grpSpPr>
          <a:xfrm>
            <a:off x="10783546" y="6121259"/>
            <a:ext cx="798854" cy="271869"/>
            <a:chOff x="15568076" y="4386430"/>
            <a:chExt cx="798854" cy="271869"/>
          </a:xfrm>
        </p:grpSpPr>
        <p:sp>
          <p:nvSpPr>
            <p:cNvPr id="411" name="爱设计-12-1">
              <a:extLst>
                <a:ext uri="{FF2B5EF4-FFF2-40B4-BE49-F238E27FC236}">
                  <a16:creationId xmlns:a16="http://schemas.microsoft.com/office/drawing/2014/main" id="{3A977F33-3264-602B-04C7-B214DCB30827}"/>
                </a:ext>
              </a:extLst>
            </p:cNvPr>
            <p:cNvSpPr/>
            <p:nvPr/>
          </p:nvSpPr>
          <p:spPr>
            <a:xfrm rot="10800000" flipH="1">
              <a:off x="16147759" y="4443942"/>
              <a:ext cx="219171" cy="13831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706" y="0"/>
                  </a:moveTo>
                  <a:lnTo>
                    <a:pt x="12163" y="4029"/>
                  </a:lnTo>
                  <a:lnTo>
                    <a:pt x="14549" y="7809"/>
                  </a:lnTo>
                  <a:lnTo>
                    <a:pt x="0" y="7809"/>
                  </a:lnTo>
                  <a:lnTo>
                    <a:pt x="0" y="13500"/>
                  </a:lnTo>
                  <a:lnTo>
                    <a:pt x="14732" y="13500"/>
                  </a:lnTo>
                  <a:lnTo>
                    <a:pt x="12163" y="17571"/>
                  </a:lnTo>
                  <a:lnTo>
                    <a:pt x="14706" y="21600"/>
                  </a:lnTo>
                  <a:lnTo>
                    <a:pt x="18979" y="14829"/>
                  </a:lnTo>
                  <a:lnTo>
                    <a:pt x="19057" y="14954"/>
                  </a:lnTo>
                  <a:lnTo>
                    <a:pt x="21600" y="10925"/>
                  </a:lnTo>
                  <a:lnTo>
                    <a:pt x="21521" y="10800"/>
                  </a:lnTo>
                  <a:lnTo>
                    <a:pt x="21600" y="10675"/>
                  </a:lnTo>
                  <a:lnTo>
                    <a:pt x="19057" y="6646"/>
                  </a:lnTo>
                  <a:lnTo>
                    <a:pt x="18979" y="6771"/>
                  </a:lnTo>
                  <a:lnTo>
                    <a:pt x="14706" y="0"/>
                  </a:lnTo>
                  <a:close/>
                </a:path>
              </a:pathLst>
            </a:custGeom>
            <a:solidFill>
              <a:schemeClr val="accent1"/>
            </a:solidFill>
            <a:ln w="12700">
              <a:miter lim="400000"/>
            </a:ln>
          </p:spPr>
          <p:txBody>
            <a:bodyPr lIns="50800" tIns="50800" rIns="50800" bIns="50800" anchor="ctr"/>
            <a:lstStyle/>
            <a:p>
              <a:pPr defTabSz="825500">
                <a:defRPr sz="3200">
                  <a:solidFill>
                    <a:srgbClr val="00FF94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412" name="爱设计-12-2">
              <a:extLst>
                <a:ext uri="{FF2B5EF4-FFF2-40B4-BE49-F238E27FC236}">
                  <a16:creationId xmlns:a16="http://schemas.microsoft.com/office/drawing/2014/main" id="{1284A2CC-39C2-AD15-5E42-E0A24BA80C0E}"/>
                </a:ext>
              </a:extLst>
            </p:cNvPr>
            <p:cNvSpPr txBox="1"/>
            <p:nvPr/>
          </p:nvSpPr>
          <p:spPr>
            <a:xfrm>
              <a:off x="15568076" y="4386430"/>
              <a:ext cx="583493" cy="271869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50800" tIns="50800" rIns="50800" bIns="50800">
              <a:spAutoFit/>
            </a:bodyPr>
            <a:lstStyle>
              <a:lvl1pPr algn="l">
                <a:lnSpc>
                  <a:spcPct val="80000"/>
                </a:lnSpc>
                <a:defRPr sz="5000">
                  <a:solidFill>
                    <a:srgbClr val="FFFFFF"/>
                  </a:solidFill>
                  <a:latin typeface="Avenir Black"/>
                  <a:ea typeface="Avenir Black"/>
                  <a:cs typeface="Avenir Black"/>
                  <a:sym typeface="Avenir Black"/>
                </a:defRPr>
              </a:lvl1pPr>
            </a:lstStyle>
            <a:p>
              <a:pPr>
                <a:lnSpc>
                  <a:spcPct val="100000"/>
                </a:lnSpc>
              </a:pPr>
              <a:r>
                <a:rPr lang="en-US" sz="1100" dirty="0">
                  <a:latin typeface="+mj-ea"/>
                  <a:ea typeface="+mj-ea"/>
                </a:rPr>
                <a:t>ISHEJI</a:t>
              </a:r>
              <a:endParaRPr sz="1100" dirty="0">
                <a:latin typeface="+mj-ea"/>
                <a:ea typeface="+mj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4304928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爱设计-1">
            <a:extLst>
              <a:ext uri="{FF2B5EF4-FFF2-40B4-BE49-F238E27FC236}">
                <a16:creationId xmlns:a16="http://schemas.microsoft.com/office/drawing/2014/main" id="{6359EB1B-A1EF-17B3-C4C7-1EAFFB2FA40D}"/>
              </a:ext>
            </a:extLst>
          </p:cNvPr>
          <p:cNvSpPr/>
          <p:nvPr/>
        </p:nvSpPr>
        <p:spPr>
          <a:xfrm>
            <a:off x="731518" y="962660"/>
            <a:ext cx="6680201" cy="210314"/>
          </a:xfrm>
          <a:prstGeom prst="rect">
            <a:avLst/>
          </a:prstGeom>
        </p:spPr>
        <p:txBody>
          <a:bodyPr wrap="none" lIns="0" tIns="0" rIns="0" bIns="0" anchor="t" anchorCtr="0">
            <a:noAutofit/>
          </a:bodyPr>
          <a:lstStyle/>
          <a:p>
            <a:pPr>
              <a:lnSpc>
                <a:spcPct val="150000"/>
              </a:lnSpc>
            </a:pPr>
            <a:r>
              <a:rPr lang="de-DE" altLang="zh-CN" sz="1000" dirty="0">
                <a:solidFill>
                  <a:schemeClr val="bg1"/>
                </a:solidFill>
              </a:rPr>
              <a:t>ISHEJI POWERPOINT DESIGN</a:t>
            </a:r>
          </a:p>
        </p:txBody>
      </p:sp>
      <p:sp>
        <p:nvSpPr>
          <p:cNvPr id="3" name="爱设计-2">
            <a:extLst>
              <a:ext uri="{FF2B5EF4-FFF2-40B4-BE49-F238E27FC236}">
                <a16:creationId xmlns:a16="http://schemas.microsoft.com/office/drawing/2014/main" id="{0114FAEE-6BDC-767B-8C30-D934387EF555}"/>
              </a:ext>
            </a:extLst>
          </p:cNvPr>
          <p:cNvSpPr txBox="1">
            <a:spLocks/>
          </p:cNvSpPr>
          <p:nvPr/>
        </p:nvSpPr>
        <p:spPr>
          <a:xfrm>
            <a:off x="629919" y="518160"/>
            <a:ext cx="1597153" cy="434340"/>
          </a:xfrm>
          <a:prstGeom prst="rect">
            <a:avLst/>
          </a:prstGeom>
        </p:spPr>
        <p:txBody>
          <a:bodyPr vert="horz" wrap="none" lIns="91440" tIns="45720" rIns="91440" bIns="0" rtlCol="0" anchor="b" anchorCtr="0">
            <a:noAutofit/>
          </a:bodyPr>
          <a:lstStyle>
            <a:defPPr>
              <a:defRPr lang="zh-CN"/>
            </a:defPPr>
            <a:lvl1pPr>
              <a:lnSpc>
                <a:spcPct val="110000"/>
              </a:lnSpc>
              <a:spcBef>
                <a:spcPct val="0"/>
              </a:spcBef>
              <a:buNone/>
              <a:defRPr sz="2400">
                <a:ln w="3175">
                  <a:noFill/>
                </a:ln>
                <a:gradFill>
                  <a:gsLst>
                    <a:gs pos="95000">
                      <a:schemeClr val="accent2"/>
                    </a:gs>
                    <a:gs pos="15000">
                      <a:schemeClr val="accent1"/>
                    </a:gs>
                  </a:gsLst>
                  <a:lin ang="0" scaled="0"/>
                </a:gra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defRPr>
            </a:lvl1pPr>
          </a:lstStyle>
          <a:p>
            <a:r>
              <a:rPr lang="zh-CN" altLang="en-US" dirty="0"/>
              <a:t>企业项目简介</a:t>
            </a:r>
          </a:p>
        </p:txBody>
      </p:sp>
      <p:grpSp>
        <p:nvGrpSpPr>
          <p:cNvPr id="9" name="爱设计-3">
            <a:extLst>
              <a:ext uri="{FF2B5EF4-FFF2-40B4-BE49-F238E27FC236}">
                <a16:creationId xmlns:a16="http://schemas.microsoft.com/office/drawing/2014/main" id="{83970EFC-41F6-E007-ACCD-42DB72B9A070}"/>
              </a:ext>
            </a:extLst>
          </p:cNvPr>
          <p:cNvGrpSpPr/>
          <p:nvPr/>
        </p:nvGrpSpPr>
        <p:grpSpPr>
          <a:xfrm>
            <a:off x="186055" y="654408"/>
            <a:ext cx="395796" cy="204842"/>
            <a:chOff x="334963" y="682836"/>
            <a:chExt cx="285940" cy="147986"/>
          </a:xfrm>
        </p:grpSpPr>
        <p:sp>
          <p:nvSpPr>
            <p:cNvPr id="5" name="爱设计-3-1">
              <a:extLst>
                <a:ext uri="{FF2B5EF4-FFF2-40B4-BE49-F238E27FC236}">
                  <a16:creationId xmlns:a16="http://schemas.microsoft.com/office/drawing/2014/main" id="{D9FDC373-1A9B-3DD1-93A3-12A978389A4D}"/>
                </a:ext>
              </a:extLst>
            </p:cNvPr>
            <p:cNvSpPr/>
            <p:nvPr/>
          </p:nvSpPr>
          <p:spPr>
            <a:xfrm>
              <a:off x="334963" y="682836"/>
              <a:ext cx="285940" cy="147986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78000">
                  <a:schemeClr val="accent3"/>
                </a:gs>
                <a:gs pos="34000">
                  <a:schemeClr val="accent4"/>
                </a:gs>
              </a:gsLst>
              <a:lin ang="0" scaled="0"/>
              <a:tileRect/>
            </a:gradFill>
            <a:ln w="3175">
              <a:noFill/>
            </a:ln>
            <a:effectLst>
              <a:outerShdw blurRad="127000" algn="ctr" rotWithShape="0">
                <a:schemeClr val="accent4">
                  <a:lumMod val="50000"/>
                  <a:alpha val="12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" name="爱设计-3-2">
              <a:extLst>
                <a:ext uri="{FF2B5EF4-FFF2-40B4-BE49-F238E27FC236}">
                  <a16:creationId xmlns:a16="http://schemas.microsoft.com/office/drawing/2014/main" id="{B59CEB79-663A-DC96-5544-14AD21204A6C}"/>
                </a:ext>
              </a:extLst>
            </p:cNvPr>
            <p:cNvSpPr/>
            <p:nvPr/>
          </p:nvSpPr>
          <p:spPr>
            <a:xfrm>
              <a:off x="496330" y="708661"/>
              <a:ext cx="96136" cy="96336"/>
            </a:xfrm>
            <a:prstGeom prst="ellipse">
              <a:avLst/>
            </a:prstGeom>
            <a:solidFill>
              <a:schemeClr val="bg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" name="爱设计-3-3">
              <a:extLst>
                <a:ext uri="{FF2B5EF4-FFF2-40B4-BE49-F238E27FC236}">
                  <a16:creationId xmlns:a16="http://schemas.microsoft.com/office/drawing/2014/main" id="{7A6CB188-8511-0FA7-B50B-78DDA3EF6582}"/>
                </a:ext>
              </a:extLst>
            </p:cNvPr>
            <p:cNvSpPr/>
            <p:nvPr/>
          </p:nvSpPr>
          <p:spPr>
            <a:xfrm>
              <a:off x="334963" y="682836"/>
              <a:ext cx="285940" cy="147986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78000">
                  <a:schemeClr val="accent3"/>
                </a:gs>
                <a:gs pos="34000">
                  <a:schemeClr val="accent4"/>
                </a:gs>
              </a:gsLst>
              <a:lin ang="0" scaled="0"/>
              <a:tileRect/>
            </a:gradFill>
            <a:ln w="3175">
              <a:noFill/>
            </a:ln>
            <a:effectLst>
              <a:outerShdw blurRad="127000" algn="ctr" rotWithShape="0">
                <a:srgbClr val="0B1B72">
                  <a:alpha val="12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爱设计-3-4">
              <a:extLst>
                <a:ext uri="{FF2B5EF4-FFF2-40B4-BE49-F238E27FC236}">
                  <a16:creationId xmlns:a16="http://schemas.microsoft.com/office/drawing/2014/main" id="{B2D54A04-74C0-B09C-F156-CF85BFF5D1CA}"/>
                </a:ext>
              </a:extLst>
            </p:cNvPr>
            <p:cNvSpPr/>
            <p:nvPr/>
          </p:nvSpPr>
          <p:spPr>
            <a:xfrm>
              <a:off x="496330" y="708661"/>
              <a:ext cx="96136" cy="96336"/>
            </a:xfrm>
            <a:prstGeom prst="ellipse">
              <a:avLst/>
            </a:prstGeom>
            <a:solidFill>
              <a:schemeClr val="bg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6" name="爱设计-4">
            <a:extLst>
              <a:ext uri="{FF2B5EF4-FFF2-40B4-BE49-F238E27FC236}">
                <a16:creationId xmlns:a16="http://schemas.microsoft.com/office/drawing/2014/main" id="{F2EDDC74-ADA9-AFD5-90D1-9AF53A17202D}"/>
              </a:ext>
            </a:extLst>
          </p:cNvPr>
          <p:cNvGrpSpPr/>
          <p:nvPr/>
        </p:nvGrpSpPr>
        <p:grpSpPr>
          <a:xfrm>
            <a:off x="10656268" y="513894"/>
            <a:ext cx="926132" cy="706206"/>
            <a:chOff x="5481970" y="2962274"/>
            <a:chExt cx="1228391" cy="936689"/>
          </a:xfrm>
        </p:grpSpPr>
        <p:sp>
          <p:nvSpPr>
            <p:cNvPr id="15" name="爱设计-4-1">
              <a:extLst>
                <a:ext uri="{FF2B5EF4-FFF2-40B4-BE49-F238E27FC236}">
                  <a16:creationId xmlns:a16="http://schemas.microsoft.com/office/drawing/2014/main" id="{445ADD92-8048-B4E4-56F6-EE545558BD67}"/>
                </a:ext>
              </a:extLst>
            </p:cNvPr>
            <p:cNvSpPr/>
            <p:nvPr/>
          </p:nvSpPr>
          <p:spPr>
            <a:xfrm>
              <a:off x="5608128" y="3746850"/>
              <a:ext cx="149733" cy="149732"/>
            </a:xfrm>
            <a:custGeom>
              <a:avLst/>
              <a:gdLst>
                <a:gd name="connsiteX0" fmla="*/ 74486 w 149733"/>
                <a:gd name="connsiteY0" fmla="*/ 149732 h 149732"/>
                <a:gd name="connsiteX1" fmla="*/ 1 w 149733"/>
                <a:gd name="connsiteY1" fmla="*/ 74486 h 149732"/>
                <a:gd name="connsiteX2" fmla="*/ 75248 w 149733"/>
                <a:gd name="connsiteY2" fmla="*/ 1 h 149732"/>
                <a:gd name="connsiteX3" fmla="*/ 149733 w 149733"/>
                <a:gd name="connsiteY3" fmla="*/ 74866 h 149732"/>
                <a:gd name="connsiteX4" fmla="*/ 74868 w 149733"/>
                <a:gd name="connsiteY4" fmla="*/ 149733 h 149732"/>
                <a:gd name="connsiteX5" fmla="*/ 74486 w 149733"/>
                <a:gd name="connsiteY5" fmla="*/ 149732 h 149732"/>
                <a:gd name="connsiteX6" fmla="*/ 74486 w 149733"/>
                <a:gd name="connsiteY6" fmla="*/ 25907 h 149732"/>
                <a:gd name="connsiteX7" fmla="*/ 24956 w 149733"/>
                <a:gd name="connsiteY7" fmla="*/ 75247 h 149732"/>
                <a:gd name="connsiteX8" fmla="*/ 74295 w 149733"/>
                <a:gd name="connsiteY8" fmla="*/ 124776 h 149732"/>
                <a:gd name="connsiteX9" fmla="*/ 123825 w 149733"/>
                <a:gd name="connsiteY9" fmla="*/ 75437 h 149732"/>
                <a:gd name="connsiteX10" fmla="*/ 123825 w 149733"/>
                <a:gd name="connsiteY10" fmla="*/ 75247 h 149732"/>
                <a:gd name="connsiteX11" fmla="*/ 74677 w 149733"/>
                <a:gd name="connsiteY11" fmla="*/ 25527 h 149732"/>
                <a:gd name="connsiteX12" fmla="*/ 74486 w 149733"/>
                <a:gd name="connsiteY12" fmla="*/ 25526 h 1497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49733" h="149732">
                  <a:moveTo>
                    <a:pt x="74486" y="149732"/>
                  </a:moveTo>
                  <a:cubicBezTo>
                    <a:pt x="33138" y="149522"/>
                    <a:pt x="-209" y="115833"/>
                    <a:pt x="1" y="74486"/>
                  </a:cubicBezTo>
                  <a:cubicBezTo>
                    <a:pt x="211" y="33138"/>
                    <a:pt x="33900" y="-209"/>
                    <a:pt x="75248" y="1"/>
                  </a:cubicBezTo>
                  <a:cubicBezTo>
                    <a:pt x="116446" y="211"/>
                    <a:pt x="149733" y="33667"/>
                    <a:pt x="149733" y="74866"/>
                  </a:cubicBezTo>
                  <a:cubicBezTo>
                    <a:pt x="149734" y="116213"/>
                    <a:pt x="116215" y="149732"/>
                    <a:pt x="74868" y="149733"/>
                  </a:cubicBezTo>
                  <a:cubicBezTo>
                    <a:pt x="74740" y="149733"/>
                    <a:pt x="74613" y="149733"/>
                    <a:pt x="74486" y="149732"/>
                  </a:cubicBezTo>
                  <a:close/>
                  <a:moveTo>
                    <a:pt x="74486" y="25907"/>
                  </a:moveTo>
                  <a:cubicBezTo>
                    <a:pt x="47184" y="25855"/>
                    <a:pt x="25008" y="47945"/>
                    <a:pt x="24956" y="75247"/>
                  </a:cubicBezTo>
                  <a:cubicBezTo>
                    <a:pt x="24903" y="102549"/>
                    <a:pt x="46993" y="124724"/>
                    <a:pt x="74295" y="124776"/>
                  </a:cubicBezTo>
                  <a:cubicBezTo>
                    <a:pt x="101597" y="124829"/>
                    <a:pt x="123772" y="102739"/>
                    <a:pt x="123825" y="75437"/>
                  </a:cubicBezTo>
                  <a:cubicBezTo>
                    <a:pt x="123825" y="75373"/>
                    <a:pt x="123825" y="75310"/>
                    <a:pt x="123825" y="75247"/>
                  </a:cubicBezTo>
                  <a:cubicBezTo>
                    <a:pt x="123983" y="47945"/>
                    <a:pt x="101979" y="25685"/>
                    <a:pt x="74677" y="25527"/>
                  </a:cubicBezTo>
                  <a:cubicBezTo>
                    <a:pt x="74613" y="25526"/>
                    <a:pt x="74549" y="25526"/>
                    <a:pt x="74486" y="25526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" name="爱设计-4-2">
              <a:extLst>
                <a:ext uri="{FF2B5EF4-FFF2-40B4-BE49-F238E27FC236}">
                  <a16:creationId xmlns:a16="http://schemas.microsoft.com/office/drawing/2014/main" id="{F9327F2E-541E-46A9-26B9-FAA7991BB7A2}"/>
                </a:ext>
              </a:extLst>
            </p:cNvPr>
            <p:cNvSpPr/>
            <p:nvPr/>
          </p:nvSpPr>
          <p:spPr>
            <a:xfrm>
              <a:off x="5913500" y="3750182"/>
              <a:ext cx="119479" cy="144598"/>
            </a:xfrm>
            <a:custGeom>
              <a:avLst/>
              <a:gdLst>
                <a:gd name="connsiteX0" fmla="*/ 93726 w 119479"/>
                <a:gd name="connsiteY0" fmla="*/ 143732 h 144598"/>
                <a:gd name="connsiteX1" fmla="*/ 88106 w 119479"/>
                <a:gd name="connsiteY1" fmla="*/ 140113 h 144598"/>
                <a:gd name="connsiteX2" fmla="*/ 68390 w 119479"/>
                <a:gd name="connsiteY2" fmla="*/ 98870 h 144598"/>
                <a:gd name="connsiteX3" fmla="*/ 62770 w 119479"/>
                <a:gd name="connsiteY3" fmla="*/ 95345 h 144598"/>
                <a:gd name="connsiteX4" fmla="*/ 31814 w 119479"/>
                <a:gd name="connsiteY4" fmla="*/ 95345 h 144598"/>
                <a:gd name="connsiteX5" fmla="*/ 25432 w 119479"/>
                <a:gd name="connsiteY5" fmla="*/ 101536 h 144598"/>
                <a:gd name="connsiteX6" fmla="*/ 25432 w 119479"/>
                <a:gd name="connsiteY6" fmla="*/ 101632 h 144598"/>
                <a:gd name="connsiteX7" fmla="*/ 25432 w 119479"/>
                <a:gd name="connsiteY7" fmla="*/ 137351 h 144598"/>
                <a:gd name="connsiteX8" fmla="*/ 19241 w 119479"/>
                <a:gd name="connsiteY8" fmla="*/ 143732 h 144598"/>
                <a:gd name="connsiteX9" fmla="*/ 19145 w 119479"/>
                <a:gd name="connsiteY9" fmla="*/ 143732 h 144598"/>
                <a:gd name="connsiteX10" fmla="*/ 6286 w 119479"/>
                <a:gd name="connsiteY10" fmla="*/ 143732 h 144598"/>
                <a:gd name="connsiteX11" fmla="*/ 0 w 119479"/>
                <a:gd name="connsiteY11" fmla="*/ 137351 h 144598"/>
                <a:gd name="connsiteX12" fmla="*/ 0 w 119479"/>
                <a:gd name="connsiteY12" fmla="*/ 6287 h 144598"/>
                <a:gd name="connsiteX13" fmla="*/ 6286 w 119479"/>
                <a:gd name="connsiteY13" fmla="*/ 0 h 144598"/>
                <a:gd name="connsiteX14" fmla="*/ 70485 w 119479"/>
                <a:gd name="connsiteY14" fmla="*/ 0 h 144598"/>
                <a:gd name="connsiteX15" fmla="*/ 104394 w 119479"/>
                <a:gd name="connsiteY15" fmla="*/ 13335 h 144598"/>
                <a:gd name="connsiteX16" fmla="*/ 119444 w 119479"/>
                <a:gd name="connsiteY16" fmla="*/ 46006 h 144598"/>
                <a:gd name="connsiteX17" fmla="*/ 96869 w 119479"/>
                <a:gd name="connsiteY17" fmla="*/ 88392 h 144598"/>
                <a:gd name="connsiteX18" fmla="*/ 94583 w 119479"/>
                <a:gd name="connsiteY18" fmla="*/ 96298 h 144598"/>
                <a:gd name="connsiteX19" fmla="*/ 113062 w 119479"/>
                <a:gd name="connsiteY19" fmla="*/ 135065 h 144598"/>
                <a:gd name="connsiteX20" fmla="*/ 110926 w 119479"/>
                <a:gd name="connsiteY20" fmla="*/ 143695 h 144598"/>
                <a:gd name="connsiteX21" fmla="*/ 107347 w 119479"/>
                <a:gd name="connsiteY21" fmla="*/ 144590 h 144598"/>
                <a:gd name="connsiteX22" fmla="*/ 31814 w 119479"/>
                <a:gd name="connsiteY22" fmla="*/ 25813 h 144598"/>
                <a:gd name="connsiteX23" fmla="*/ 25432 w 119479"/>
                <a:gd name="connsiteY23" fmla="*/ 32003 h 144598"/>
                <a:gd name="connsiteX24" fmla="*/ 25432 w 119479"/>
                <a:gd name="connsiteY24" fmla="*/ 32099 h 144598"/>
                <a:gd name="connsiteX25" fmla="*/ 25432 w 119479"/>
                <a:gd name="connsiteY25" fmla="*/ 63246 h 144598"/>
                <a:gd name="connsiteX26" fmla="*/ 31718 w 119479"/>
                <a:gd name="connsiteY26" fmla="*/ 69533 h 144598"/>
                <a:gd name="connsiteX27" fmla="*/ 31813 w 119479"/>
                <a:gd name="connsiteY27" fmla="*/ 69533 h 144598"/>
                <a:gd name="connsiteX28" fmla="*/ 70771 w 119479"/>
                <a:gd name="connsiteY28" fmla="*/ 69533 h 144598"/>
                <a:gd name="connsiteX29" fmla="*/ 93440 w 119479"/>
                <a:gd name="connsiteY29" fmla="*/ 48387 h 144598"/>
                <a:gd name="connsiteX30" fmla="*/ 72404 w 119479"/>
                <a:gd name="connsiteY30" fmla="*/ 25826 h 144598"/>
                <a:gd name="connsiteX31" fmla="*/ 71533 w 119479"/>
                <a:gd name="connsiteY31" fmla="*/ 25813 h 1445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19479" h="144598">
                  <a:moveTo>
                    <a:pt x="93726" y="143732"/>
                  </a:moveTo>
                  <a:cubicBezTo>
                    <a:pt x="91313" y="143704"/>
                    <a:pt x="89130" y="142298"/>
                    <a:pt x="88106" y="140113"/>
                  </a:cubicBezTo>
                  <a:lnTo>
                    <a:pt x="68390" y="98870"/>
                  </a:lnTo>
                  <a:cubicBezTo>
                    <a:pt x="67357" y="96706"/>
                    <a:pt x="65167" y="95333"/>
                    <a:pt x="62770" y="95345"/>
                  </a:cubicBezTo>
                  <a:lnTo>
                    <a:pt x="31814" y="95345"/>
                  </a:lnTo>
                  <a:cubicBezTo>
                    <a:pt x="28342" y="95293"/>
                    <a:pt x="25485" y="98064"/>
                    <a:pt x="25432" y="101536"/>
                  </a:cubicBezTo>
                  <a:cubicBezTo>
                    <a:pt x="25432" y="101568"/>
                    <a:pt x="25432" y="101600"/>
                    <a:pt x="25432" y="101632"/>
                  </a:cubicBezTo>
                  <a:lnTo>
                    <a:pt x="25432" y="137351"/>
                  </a:lnTo>
                  <a:cubicBezTo>
                    <a:pt x="25484" y="140822"/>
                    <a:pt x="22713" y="143679"/>
                    <a:pt x="19241" y="143732"/>
                  </a:cubicBezTo>
                  <a:cubicBezTo>
                    <a:pt x="19209" y="143732"/>
                    <a:pt x="19177" y="143732"/>
                    <a:pt x="19145" y="143732"/>
                  </a:cubicBezTo>
                  <a:lnTo>
                    <a:pt x="6286" y="143732"/>
                  </a:lnTo>
                  <a:cubicBezTo>
                    <a:pt x="2799" y="143680"/>
                    <a:pt x="0" y="140838"/>
                    <a:pt x="0" y="137351"/>
                  </a:cubicBezTo>
                  <a:lnTo>
                    <a:pt x="0" y="6287"/>
                  </a:lnTo>
                  <a:cubicBezTo>
                    <a:pt x="51" y="2836"/>
                    <a:pt x="2836" y="51"/>
                    <a:pt x="6286" y="0"/>
                  </a:cubicBezTo>
                  <a:lnTo>
                    <a:pt x="70485" y="0"/>
                  </a:lnTo>
                  <a:cubicBezTo>
                    <a:pt x="83070" y="-15"/>
                    <a:pt x="95191" y="4751"/>
                    <a:pt x="104394" y="13335"/>
                  </a:cubicBezTo>
                  <a:cubicBezTo>
                    <a:pt x="113565" y="21784"/>
                    <a:pt x="118983" y="33545"/>
                    <a:pt x="119444" y="46006"/>
                  </a:cubicBezTo>
                  <a:cubicBezTo>
                    <a:pt x="120114" y="63172"/>
                    <a:pt x="111488" y="79369"/>
                    <a:pt x="96869" y="88392"/>
                  </a:cubicBezTo>
                  <a:cubicBezTo>
                    <a:pt x="94175" y="90038"/>
                    <a:pt x="93183" y="93468"/>
                    <a:pt x="94583" y="96298"/>
                  </a:cubicBezTo>
                  <a:lnTo>
                    <a:pt x="113062" y="135065"/>
                  </a:lnTo>
                  <a:cubicBezTo>
                    <a:pt x="114855" y="138037"/>
                    <a:pt x="113899" y="141901"/>
                    <a:pt x="110926" y="143695"/>
                  </a:cubicBezTo>
                  <a:cubicBezTo>
                    <a:pt x="109849" y="144344"/>
                    <a:pt x="108603" y="144656"/>
                    <a:pt x="107347" y="144590"/>
                  </a:cubicBezTo>
                  <a:close/>
                  <a:moveTo>
                    <a:pt x="31814" y="25813"/>
                  </a:moveTo>
                  <a:cubicBezTo>
                    <a:pt x="28342" y="25760"/>
                    <a:pt x="25485" y="28532"/>
                    <a:pt x="25432" y="32003"/>
                  </a:cubicBezTo>
                  <a:cubicBezTo>
                    <a:pt x="25432" y="32035"/>
                    <a:pt x="25432" y="32067"/>
                    <a:pt x="25432" y="32099"/>
                  </a:cubicBezTo>
                  <a:lnTo>
                    <a:pt x="25432" y="63246"/>
                  </a:lnTo>
                  <a:cubicBezTo>
                    <a:pt x="25431" y="66718"/>
                    <a:pt x="28246" y="69533"/>
                    <a:pt x="31718" y="69533"/>
                  </a:cubicBezTo>
                  <a:cubicBezTo>
                    <a:pt x="31749" y="69533"/>
                    <a:pt x="31781" y="69533"/>
                    <a:pt x="31813" y="69533"/>
                  </a:cubicBezTo>
                  <a:lnTo>
                    <a:pt x="70771" y="69533"/>
                  </a:lnTo>
                  <a:cubicBezTo>
                    <a:pt x="82756" y="69655"/>
                    <a:pt x="92730" y="60352"/>
                    <a:pt x="93440" y="48387"/>
                  </a:cubicBezTo>
                  <a:cubicBezTo>
                    <a:pt x="93861" y="36348"/>
                    <a:pt x="84443" y="26247"/>
                    <a:pt x="72404" y="25826"/>
                  </a:cubicBezTo>
                  <a:cubicBezTo>
                    <a:pt x="72113" y="25816"/>
                    <a:pt x="71823" y="25811"/>
                    <a:pt x="71533" y="25813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" name="爱设计-4-3">
              <a:extLst>
                <a:ext uri="{FF2B5EF4-FFF2-40B4-BE49-F238E27FC236}">
                  <a16:creationId xmlns:a16="http://schemas.microsoft.com/office/drawing/2014/main" id="{B264AB73-E5B6-B40D-3E38-4954F7A7E98E}"/>
                </a:ext>
              </a:extLst>
            </p:cNvPr>
            <p:cNvSpPr/>
            <p:nvPr/>
          </p:nvSpPr>
          <p:spPr>
            <a:xfrm>
              <a:off x="5481970" y="3750183"/>
              <a:ext cx="133348" cy="143732"/>
            </a:xfrm>
            <a:custGeom>
              <a:avLst/>
              <a:gdLst>
                <a:gd name="connsiteX0" fmla="*/ 59960 w 133348"/>
                <a:gd name="connsiteY0" fmla="*/ 143732 h 143732"/>
                <a:gd name="connsiteX1" fmla="*/ 53673 w 133348"/>
                <a:gd name="connsiteY1" fmla="*/ 137446 h 143732"/>
                <a:gd name="connsiteX2" fmla="*/ 53673 w 133348"/>
                <a:gd name="connsiteY2" fmla="*/ 85820 h 143732"/>
                <a:gd name="connsiteX3" fmla="*/ 51959 w 133348"/>
                <a:gd name="connsiteY3" fmla="*/ 80391 h 143732"/>
                <a:gd name="connsiteX4" fmla="*/ 905 w 133348"/>
                <a:gd name="connsiteY4" fmla="*/ 10001 h 143732"/>
                <a:gd name="connsiteX5" fmla="*/ 3040 w 133348"/>
                <a:gd name="connsiteY5" fmla="*/ 1371 h 143732"/>
                <a:gd name="connsiteX6" fmla="*/ 5953 w 133348"/>
                <a:gd name="connsiteY6" fmla="*/ 476 h 143732"/>
                <a:gd name="connsiteX7" fmla="*/ 18716 w 133348"/>
                <a:gd name="connsiteY7" fmla="*/ 476 h 143732"/>
                <a:gd name="connsiteX8" fmla="*/ 23479 w 133348"/>
                <a:gd name="connsiteY8" fmla="*/ 2667 h 143732"/>
                <a:gd name="connsiteX9" fmla="*/ 61579 w 133348"/>
                <a:gd name="connsiteY9" fmla="*/ 56483 h 143732"/>
                <a:gd name="connsiteX10" fmla="*/ 66722 w 133348"/>
                <a:gd name="connsiteY10" fmla="*/ 59055 h 143732"/>
                <a:gd name="connsiteX11" fmla="*/ 71771 w 133348"/>
                <a:gd name="connsiteY11" fmla="*/ 56483 h 143732"/>
                <a:gd name="connsiteX12" fmla="*/ 109871 w 133348"/>
                <a:gd name="connsiteY12" fmla="*/ 2667 h 143732"/>
                <a:gd name="connsiteX13" fmla="*/ 115014 w 133348"/>
                <a:gd name="connsiteY13" fmla="*/ 0 h 143732"/>
                <a:gd name="connsiteX14" fmla="*/ 127397 w 133348"/>
                <a:gd name="connsiteY14" fmla="*/ 0 h 143732"/>
                <a:gd name="connsiteX15" fmla="*/ 133340 w 133348"/>
                <a:gd name="connsiteY15" fmla="*/ 6612 h 143732"/>
                <a:gd name="connsiteX16" fmla="*/ 132445 w 133348"/>
                <a:gd name="connsiteY16" fmla="*/ 9525 h 143732"/>
                <a:gd name="connsiteX17" fmla="*/ 81200 w 133348"/>
                <a:gd name="connsiteY17" fmla="*/ 80391 h 143732"/>
                <a:gd name="connsiteX18" fmla="*/ 79486 w 133348"/>
                <a:gd name="connsiteY18" fmla="*/ 85820 h 143732"/>
                <a:gd name="connsiteX19" fmla="*/ 79486 w 133348"/>
                <a:gd name="connsiteY19" fmla="*/ 137446 h 143732"/>
                <a:gd name="connsiteX20" fmla="*/ 73199 w 133348"/>
                <a:gd name="connsiteY20" fmla="*/ 143732 h 1437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33348" h="143732">
                  <a:moveTo>
                    <a:pt x="59960" y="143732"/>
                  </a:moveTo>
                  <a:cubicBezTo>
                    <a:pt x="56509" y="143681"/>
                    <a:pt x="53724" y="140896"/>
                    <a:pt x="53673" y="137446"/>
                  </a:cubicBezTo>
                  <a:lnTo>
                    <a:pt x="53673" y="85820"/>
                  </a:lnTo>
                  <a:cubicBezTo>
                    <a:pt x="53708" y="83872"/>
                    <a:pt x="53106" y="81966"/>
                    <a:pt x="51959" y="80391"/>
                  </a:cubicBezTo>
                  <a:lnTo>
                    <a:pt x="905" y="10001"/>
                  </a:lnTo>
                  <a:cubicBezTo>
                    <a:pt x="-889" y="7028"/>
                    <a:pt x="67" y="3164"/>
                    <a:pt x="3040" y="1371"/>
                  </a:cubicBezTo>
                  <a:cubicBezTo>
                    <a:pt x="3923" y="838"/>
                    <a:pt x="4923" y="531"/>
                    <a:pt x="5953" y="476"/>
                  </a:cubicBezTo>
                  <a:lnTo>
                    <a:pt x="18716" y="476"/>
                  </a:lnTo>
                  <a:cubicBezTo>
                    <a:pt x="20547" y="478"/>
                    <a:pt x="22286" y="1278"/>
                    <a:pt x="23479" y="2667"/>
                  </a:cubicBezTo>
                  <a:lnTo>
                    <a:pt x="61579" y="56483"/>
                  </a:lnTo>
                  <a:cubicBezTo>
                    <a:pt x="62788" y="58108"/>
                    <a:pt x="64697" y="59063"/>
                    <a:pt x="66722" y="59055"/>
                  </a:cubicBezTo>
                  <a:cubicBezTo>
                    <a:pt x="68722" y="59063"/>
                    <a:pt x="70602" y="58105"/>
                    <a:pt x="71771" y="56483"/>
                  </a:cubicBezTo>
                  <a:lnTo>
                    <a:pt x="109871" y="2667"/>
                  </a:lnTo>
                  <a:cubicBezTo>
                    <a:pt x="111049" y="994"/>
                    <a:pt x="112968" y="-1"/>
                    <a:pt x="115014" y="0"/>
                  </a:cubicBezTo>
                  <a:lnTo>
                    <a:pt x="127397" y="0"/>
                  </a:lnTo>
                  <a:cubicBezTo>
                    <a:pt x="130864" y="185"/>
                    <a:pt x="133524" y="3145"/>
                    <a:pt x="133340" y="6612"/>
                  </a:cubicBezTo>
                  <a:cubicBezTo>
                    <a:pt x="133285" y="7642"/>
                    <a:pt x="132978" y="8642"/>
                    <a:pt x="132445" y="9525"/>
                  </a:cubicBezTo>
                  <a:lnTo>
                    <a:pt x="81200" y="80391"/>
                  </a:lnTo>
                  <a:cubicBezTo>
                    <a:pt x="80053" y="81966"/>
                    <a:pt x="79451" y="83872"/>
                    <a:pt x="79486" y="85820"/>
                  </a:cubicBezTo>
                  <a:lnTo>
                    <a:pt x="79486" y="137446"/>
                  </a:lnTo>
                  <a:cubicBezTo>
                    <a:pt x="79435" y="140896"/>
                    <a:pt x="76650" y="143681"/>
                    <a:pt x="73199" y="143732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" name="爱设计-4-4">
              <a:extLst>
                <a:ext uri="{FF2B5EF4-FFF2-40B4-BE49-F238E27FC236}">
                  <a16:creationId xmlns:a16="http://schemas.microsoft.com/office/drawing/2014/main" id="{2831C407-0DFA-456C-C2A9-FA0E8AEEFAFB}"/>
                </a:ext>
              </a:extLst>
            </p:cNvPr>
            <p:cNvSpPr/>
            <p:nvPr/>
          </p:nvSpPr>
          <p:spPr>
            <a:xfrm>
              <a:off x="5769006" y="3750182"/>
              <a:ext cx="131730" cy="143732"/>
            </a:xfrm>
            <a:custGeom>
              <a:avLst/>
              <a:gdLst>
                <a:gd name="connsiteX0" fmla="*/ 65913 w 131730"/>
                <a:gd name="connsiteY0" fmla="*/ 143732 h 143732"/>
                <a:gd name="connsiteX1" fmla="*/ 0 w 131730"/>
                <a:gd name="connsiteY1" fmla="*/ 77819 h 143732"/>
                <a:gd name="connsiteX2" fmla="*/ 0 w 131730"/>
                <a:gd name="connsiteY2" fmla="*/ 6287 h 143732"/>
                <a:gd name="connsiteX3" fmla="*/ 6286 w 131730"/>
                <a:gd name="connsiteY3" fmla="*/ 0 h 143732"/>
                <a:gd name="connsiteX4" fmla="*/ 19431 w 131730"/>
                <a:gd name="connsiteY4" fmla="*/ 0 h 143732"/>
                <a:gd name="connsiteX5" fmla="*/ 25717 w 131730"/>
                <a:gd name="connsiteY5" fmla="*/ 6287 h 143732"/>
                <a:gd name="connsiteX6" fmla="*/ 25717 w 131730"/>
                <a:gd name="connsiteY6" fmla="*/ 77343 h 143732"/>
                <a:gd name="connsiteX7" fmla="*/ 63909 w 131730"/>
                <a:gd name="connsiteY7" fmla="*/ 119447 h 143732"/>
                <a:gd name="connsiteX8" fmla="*/ 106013 w 131730"/>
                <a:gd name="connsiteY8" fmla="*/ 81255 h 143732"/>
                <a:gd name="connsiteX9" fmla="*/ 106013 w 131730"/>
                <a:gd name="connsiteY9" fmla="*/ 77343 h 143732"/>
                <a:gd name="connsiteX10" fmla="*/ 106013 w 131730"/>
                <a:gd name="connsiteY10" fmla="*/ 6287 h 143732"/>
                <a:gd name="connsiteX11" fmla="*/ 112300 w 131730"/>
                <a:gd name="connsiteY11" fmla="*/ 0 h 143732"/>
                <a:gd name="connsiteX12" fmla="*/ 125444 w 131730"/>
                <a:gd name="connsiteY12" fmla="*/ 0 h 143732"/>
                <a:gd name="connsiteX13" fmla="*/ 131731 w 131730"/>
                <a:gd name="connsiteY13" fmla="*/ 6287 h 143732"/>
                <a:gd name="connsiteX14" fmla="*/ 131731 w 131730"/>
                <a:gd name="connsiteY14" fmla="*/ 77819 h 143732"/>
                <a:gd name="connsiteX15" fmla="*/ 66008 w 131730"/>
                <a:gd name="connsiteY15" fmla="*/ 143732 h 143732"/>
                <a:gd name="connsiteX16" fmla="*/ 65913 w 131730"/>
                <a:gd name="connsiteY16" fmla="*/ 143732 h 1437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31730" h="143732">
                  <a:moveTo>
                    <a:pt x="65913" y="143732"/>
                  </a:moveTo>
                  <a:cubicBezTo>
                    <a:pt x="29510" y="143732"/>
                    <a:pt x="0" y="114222"/>
                    <a:pt x="0" y="77819"/>
                  </a:cubicBezTo>
                  <a:lnTo>
                    <a:pt x="0" y="6287"/>
                  </a:lnTo>
                  <a:cubicBezTo>
                    <a:pt x="0" y="2815"/>
                    <a:pt x="2815" y="0"/>
                    <a:pt x="6286" y="0"/>
                  </a:cubicBezTo>
                  <a:lnTo>
                    <a:pt x="19431" y="0"/>
                  </a:lnTo>
                  <a:cubicBezTo>
                    <a:pt x="22903" y="0"/>
                    <a:pt x="25717" y="2815"/>
                    <a:pt x="25717" y="6287"/>
                  </a:cubicBezTo>
                  <a:lnTo>
                    <a:pt x="25717" y="77343"/>
                  </a:lnTo>
                  <a:cubicBezTo>
                    <a:pt x="24637" y="99516"/>
                    <a:pt x="41736" y="118367"/>
                    <a:pt x="63909" y="119447"/>
                  </a:cubicBezTo>
                  <a:cubicBezTo>
                    <a:pt x="86082" y="120527"/>
                    <a:pt x="104933" y="103428"/>
                    <a:pt x="106013" y="81255"/>
                  </a:cubicBezTo>
                  <a:cubicBezTo>
                    <a:pt x="106077" y="79952"/>
                    <a:pt x="106077" y="78646"/>
                    <a:pt x="106013" y="77343"/>
                  </a:cubicBezTo>
                  <a:lnTo>
                    <a:pt x="106013" y="6287"/>
                  </a:lnTo>
                  <a:cubicBezTo>
                    <a:pt x="106064" y="2836"/>
                    <a:pt x="108849" y="51"/>
                    <a:pt x="112300" y="0"/>
                  </a:cubicBezTo>
                  <a:lnTo>
                    <a:pt x="125444" y="0"/>
                  </a:lnTo>
                  <a:cubicBezTo>
                    <a:pt x="128916" y="0"/>
                    <a:pt x="131731" y="2815"/>
                    <a:pt x="131731" y="6287"/>
                  </a:cubicBezTo>
                  <a:lnTo>
                    <a:pt x="131731" y="77819"/>
                  </a:lnTo>
                  <a:cubicBezTo>
                    <a:pt x="131783" y="114169"/>
                    <a:pt x="102358" y="143680"/>
                    <a:pt x="66008" y="143732"/>
                  </a:cubicBezTo>
                  <a:cubicBezTo>
                    <a:pt x="65977" y="143732"/>
                    <a:pt x="65945" y="143732"/>
                    <a:pt x="65913" y="143732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" name="爱设计-4-5">
              <a:extLst>
                <a:ext uri="{FF2B5EF4-FFF2-40B4-BE49-F238E27FC236}">
                  <a16:creationId xmlns:a16="http://schemas.microsoft.com/office/drawing/2014/main" id="{6ABF3A88-EBC6-11F0-6EF8-EC5CA3AE369B}"/>
                </a:ext>
              </a:extLst>
            </p:cNvPr>
            <p:cNvSpPr/>
            <p:nvPr/>
          </p:nvSpPr>
          <p:spPr>
            <a:xfrm>
              <a:off x="6121239" y="3748944"/>
              <a:ext cx="116682" cy="145923"/>
            </a:xfrm>
            <a:custGeom>
              <a:avLst/>
              <a:gdLst>
                <a:gd name="connsiteX0" fmla="*/ 6287 w 116682"/>
                <a:gd name="connsiteY0" fmla="*/ 145923 h 145923"/>
                <a:gd name="connsiteX1" fmla="*/ 1 w 116682"/>
                <a:gd name="connsiteY1" fmla="*/ 139829 h 145923"/>
                <a:gd name="connsiteX2" fmla="*/ 1 w 116682"/>
                <a:gd name="connsiteY2" fmla="*/ 139637 h 145923"/>
                <a:gd name="connsiteX3" fmla="*/ 1 w 116682"/>
                <a:gd name="connsiteY3" fmla="*/ 6287 h 145923"/>
                <a:gd name="connsiteX4" fmla="*/ 6287 w 116682"/>
                <a:gd name="connsiteY4" fmla="*/ 0 h 145923"/>
                <a:gd name="connsiteX5" fmla="*/ 20003 w 116682"/>
                <a:gd name="connsiteY5" fmla="*/ 0 h 145923"/>
                <a:gd name="connsiteX6" fmla="*/ 26290 w 116682"/>
                <a:gd name="connsiteY6" fmla="*/ 6287 h 145923"/>
                <a:gd name="connsiteX7" fmla="*/ 26290 w 116682"/>
                <a:gd name="connsiteY7" fmla="*/ 114395 h 145923"/>
                <a:gd name="connsiteX8" fmla="*/ 32576 w 116682"/>
                <a:gd name="connsiteY8" fmla="*/ 120682 h 145923"/>
                <a:gd name="connsiteX9" fmla="*/ 110396 w 116682"/>
                <a:gd name="connsiteY9" fmla="*/ 120682 h 145923"/>
                <a:gd name="connsiteX10" fmla="*/ 116682 w 116682"/>
                <a:gd name="connsiteY10" fmla="*/ 126968 h 145923"/>
                <a:gd name="connsiteX11" fmla="*/ 116682 w 116682"/>
                <a:gd name="connsiteY11" fmla="*/ 139637 h 145923"/>
                <a:gd name="connsiteX12" fmla="*/ 110588 w 116682"/>
                <a:gd name="connsiteY12" fmla="*/ 145923 h 145923"/>
                <a:gd name="connsiteX13" fmla="*/ 110396 w 116682"/>
                <a:gd name="connsiteY13" fmla="*/ 145923 h 1459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16682" h="145923">
                  <a:moveTo>
                    <a:pt x="6287" y="145923"/>
                  </a:moveTo>
                  <a:cubicBezTo>
                    <a:pt x="2868" y="145976"/>
                    <a:pt x="54" y="143248"/>
                    <a:pt x="1" y="139829"/>
                  </a:cubicBezTo>
                  <a:cubicBezTo>
                    <a:pt x="0" y="139765"/>
                    <a:pt x="0" y="139701"/>
                    <a:pt x="1" y="139637"/>
                  </a:cubicBezTo>
                  <a:lnTo>
                    <a:pt x="1" y="6287"/>
                  </a:lnTo>
                  <a:cubicBezTo>
                    <a:pt x="1" y="2815"/>
                    <a:pt x="2815" y="0"/>
                    <a:pt x="6287" y="0"/>
                  </a:cubicBezTo>
                  <a:lnTo>
                    <a:pt x="20003" y="0"/>
                  </a:lnTo>
                  <a:cubicBezTo>
                    <a:pt x="23475" y="0"/>
                    <a:pt x="26290" y="2815"/>
                    <a:pt x="26290" y="6287"/>
                  </a:cubicBezTo>
                  <a:lnTo>
                    <a:pt x="26290" y="114395"/>
                  </a:lnTo>
                  <a:cubicBezTo>
                    <a:pt x="26290" y="117867"/>
                    <a:pt x="29104" y="120682"/>
                    <a:pt x="32576" y="120682"/>
                  </a:cubicBezTo>
                  <a:lnTo>
                    <a:pt x="110396" y="120682"/>
                  </a:lnTo>
                  <a:cubicBezTo>
                    <a:pt x="113868" y="120682"/>
                    <a:pt x="116682" y="123496"/>
                    <a:pt x="116682" y="126968"/>
                  </a:cubicBezTo>
                  <a:lnTo>
                    <a:pt x="116682" y="139637"/>
                  </a:lnTo>
                  <a:cubicBezTo>
                    <a:pt x="116735" y="143055"/>
                    <a:pt x="114007" y="145870"/>
                    <a:pt x="110588" y="145923"/>
                  </a:cubicBezTo>
                  <a:cubicBezTo>
                    <a:pt x="110524" y="145924"/>
                    <a:pt x="110460" y="145924"/>
                    <a:pt x="110396" y="145923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" name="爱设计-4-6">
              <a:extLst>
                <a:ext uri="{FF2B5EF4-FFF2-40B4-BE49-F238E27FC236}">
                  <a16:creationId xmlns:a16="http://schemas.microsoft.com/office/drawing/2014/main" id="{93B33028-1E01-C50B-C897-E9E93394C245}"/>
                </a:ext>
              </a:extLst>
            </p:cNvPr>
            <p:cNvSpPr/>
            <p:nvPr/>
          </p:nvSpPr>
          <p:spPr>
            <a:xfrm>
              <a:off x="6561009" y="3749611"/>
              <a:ext cx="149352" cy="149352"/>
            </a:xfrm>
            <a:custGeom>
              <a:avLst/>
              <a:gdLst>
                <a:gd name="connsiteX0" fmla="*/ 74867 w 149352"/>
                <a:gd name="connsiteY0" fmla="*/ 149352 h 149352"/>
                <a:gd name="connsiteX1" fmla="*/ 0 w 149352"/>
                <a:gd name="connsiteY1" fmla="*/ 74867 h 149352"/>
                <a:gd name="connsiteX2" fmla="*/ 74486 w 149352"/>
                <a:gd name="connsiteY2" fmla="*/ 0 h 149352"/>
                <a:gd name="connsiteX3" fmla="*/ 149352 w 149352"/>
                <a:gd name="connsiteY3" fmla="*/ 74486 h 149352"/>
                <a:gd name="connsiteX4" fmla="*/ 149352 w 149352"/>
                <a:gd name="connsiteY4" fmla="*/ 74676 h 149352"/>
                <a:gd name="connsiteX5" fmla="*/ 74867 w 149352"/>
                <a:gd name="connsiteY5" fmla="*/ 149352 h 149352"/>
                <a:gd name="connsiteX6" fmla="*/ 74867 w 149352"/>
                <a:gd name="connsiteY6" fmla="*/ 25527 h 149352"/>
                <a:gd name="connsiteX7" fmla="*/ 25527 w 149352"/>
                <a:gd name="connsiteY7" fmla="*/ 74676 h 149352"/>
                <a:gd name="connsiteX8" fmla="*/ 74676 w 149352"/>
                <a:gd name="connsiteY8" fmla="*/ 124015 h 149352"/>
                <a:gd name="connsiteX9" fmla="*/ 124015 w 149352"/>
                <a:gd name="connsiteY9" fmla="*/ 74866 h 149352"/>
                <a:gd name="connsiteX10" fmla="*/ 124016 w 149352"/>
                <a:gd name="connsiteY10" fmla="*/ 74771 h 149352"/>
                <a:gd name="connsiteX11" fmla="*/ 74866 w 149352"/>
                <a:gd name="connsiteY11" fmla="*/ 25432 h 1493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49352" h="149352">
                  <a:moveTo>
                    <a:pt x="74867" y="149352"/>
                  </a:moveTo>
                  <a:cubicBezTo>
                    <a:pt x="33624" y="149457"/>
                    <a:pt x="105" y="116109"/>
                    <a:pt x="0" y="74867"/>
                  </a:cubicBezTo>
                  <a:cubicBezTo>
                    <a:pt x="-105" y="33624"/>
                    <a:pt x="33243" y="105"/>
                    <a:pt x="74486" y="0"/>
                  </a:cubicBezTo>
                  <a:cubicBezTo>
                    <a:pt x="115728" y="-105"/>
                    <a:pt x="149247" y="33243"/>
                    <a:pt x="149352" y="74486"/>
                  </a:cubicBezTo>
                  <a:cubicBezTo>
                    <a:pt x="149352" y="74549"/>
                    <a:pt x="149352" y="74612"/>
                    <a:pt x="149352" y="74676"/>
                  </a:cubicBezTo>
                  <a:cubicBezTo>
                    <a:pt x="149300" y="115822"/>
                    <a:pt x="116013" y="149195"/>
                    <a:pt x="74867" y="149352"/>
                  </a:cubicBezTo>
                  <a:close/>
                  <a:moveTo>
                    <a:pt x="74867" y="25527"/>
                  </a:moveTo>
                  <a:cubicBezTo>
                    <a:pt x="47670" y="25474"/>
                    <a:pt x="25580" y="47479"/>
                    <a:pt x="25527" y="74676"/>
                  </a:cubicBezTo>
                  <a:cubicBezTo>
                    <a:pt x="25474" y="101873"/>
                    <a:pt x="47479" y="123963"/>
                    <a:pt x="74676" y="124015"/>
                  </a:cubicBezTo>
                  <a:cubicBezTo>
                    <a:pt x="101873" y="124068"/>
                    <a:pt x="123963" y="102063"/>
                    <a:pt x="124015" y="74866"/>
                  </a:cubicBezTo>
                  <a:cubicBezTo>
                    <a:pt x="124016" y="74835"/>
                    <a:pt x="124016" y="74803"/>
                    <a:pt x="124016" y="74771"/>
                  </a:cubicBezTo>
                  <a:cubicBezTo>
                    <a:pt x="124016" y="47596"/>
                    <a:pt x="102042" y="25537"/>
                    <a:pt x="74866" y="25432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" name="爱设计-4-7">
              <a:extLst>
                <a:ext uri="{FF2B5EF4-FFF2-40B4-BE49-F238E27FC236}">
                  <a16:creationId xmlns:a16="http://schemas.microsoft.com/office/drawing/2014/main" id="{9F268F28-A984-CB11-4F2B-4B0632FBC555}"/>
                </a:ext>
              </a:extLst>
            </p:cNvPr>
            <p:cNvSpPr/>
            <p:nvPr/>
          </p:nvSpPr>
          <p:spPr>
            <a:xfrm>
              <a:off x="6243065" y="3747039"/>
              <a:ext cx="149351" cy="149351"/>
            </a:xfrm>
            <a:custGeom>
              <a:avLst/>
              <a:gdLst>
                <a:gd name="connsiteX0" fmla="*/ 74676 w 149351"/>
                <a:gd name="connsiteY0" fmla="*/ 149352 h 149351"/>
                <a:gd name="connsiteX1" fmla="*/ 0 w 149351"/>
                <a:gd name="connsiteY1" fmla="*/ 74676 h 149351"/>
                <a:gd name="connsiteX2" fmla="*/ 74676 w 149351"/>
                <a:gd name="connsiteY2" fmla="*/ 0 h 149351"/>
                <a:gd name="connsiteX3" fmla="*/ 149352 w 149351"/>
                <a:gd name="connsiteY3" fmla="*/ 74676 h 149351"/>
                <a:gd name="connsiteX4" fmla="*/ 74676 w 149351"/>
                <a:gd name="connsiteY4" fmla="*/ 149352 h 149351"/>
                <a:gd name="connsiteX5" fmla="*/ 74676 w 149351"/>
                <a:gd name="connsiteY5" fmla="*/ 25527 h 149351"/>
                <a:gd name="connsiteX6" fmla="*/ 25910 w 149351"/>
                <a:gd name="connsiteY6" fmla="*/ 75245 h 149351"/>
                <a:gd name="connsiteX7" fmla="*/ 75629 w 149351"/>
                <a:gd name="connsiteY7" fmla="*/ 124011 h 149351"/>
                <a:gd name="connsiteX8" fmla="*/ 124396 w 149351"/>
                <a:gd name="connsiteY8" fmla="*/ 74676 h 149351"/>
                <a:gd name="connsiteX9" fmla="*/ 75251 w 149351"/>
                <a:gd name="connsiteY9" fmla="*/ 25524 h 149351"/>
                <a:gd name="connsiteX10" fmla="*/ 74676 w 149351"/>
                <a:gd name="connsiteY10" fmla="*/ 25527 h 1493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49351" h="149351">
                  <a:moveTo>
                    <a:pt x="74676" y="149352"/>
                  </a:moveTo>
                  <a:cubicBezTo>
                    <a:pt x="33434" y="149352"/>
                    <a:pt x="0" y="115918"/>
                    <a:pt x="0" y="74676"/>
                  </a:cubicBezTo>
                  <a:cubicBezTo>
                    <a:pt x="0" y="33434"/>
                    <a:pt x="33434" y="0"/>
                    <a:pt x="74676" y="0"/>
                  </a:cubicBezTo>
                  <a:cubicBezTo>
                    <a:pt x="115918" y="0"/>
                    <a:pt x="149352" y="33434"/>
                    <a:pt x="149352" y="74676"/>
                  </a:cubicBezTo>
                  <a:cubicBezTo>
                    <a:pt x="149352" y="115918"/>
                    <a:pt x="115918" y="149352"/>
                    <a:pt x="74676" y="149352"/>
                  </a:cubicBezTo>
                  <a:close/>
                  <a:moveTo>
                    <a:pt x="74676" y="25527"/>
                  </a:moveTo>
                  <a:cubicBezTo>
                    <a:pt x="47480" y="25790"/>
                    <a:pt x="25647" y="48050"/>
                    <a:pt x="25910" y="75245"/>
                  </a:cubicBezTo>
                  <a:cubicBezTo>
                    <a:pt x="26173" y="102441"/>
                    <a:pt x="48433" y="124274"/>
                    <a:pt x="75629" y="124011"/>
                  </a:cubicBezTo>
                  <a:cubicBezTo>
                    <a:pt x="102675" y="123749"/>
                    <a:pt x="124447" y="101723"/>
                    <a:pt x="124396" y="74676"/>
                  </a:cubicBezTo>
                  <a:cubicBezTo>
                    <a:pt x="124398" y="47532"/>
                    <a:pt x="102395" y="25525"/>
                    <a:pt x="75251" y="25524"/>
                  </a:cubicBezTo>
                  <a:cubicBezTo>
                    <a:pt x="75059" y="25524"/>
                    <a:pt x="74868" y="25525"/>
                    <a:pt x="74676" y="25527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" name="爱设计-4-8">
              <a:extLst>
                <a:ext uri="{FF2B5EF4-FFF2-40B4-BE49-F238E27FC236}">
                  <a16:creationId xmlns:a16="http://schemas.microsoft.com/office/drawing/2014/main" id="{B347EB07-54CF-ADAD-EAF5-6F252FDFDC0C}"/>
                </a:ext>
              </a:extLst>
            </p:cNvPr>
            <p:cNvSpPr/>
            <p:nvPr/>
          </p:nvSpPr>
          <p:spPr>
            <a:xfrm>
              <a:off x="6402799" y="3745562"/>
              <a:ext cx="151572" cy="149352"/>
            </a:xfrm>
            <a:custGeom>
              <a:avLst/>
              <a:gdLst>
                <a:gd name="connsiteX0" fmla="*/ 145638 w 151572"/>
                <a:gd name="connsiteY0" fmla="*/ 64438 h 149352"/>
                <a:gd name="connsiteX1" fmla="*/ 145066 w 151572"/>
                <a:gd name="connsiteY1" fmla="*/ 64438 h 149352"/>
                <a:gd name="connsiteX2" fmla="*/ 145066 w 151572"/>
                <a:gd name="connsiteY2" fmla="*/ 64438 h 149352"/>
                <a:gd name="connsiteX3" fmla="*/ 87916 w 151572"/>
                <a:gd name="connsiteY3" fmla="*/ 64438 h 149352"/>
                <a:gd name="connsiteX4" fmla="*/ 81630 w 151572"/>
                <a:gd name="connsiteY4" fmla="*/ 70724 h 149352"/>
                <a:gd name="connsiteX5" fmla="*/ 81630 w 151572"/>
                <a:gd name="connsiteY5" fmla="*/ 83583 h 149352"/>
                <a:gd name="connsiteX6" fmla="*/ 87916 w 151572"/>
                <a:gd name="connsiteY6" fmla="*/ 89869 h 149352"/>
                <a:gd name="connsiteX7" fmla="*/ 115443 w 151572"/>
                <a:gd name="connsiteY7" fmla="*/ 89869 h 149352"/>
                <a:gd name="connsiteX8" fmla="*/ 119539 w 151572"/>
                <a:gd name="connsiteY8" fmla="*/ 91584 h 149352"/>
                <a:gd name="connsiteX9" fmla="*/ 120492 w 151572"/>
                <a:gd name="connsiteY9" fmla="*/ 96632 h 149352"/>
                <a:gd name="connsiteX10" fmla="*/ 120492 w 151572"/>
                <a:gd name="connsiteY10" fmla="*/ 96632 h 149352"/>
                <a:gd name="connsiteX11" fmla="*/ 120492 w 151572"/>
                <a:gd name="connsiteY11" fmla="*/ 96632 h 149352"/>
                <a:gd name="connsiteX12" fmla="*/ 103632 w 151572"/>
                <a:gd name="connsiteY12" fmla="*/ 117873 h 149352"/>
                <a:gd name="connsiteX13" fmla="*/ 102870 w 151572"/>
                <a:gd name="connsiteY13" fmla="*/ 117873 h 149352"/>
                <a:gd name="connsiteX14" fmla="*/ 100299 w 151572"/>
                <a:gd name="connsiteY14" fmla="*/ 119206 h 149352"/>
                <a:gd name="connsiteX15" fmla="*/ 100299 w 151572"/>
                <a:gd name="connsiteY15" fmla="*/ 119206 h 149352"/>
                <a:gd name="connsiteX16" fmla="*/ 99156 w 151572"/>
                <a:gd name="connsiteY16" fmla="*/ 119778 h 149352"/>
                <a:gd name="connsiteX17" fmla="*/ 99156 w 151572"/>
                <a:gd name="connsiteY17" fmla="*/ 119778 h 149352"/>
                <a:gd name="connsiteX18" fmla="*/ 98108 w 151572"/>
                <a:gd name="connsiteY18" fmla="*/ 120254 h 149352"/>
                <a:gd name="connsiteX19" fmla="*/ 98108 w 151572"/>
                <a:gd name="connsiteY19" fmla="*/ 120254 h 149352"/>
                <a:gd name="connsiteX20" fmla="*/ 96965 w 151572"/>
                <a:gd name="connsiteY20" fmla="*/ 120254 h 149352"/>
                <a:gd name="connsiteX21" fmla="*/ 96965 w 151572"/>
                <a:gd name="connsiteY21" fmla="*/ 120254 h 149352"/>
                <a:gd name="connsiteX22" fmla="*/ 91345 w 151572"/>
                <a:gd name="connsiteY22" fmla="*/ 122254 h 149352"/>
                <a:gd name="connsiteX23" fmla="*/ 91345 w 151572"/>
                <a:gd name="connsiteY23" fmla="*/ 122254 h 149352"/>
                <a:gd name="connsiteX24" fmla="*/ 90012 w 151572"/>
                <a:gd name="connsiteY24" fmla="*/ 122254 h 149352"/>
                <a:gd name="connsiteX25" fmla="*/ 90012 w 151572"/>
                <a:gd name="connsiteY25" fmla="*/ 122254 h 149352"/>
                <a:gd name="connsiteX26" fmla="*/ 88678 w 151572"/>
                <a:gd name="connsiteY26" fmla="*/ 122254 h 149352"/>
                <a:gd name="connsiteX27" fmla="*/ 88678 w 151572"/>
                <a:gd name="connsiteY27" fmla="*/ 122254 h 149352"/>
                <a:gd name="connsiteX28" fmla="*/ 81344 w 151572"/>
                <a:gd name="connsiteY28" fmla="*/ 123302 h 149352"/>
                <a:gd name="connsiteX29" fmla="*/ 71819 w 151572"/>
                <a:gd name="connsiteY29" fmla="*/ 123302 h 149352"/>
                <a:gd name="connsiteX30" fmla="*/ 70581 w 151572"/>
                <a:gd name="connsiteY30" fmla="*/ 123302 h 149352"/>
                <a:gd name="connsiteX31" fmla="*/ 70581 w 151572"/>
                <a:gd name="connsiteY31" fmla="*/ 123302 h 149352"/>
                <a:gd name="connsiteX32" fmla="*/ 66580 w 151572"/>
                <a:gd name="connsiteY32" fmla="*/ 122540 h 149352"/>
                <a:gd name="connsiteX33" fmla="*/ 66580 w 151572"/>
                <a:gd name="connsiteY33" fmla="*/ 122540 h 149352"/>
                <a:gd name="connsiteX34" fmla="*/ 29259 w 151572"/>
                <a:gd name="connsiteY34" fmla="*/ 63743 h 149352"/>
                <a:gd name="connsiteX35" fmla="*/ 63246 w 151572"/>
                <a:gd name="connsiteY35" fmla="*/ 27290 h 149352"/>
                <a:gd name="connsiteX36" fmla="*/ 63246 w 151572"/>
                <a:gd name="connsiteY36" fmla="*/ 27290 h 149352"/>
                <a:gd name="connsiteX37" fmla="*/ 72009 w 151572"/>
                <a:gd name="connsiteY37" fmla="*/ 25480 h 149352"/>
                <a:gd name="connsiteX38" fmla="*/ 72009 w 151572"/>
                <a:gd name="connsiteY38" fmla="*/ 25480 h 149352"/>
                <a:gd name="connsiteX39" fmla="*/ 75438 w 151572"/>
                <a:gd name="connsiteY39" fmla="*/ 25480 h 149352"/>
                <a:gd name="connsiteX40" fmla="*/ 77534 w 151572"/>
                <a:gd name="connsiteY40" fmla="*/ 25480 h 149352"/>
                <a:gd name="connsiteX41" fmla="*/ 108966 w 151572"/>
                <a:gd name="connsiteY41" fmla="*/ 36815 h 149352"/>
                <a:gd name="connsiteX42" fmla="*/ 109538 w 151572"/>
                <a:gd name="connsiteY42" fmla="*/ 37387 h 149352"/>
                <a:gd name="connsiteX43" fmla="*/ 109538 w 151572"/>
                <a:gd name="connsiteY43" fmla="*/ 37387 h 149352"/>
                <a:gd name="connsiteX44" fmla="*/ 112395 w 151572"/>
                <a:gd name="connsiteY44" fmla="*/ 40054 h 149352"/>
                <a:gd name="connsiteX45" fmla="*/ 120396 w 151572"/>
                <a:gd name="connsiteY45" fmla="*/ 40720 h 149352"/>
                <a:gd name="connsiteX46" fmla="*/ 131064 w 151572"/>
                <a:gd name="connsiteY46" fmla="*/ 33291 h 149352"/>
                <a:gd name="connsiteX47" fmla="*/ 132781 w 151572"/>
                <a:gd name="connsiteY47" fmla="*/ 24705 h 149352"/>
                <a:gd name="connsiteX48" fmla="*/ 132588 w 151572"/>
                <a:gd name="connsiteY48" fmla="*/ 24433 h 149352"/>
                <a:gd name="connsiteX49" fmla="*/ 122016 w 151572"/>
                <a:gd name="connsiteY49" fmla="*/ 14908 h 149352"/>
                <a:gd name="connsiteX50" fmla="*/ 77343 w 151572"/>
                <a:gd name="connsiteY50" fmla="*/ 49 h 149352"/>
                <a:gd name="connsiteX51" fmla="*/ 77343 w 151572"/>
                <a:gd name="connsiteY51" fmla="*/ 49 h 149352"/>
                <a:gd name="connsiteX52" fmla="*/ 49 w 151572"/>
                <a:gd name="connsiteY52" fmla="*/ 72010 h 149352"/>
                <a:gd name="connsiteX53" fmla="*/ 72010 w 151572"/>
                <a:gd name="connsiteY53" fmla="*/ 149305 h 149352"/>
                <a:gd name="connsiteX54" fmla="*/ 77344 w 151572"/>
                <a:gd name="connsiteY54" fmla="*/ 149305 h 149352"/>
                <a:gd name="connsiteX55" fmla="*/ 84487 w 151572"/>
                <a:gd name="connsiteY55" fmla="*/ 149305 h 149352"/>
                <a:gd name="connsiteX56" fmla="*/ 86202 w 151572"/>
                <a:gd name="connsiteY56" fmla="*/ 149305 h 149352"/>
                <a:gd name="connsiteX57" fmla="*/ 87440 w 151572"/>
                <a:gd name="connsiteY57" fmla="*/ 149305 h 149352"/>
                <a:gd name="connsiteX58" fmla="*/ 88583 w 151572"/>
                <a:gd name="connsiteY58" fmla="*/ 149305 h 149352"/>
                <a:gd name="connsiteX59" fmla="*/ 89631 w 151572"/>
                <a:gd name="connsiteY59" fmla="*/ 149305 h 149352"/>
                <a:gd name="connsiteX60" fmla="*/ 91536 w 151572"/>
                <a:gd name="connsiteY60" fmla="*/ 149305 h 149352"/>
                <a:gd name="connsiteX61" fmla="*/ 92583 w 151572"/>
                <a:gd name="connsiteY61" fmla="*/ 149305 h 149352"/>
                <a:gd name="connsiteX62" fmla="*/ 93726 w 151572"/>
                <a:gd name="connsiteY62" fmla="*/ 149305 h 149352"/>
                <a:gd name="connsiteX63" fmla="*/ 94679 w 151572"/>
                <a:gd name="connsiteY63" fmla="*/ 149305 h 149352"/>
                <a:gd name="connsiteX64" fmla="*/ 96679 w 151572"/>
                <a:gd name="connsiteY64" fmla="*/ 149305 h 149352"/>
                <a:gd name="connsiteX65" fmla="*/ 97536 w 151572"/>
                <a:gd name="connsiteY65" fmla="*/ 149305 h 149352"/>
                <a:gd name="connsiteX66" fmla="*/ 98775 w 151572"/>
                <a:gd name="connsiteY66" fmla="*/ 149305 h 149352"/>
                <a:gd name="connsiteX67" fmla="*/ 99632 w 151572"/>
                <a:gd name="connsiteY67" fmla="*/ 149305 h 149352"/>
                <a:gd name="connsiteX68" fmla="*/ 101727 w 151572"/>
                <a:gd name="connsiteY68" fmla="*/ 148543 h 149352"/>
                <a:gd name="connsiteX69" fmla="*/ 102489 w 151572"/>
                <a:gd name="connsiteY69" fmla="*/ 148543 h 149352"/>
                <a:gd name="connsiteX70" fmla="*/ 103728 w 151572"/>
                <a:gd name="connsiteY70" fmla="*/ 148543 h 149352"/>
                <a:gd name="connsiteX71" fmla="*/ 103728 w 151572"/>
                <a:gd name="connsiteY71" fmla="*/ 148543 h 149352"/>
                <a:gd name="connsiteX72" fmla="*/ 106299 w 151572"/>
                <a:gd name="connsiteY72" fmla="*/ 147591 h 149352"/>
                <a:gd name="connsiteX73" fmla="*/ 106966 w 151572"/>
                <a:gd name="connsiteY73" fmla="*/ 147591 h 149352"/>
                <a:gd name="connsiteX74" fmla="*/ 110967 w 151572"/>
                <a:gd name="connsiteY74" fmla="*/ 145686 h 149352"/>
                <a:gd name="connsiteX75" fmla="*/ 111538 w 151572"/>
                <a:gd name="connsiteY75" fmla="*/ 145686 h 149352"/>
                <a:gd name="connsiteX76" fmla="*/ 114015 w 151572"/>
                <a:gd name="connsiteY76" fmla="*/ 144257 h 149352"/>
                <a:gd name="connsiteX77" fmla="*/ 114015 w 151572"/>
                <a:gd name="connsiteY77" fmla="*/ 144257 h 149352"/>
                <a:gd name="connsiteX78" fmla="*/ 115253 w 151572"/>
                <a:gd name="connsiteY78" fmla="*/ 143495 h 149352"/>
                <a:gd name="connsiteX79" fmla="*/ 115729 w 151572"/>
                <a:gd name="connsiteY79" fmla="*/ 143495 h 149352"/>
                <a:gd name="connsiteX80" fmla="*/ 118110 w 151572"/>
                <a:gd name="connsiteY80" fmla="*/ 141971 h 149352"/>
                <a:gd name="connsiteX81" fmla="*/ 118110 w 151572"/>
                <a:gd name="connsiteY81" fmla="*/ 141971 h 149352"/>
                <a:gd name="connsiteX82" fmla="*/ 119349 w 151572"/>
                <a:gd name="connsiteY82" fmla="*/ 141114 h 149352"/>
                <a:gd name="connsiteX83" fmla="*/ 119349 w 151572"/>
                <a:gd name="connsiteY83" fmla="*/ 141114 h 149352"/>
                <a:gd name="connsiteX84" fmla="*/ 121730 w 151572"/>
                <a:gd name="connsiteY84" fmla="*/ 139399 h 149352"/>
                <a:gd name="connsiteX85" fmla="*/ 121730 w 151572"/>
                <a:gd name="connsiteY85" fmla="*/ 139399 h 149352"/>
                <a:gd name="connsiteX86" fmla="*/ 122968 w 151572"/>
                <a:gd name="connsiteY86" fmla="*/ 138352 h 149352"/>
                <a:gd name="connsiteX87" fmla="*/ 122968 w 151572"/>
                <a:gd name="connsiteY87" fmla="*/ 138352 h 149352"/>
                <a:gd name="connsiteX88" fmla="*/ 125349 w 151572"/>
                <a:gd name="connsiteY88" fmla="*/ 136351 h 149352"/>
                <a:gd name="connsiteX89" fmla="*/ 125349 w 151572"/>
                <a:gd name="connsiteY89" fmla="*/ 136351 h 149352"/>
                <a:gd name="connsiteX90" fmla="*/ 150400 w 151572"/>
                <a:gd name="connsiteY90" fmla="*/ 80630 h 149352"/>
                <a:gd name="connsiteX91" fmla="*/ 150400 w 151572"/>
                <a:gd name="connsiteY91" fmla="*/ 74248 h 149352"/>
                <a:gd name="connsiteX92" fmla="*/ 149006 w 151572"/>
                <a:gd name="connsiteY92" fmla="*/ 65604 h 149352"/>
                <a:gd name="connsiteX93" fmla="*/ 145638 w 151572"/>
                <a:gd name="connsiteY93" fmla="*/ 64438 h 1493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</a:cxnLst>
              <a:rect l="l" t="t" r="r" b="b"/>
              <a:pathLst>
                <a:path w="151572" h="149352">
                  <a:moveTo>
                    <a:pt x="145638" y="64438"/>
                  </a:moveTo>
                  <a:lnTo>
                    <a:pt x="145066" y="64438"/>
                  </a:lnTo>
                  <a:lnTo>
                    <a:pt x="145066" y="64438"/>
                  </a:lnTo>
                  <a:lnTo>
                    <a:pt x="87916" y="64438"/>
                  </a:lnTo>
                  <a:cubicBezTo>
                    <a:pt x="84444" y="64438"/>
                    <a:pt x="81630" y="67252"/>
                    <a:pt x="81630" y="70724"/>
                  </a:cubicBezTo>
                  <a:lnTo>
                    <a:pt x="81630" y="83583"/>
                  </a:lnTo>
                  <a:cubicBezTo>
                    <a:pt x="81630" y="87055"/>
                    <a:pt x="84444" y="89869"/>
                    <a:pt x="87916" y="89869"/>
                  </a:cubicBezTo>
                  <a:lnTo>
                    <a:pt x="115443" y="89869"/>
                  </a:lnTo>
                  <a:cubicBezTo>
                    <a:pt x="116988" y="89843"/>
                    <a:pt x="118474" y="90465"/>
                    <a:pt x="119539" y="91584"/>
                  </a:cubicBezTo>
                  <a:cubicBezTo>
                    <a:pt x="120734" y="92976"/>
                    <a:pt x="121097" y="94900"/>
                    <a:pt x="120492" y="96632"/>
                  </a:cubicBezTo>
                  <a:lnTo>
                    <a:pt x="120492" y="96632"/>
                  </a:lnTo>
                  <a:lnTo>
                    <a:pt x="120492" y="96632"/>
                  </a:lnTo>
                  <a:cubicBezTo>
                    <a:pt x="116693" y="104984"/>
                    <a:pt x="110905" y="112278"/>
                    <a:pt x="103632" y="117873"/>
                  </a:cubicBezTo>
                  <a:lnTo>
                    <a:pt x="102870" y="117873"/>
                  </a:lnTo>
                  <a:lnTo>
                    <a:pt x="100299" y="119206"/>
                  </a:lnTo>
                  <a:lnTo>
                    <a:pt x="100299" y="119206"/>
                  </a:lnTo>
                  <a:lnTo>
                    <a:pt x="99156" y="119778"/>
                  </a:lnTo>
                  <a:lnTo>
                    <a:pt x="99156" y="119778"/>
                  </a:lnTo>
                  <a:lnTo>
                    <a:pt x="98108" y="120254"/>
                  </a:lnTo>
                  <a:lnTo>
                    <a:pt x="98108" y="120254"/>
                  </a:lnTo>
                  <a:lnTo>
                    <a:pt x="96965" y="120254"/>
                  </a:lnTo>
                  <a:lnTo>
                    <a:pt x="96965" y="120254"/>
                  </a:lnTo>
                  <a:lnTo>
                    <a:pt x="91345" y="122254"/>
                  </a:lnTo>
                  <a:lnTo>
                    <a:pt x="91345" y="122254"/>
                  </a:lnTo>
                  <a:lnTo>
                    <a:pt x="90012" y="122254"/>
                  </a:lnTo>
                  <a:lnTo>
                    <a:pt x="90012" y="122254"/>
                  </a:lnTo>
                  <a:lnTo>
                    <a:pt x="88678" y="122254"/>
                  </a:lnTo>
                  <a:lnTo>
                    <a:pt x="88678" y="122254"/>
                  </a:lnTo>
                  <a:cubicBezTo>
                    <a:pt x="86262" y="122783"/>
                    <a:pt x="83811" y="123133"/>
                    <a:pt x="81344" y="123302"/>
                  </a:cubicBezTo>
                  <a:lnTo>
                    <a:pt x="71819" y="123302"/>
                  </a:lnTo>
                  <a:lnTo>
                    <a:pt x="70581" y="123302"/>
                  </a:lnTo>
                  <a:lnTo>
                    <a:pt x="70581" y="123302"/>
                  </a:lnTo>
                  <a:lnTo>
                    <a:pt x="66580" y="122540"/>
                  </a:lnTo>
                  <a:lnTo>
                    <a:pt x="66580" y="122540"/>
                  </a:lnTo>
                  <a:cubicBezTo>
                    <a:pt x="40038" y="116609"/>
                    <a:pt x="23329" y="90285"/>
                    <a:pt x="29259" y="63743"/>
                  </a:cubicBezTo>
                  <a:cubicBezTo>
                    <a:pt x="33149" y="46333"/>
                    <a:pt x="46151" y="32388"/>
                    <a:pt x="63246" y="27290"/>
                  </a:cubicBezTo>
                  <a:lnTo>
                    <a:pt x="63246" y="27290"/>
                  </a:lnTo>
                  <a:cubicBezTo>
                    <a:pt x="66102" y="26405"/>
                    <a:pt x="69037" y="25799"/>
                    <a:pt x="72009" y="25480"/>
                  </a:cubicBezTo>
                  <a:lnTo>
                    <a:pt x="72009" y="25480"/>
                  </a:lnTo>
                  <a:lnTo>
                    <a:pt x="75438" y="25480"/>
                  </a:lnTo>
                  <a:lnTo>
                    <a:pt x="77534" y="25480"/>
                  </a:lnTo>
                  <a:cubicBezTo>
                    <a:pt x="89018" y="25448"/>
                    <a:pt x="100146" y="29461"/>
                    <a:pt x="108966" y="36815"/>
                  </a:cubicBezTo>
                  <a:lnTo>
                    <a:pt x="109538" y="37387"/>
                  </a:lnTo>
                  <a:lnTo>
                    <a:pt x="109538" y="37387"/>
                  </a:lnTo>
                  <a:lnTo>
                    <a:pt x="112395" y="40054"/>
                  </a:lnTo>
                  <a:cubicBezTo>
                    <a:pt x="114519" y="42249"/>
                    <a:pt x="117939" y="42534"/>
                    <a:pt x="120396" y="40720"/>
                  </a:cubicBezTo>
                  <a:lnTo>
                    <a:pt x="131064" y="33291"/>
                  </a:lnTo>
                  <a:cubicBezTo>
                    <a:pt x="133909" y="31394"/>
                    <a:pt x="134678" y="27550"/>
                    <a:pt x="132781" y="24705"/>
                  </a:cubicBezTo>
                  <a:cubicBezTo>
                    <a:pt x="132719" y="24612"/>
                    <a:pt x="132655" y="24522"/>
                    <a:pt x="132588" y="24433"/>
                  </a:cubicBezTo>
                  <a:cubicBezTo>
                    <a:pt x="129363" y="20941"/>
                    <a:pt x="125824" y="17753"/>
                    <a:pt x="122016" y="14908"/>
                  </a:cubicBezTo>
                  <a:cubicBezTo>
                    <a:pt x="109110" y="5280"/>
                    <a:pt x="93445" y="69"/>
                    <a:pt x="77343" y="49"/>
                  </a:cubicBezTo>
                  <a:lnTo>
                    <a:pt x="77343" y="49"/>
                  </a:lnTo>
                  <a:cubicBezTo>
                    <a:pt x="36127" y="-1424"/>
                    <a:pt x="1521" y="30794"/>
                    <a:pt x="49" y="72010"/>
                  </a:cubicBezTo>
                  <a:cubicBezTo>
                    <a:pt x="-1424" y="113226"/>
                    <a:pt x="30794" y="147833"/>
                    <a:pt x="72010" y="149305"/>
                  </a:cubicBezTo>
                  <a:cubicBezTo>
                    <a:pt x="73788" y="149369"/>
                    <a:pt x="75566" y="149369"/>
                    <a:pt x="77344" y="149305"/>
                  </a:cubicBezTo>
                  <a:lnTo>
                    <a:pt x="84487" y="149305"/>
                  </a:lnTo>
                  <a:lnTo>
                    <a:pt x="86202" y="149305"/>
                  </a:lnTo>
                  <a:lnTo>
                    <a:pt x="87440" y="149305"/>
                  </a:lnTo>
                  <a:lnTo>
                    <a:pt x="88583" y="149305"/>
                  </a:lnTo>
                  <a:lnTo>
                    <a:pt x="89631" y="149305"/>
                  </a:lnTo>
                  <a:lnTo>
                    <a:pt x="91536" y="149305"/>
                  </a:lnTo>
                  <a:lnTo>
                    <a:pt x="92583" y="149305"/>
                  </a:lnTo>
                  <a:lnTo>
                    <a:pt x="93726" y="149305"/>
                  </a:lnTo>
                  <a:lnTo>
                    <a:pt x="94679" y="149305"/>
                  </a:lnTo>
                  <a:lnTo>
                    <a:pt x="96679" y="149305"/>
                  </a:lnTo>
                  <a:lnTo>
                    <a:pt x="97536" y="149305"/>
                  </a:lnTo>
                  <a:lnTo>
                    <a:pt x="98775" y="149305"/>
                  </a:lnTo>
                  <a:lnTo>
                    <a:pt x="99632" y="149305"/>
                  </a:lnTo>
                  <a:lnTo>
                    <a:pt x="101727" y="148543"/>
                  </a:lnTo>
                  <a:lnTo>
                    <a:pt x="102489" y="148543"/>
                  </a:lnTo>
                  <a:lnTo>
                    <a:pt x="103728" y="148543"/>
                  </a:lnTo>
                  <a:lnTo>
                    <a:pt x="103728" y="148543"/>
                  </a:lnTo>
                  <a:lnTo>
                    <a:pt x="106299" y="147591"/>
                  </a:lnTo>
                  <a:lnTo>
                    <a:pt x="106966" y="147591"/>
                  </a:lnTo>
                  <a:lnTo>
                    <a:pt x="110967" y="145686"/>
                  </a:lnTo>
                  <a:lnTo>
                    <a:pt x="111538" y="145686"/>
                  </a:lnTo>
                  <a:lnTo>
                    <a:pt x="114015" y="144257"/>
                  </a:lnTo>
                  <a:lnTo>
                    <a:pt x="114015" y="144257"/>
                  </a:lnTo>
                  <a:lnTo>
                    <a:pt x="115253" y="143495"/>
                  </a:lnTo>
                  <a:lnTo>
                    <a:pt x="115729" y="143495"/>
                  </a:lnTo>
                  <a:lnTo>
                    <a:pt x="118110" y="141971"/>
                  </a:lnTo>
                  <a:lnTo>
                    <a:pt x="118110" y="141971"/>
                  </a:lnTo>
                  <a:lnTo>
                    <a:pt x="119349" y="141114"/>
                  </a:lnTo>
                  <a:lnTo>
                    <a:pt x="119349" y="141114"/>
                  </a:lnTo>
                  <a:cubicBezTo>
                    <a:pt x="120185" y="140604"/>
                    <a:pt x="120981" y="140031"/>
                    <a:pt x="121730" y="139399"/>
                  </a:cubicBezTo>
                  <a:lnTo>
                    <a:pt x="121730" y="139399"/>
                  </a:lnTo>
                  <a:lnTo>
                    <a:pt x="122968" y="138352"/>
                  </a:lnTo>
                  <a:lnTo>
                    <a:pt x="122968" y="138352"/>
                  </a:lnTo>
                  <a:lnTo>
                    <a:pt x="125349" y="136351"/>
                  </a:lnTo>
                  <a:lnTo>
                    <a:pt x="125349" y="136351"/>
                  </a:lnTo>
                  <a:cubicBezTo>
                    <a:pt x="141417" y="122313"/>
                    <a:pt x="150564" y="101966"/>
                    <a:pt x="150400" y="80630"/>
                  </a:cubicBezTo>
                  <a:lnTo>
                    <a:pt x="150400" y="74248"/>
                  </a:lnTo>
                  <a:cubicBezTo>
                    <a:pt x="152402" y="71476"/>
                    <a:pt x="151778" y="67606"/>
                    <a:pt x="149006" y="65604"/>
                  </a:cubicBezTo>
                  <a:cubicBezTo>
                    <a:pt x="148022" y="64894"/>
                    <a:pt x="146850" y="64488"/>
                    <a:pt x="145638" y="6443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" name="爱设计-4-9">
              <a:extLst>
                <a:ext uri="{FF2B5EF4-FFF2-40B4-BE49-F238E27FC236}">
                  <a16:creationId xmlns:a16="http://schemas.microsoft.com/office/drawing/2014/main" id="{4EB66C33-849F-DDF0-247D-2F9BE978EDF1}"/>
                </a:ext>
              </a:extLst>
            </p:cNvPr>
            <p:cNvSpPr/>
            <p:nvPr/>
          </p:nvSpPr>
          <p:spPr>
            <a:xfrm>
              <a:off x="5776912" y="2962274"/>
              <a:ext cx="638175" cy="638175"/>
            </a:xfrm>
            <a:custGeom>
              <a:avLst/>
              <a:gdLst>
                <a:gd name="connsiteX0" fmla="*/ 319183 w 638175"/>
                <a:gd name="connsiteY0" fmla="*/ 0 h 638175"/>
                <a:gd name="connsiteX1" fmla="*/ 0 w 638175"/>
                <a:gd name="connsiteY1" fmla="*/ 318992 h 638175"/>
                <a:gd name="connsiteX2" fmla="*/ 318992 w 638175"/>
                <a:gd name="connsiteY2" fmla="*/ 638175 h 638175"/>
                <a:gd name="connsiteX3" fmla="*/ 638175 w 638175"/>
                <a:gd name="connsiteY3" fmla="*/ 319183 h 638175"/>
                <a:gd name="connsiteX4" fmla="*/ 638175 w 638175"/>
                <a:gd name="connsiteY4" fmla="*/ 319088 h 638175"/>
                <a:gd name="connsiteX5" fmla="*/ 319183 w 638175"/>
                <a:gd name="connsiteY5" fmla="*/ 0 h 638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38175" h="638175">
                  <a:moveTo>
                    <a:pt x="319183" y="0"/>
                  </a:moveTo>
                  <a:cubicBezTo>
                    <a:pt x="142956" y="-53"/>
                    <a:pt x="53" y="142765"/>
                    <a:pt x="0" y="318992"/>
                  </a:cubicBezTo>
                  <a:cubicBezTo>
                    <a:pt x="-53" y="495219"/>
                    <a:pt x="142765" y="638122"/>
                    <a:pt x="318992" y="638175"/>
                  </a:cubicBezTo>
                  <a:cubicBezTo>
                    <a:pt x="495219" y="638228"/>
                    <a:pt x="638122" y="495410"/>
                    <a:pt x="638175" y="319183"/>
                  </a:cubicBezTo>
                  <a:cubicBezTo>
                    <a:pt x="638175" y="319151"/>
                    <a:pt x="638175" y="319119"/>
                    <a:pt x="638175" y="319088"/>
                  </a:cubicBezTo>
                  <a:cubicBezTo>
                    <a:pt x="638175" y="142898"/>
                    <a:pt x="495373" y="53"/>
                    <a:pt x="319183" y="0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" name="爱设计-4-10">
              <a:extLst>
                <a:ext uri="{FF2B5EF4-FFF2-40B4-BE49-F238E27FC236}">
                  <a16:creationId xmlns:a16="http://schemas.microsoft.com/office/drawing/2014/main" id="{158D4AFA-E63E-79D5-7E65-124C007C4551}"/>
                </a:ext>
              </a:extLst>
            </p:cNvPr>
            <p:cNvSpPr/>
            <p:nvPr/>
          </p:nvSpPr>
          <p:spPr>
            <a:xfrm>
              <a:off x="5911902" y="3105911"/>
              <a:ext cx="332972" cy="336232"/>
            </a:xfrm>
            <a:custGeom>
              <a:avLst/>
              <a:gdLst>
                <a:gd name="connsiteX0" fmla="*/ 180477 w 332972"/>
                <a:gd name="connsiteY0" fmla="*/ 0 h 336232"/>
                <a:gd name="connsiteX1" fmla="*/ 131709 w 332972"/>
                <a:gd name="connsiteY1" fmla="*/ 0 h 336232"/>
                <a:gd name="connsiteX2" fmla="*/ 59986 w 332972"/>
                <a:gd name="connsiteY2" fmla="*/ 53626 h 336232"/>
                <a:gd name="connsiteX3" fmla="*/ 2836 w 332972"/>
                <a:gd name="connsiteY3" fmla="*/ 246888 h 336232"/>
                <a:gd name="connsiteX4" fmla="*/ 50119 w 332972"/>
                <a:gd name="connsiteY4" fmla="*/ 333415 h 336232"/>
                <a:gd name="connsiteX5" fmla="*/ 69511 w 332972"/>
                <a:gd name="connsiteY5" fmla="*/ 336233 h 336232"/>
                <a:gd name="connsiteX6" fmla="*/ 93514 w 332972"/>
                <a:gd name="connsiteY6" fmla="*/ 315373 h 336232"/>
                <a:gd name="connsiteX7" fmla="*/ 77417 w 332972"/>
                <a:gd name="connsiteY7" fmla="*/ 298323 h 336232"/>
                <a:gd name="connsiteX8" fmla="*/ 42270 w 332972"/>
                <a:gd name="connsiteY8" fmla="*/ 269748 h 336232"/>
                <a:gd name="connsiteX9" fmla="*/ 97007 w 332972"/>
                <a:gd name="connsiteY9" fmla="*/ 200721 h 336232"/>
                <a:gd name="connsiteX10" fmla="*/ 103801 w 332972"/>
                <a:gd name="connsiteY10" fmla="*/ 200311 h 336232"/>
                <a:gd name="connsiteX11" fmla="*/ 160951 w 332972"/>
                <a:gd name="connsiteY11" fmla="*/ 200311 h 336232"/>
                <a:gd name="connsiteX12" fmla="*/ 202956 w 332972"/>
                <a:gd name="connsiteY12" fmla="*/ 242125 h 336232"/>
                <a:gd name="connsiteX13" fmla="*/ 202956 w 332972"/>
                <a:gd name="connsiteY13" fmla="*/ 242316 h 336232"/>
                <a:gd name="connsiteX14" fmla="*/ 202956 w 332972"/>
                <a:gd name="connsiteY14" fmla="*/ 260509 h 336232"/>
                <a:gd name="connsiteX15" fmla="*/ 202956 w 332972"/>
                <a:gd name="connsiteY15" fmla="*/ 260509 h 336232"/>
                <a:gd name="connsiteX16" fmla="*/ 202956 w 332972"/>
                <a:gd name="connsiteY16" fmla="*/ 292608 h 336232"/>
                <a:gd name="connsiteX17" fmla="*/ 246008 w 332972"/>
                <a:gd name="connsiteY17" fmla="*/ 336232 h 336232"/>
                <a:gd name="connsiteX18" fmla="*/ 246010 w 332972"/>
                <a:gd name="connsiteY18" fmla="*/ 336232 h 336232"/>
                <a:gd name="connsiteX19" fmla="*/ 289824 w 332972"/>
                <a:gd name="connsiteY19" fmla="*/ 336233 h 336232"/>
                <a:gd name="connsiteX20" fmla="*/ 332973 w 332972"/>
                <a:gd name="connsiteY20" fmla="*/ 292989 h 336232"/>
                <a:gd name="connsiteX21" fmla="*/ 332973 w 332972"/>
                <a:gd name="connsiteY21" fmla="*/ 153829 h 336232"/>
                <a:gd name="connsiteX22" fmla="*/ 180477 w 332972"/>
                <a:gd name="connsiteY22" fmla="*/ 0 h 336232"/>
                <a:gd name="connsiteX23" fmla="*/ 128185 w 332972"/>
                <a:gd name="connsiteY23" fmla="*/ 151638 h 336232"/>
                <a:gd name="connsiteX24" fmla="*/ 106188 w 332972"/>
                <a:gd name="connsiteY24" fmla="*/ 129062 h 336232"/>
                <a:gd name="connsiteX25" fmla="*/ 128763 w 332972"/>
                <a:gd name="connsiteY25" fmla="*/ 107065 h 336232"/>
                <a:gd name="connsiteX26" fmla="*/ 150761 w 332972"/>
                <a:gd name="connsiteY26" fmla="*/ 129640 h 336232"/>
                <a:gd name="connsiteX27" fmla="*/ 150759 w 332972"/>
                <a:gd name="connsiteY27" fmla="*/ 129730 h 336232"/>
                <a:gd name="connsiteX28" fmla="*/ 128185 w 332972"/>
                <a:gd name="connsiteY28" fmla="*/ 151638 h 3362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332972" h="336232">
                  <a:moveTo>
                    <a:pt x="180477" y="0"/>
                  </a:moveTo>
                  <a:lnTo>
                    <a:pt x="131709" y="0"/>
                  </a:lnTo>
                  <a:cubicBezTo>
                    <a:pt x="98557" y="-2"/>
                    <a:pt x="69362" y="21827"/>
                    <a:pt x="59986" y="53626"/>
                  </a:cubicBezTo>
                  <a:lnTo>
                    <a:pt x="2836" y="246888"/>
                  </a:lnTo>
                  <a:cubicBezTo>
                    <a:pt x="-8001" y="283839"/>
                    <a:pt x="13169" y="322578"/>
                    <a:pt x="50119" y="333415"/>
                  </a:cubicBezTo>
                  <a:cubicBezTo>
                    <a:pt x="56418" y="335262"/>
                    <a:pt x="62947" y="336211"/>
                    <a:pt x="69511" y="336233"/>
                  </a:cubicBezTo>
                  <a:cubicBezTo>
                    <a:pt x="88561" y="336233"/>
                    <a:pt x="93514" y="325946"/>
                    <a:pt x="93514" y="315373"/>
                  </a:cubicBezTo>
                  <a:cubicBezTo>
                    <a:pt x="93728" y="306238"/>
                    <a:pt x="86549" y="298634"/>
                    <a:pt x="77417" y="298323"/>
                  </a:cubicBezTo>
                  <a:cubicBezTo>
                    <a:pt x="60110" y="299212"/>
                    <a:pt x="44932" y="286872"/>
                    <a:pt x="42270" y="269748"/>
                  </a:cubicBezTo>
                  <a:cubicBezTo>
                    <a:pt x="38324" y="235571"/>
                    <a:pt x="62831" y="204667"/>
                    <a:pt x="97007" y="200721"/>
                  </a:cubicBezTo>
                  <a:cubicBezTo>
                    <a:pt x="99263" y="200460"/>
                    <a:pt x="101531" y="200324"/>
                    <a:pt x="103801" y="200311"/>
                  </a:cubicBezTo>
                  <a:lnTo>
                    <a:pt x="160951" y="200311"/>
                  </a:lnTo>
                  <a:cubicBezTo>
                    <a:pt x="184097" y="200258"/>
                    <a:pt x="202904" y="218979"/>
                    <a:pt x="202956" y="242125"/>
                  </a:cubicBezTo>
                  <a:cubicBezTo>
                    <a:pt x="202957" y="242189"/>
                    <a:pt x="202957" y="242252"/>
                    <a:pt x="202956" y="242316"/>
                  </a:cubicBezTo>
                  <a:lnTo>
                    <a:pt x="202956" y="260509"/>
                  </a:lnTo>
                  <a:lnTo>
                    <a:pt x="202956" y="260509"/>
                  </a:lnTo>
                  <a:lnTo>
                    <a:pt x="202956" y="292608"/>
                  </a:lnTo>
                  <a:cubicBezTo>
                    <a:pt x="202798" y="316543"/>
                    <a:pt x="222073" y="336074"/>
                    <a:pt x="246008" y="336232"/>
                  </a:cubicBezTo>
                  <a:cubicBezTo>
                    <a:pt x="246008" y="336232"/>
                    <a:pt x="246009" y="336232"/>
                    <a:pt x="246010" y="336232"/>
                  </a:cubicBezTo>
                  <a:lnTo>
                    <a:pt x="289824" y="336233"/>
                  </a:lnTo>
                  <a:cubicBezTo>
                    <a:pt x="313648" y="336128"/>
                    <a:pt x="332921" y="316813"/>
                    <a:pt x="332973" y="292989"/>
                  </a:cubicBezTo>
                  <a:lnTo>
                    <a:pt x="332973" y="153829"/>
                  </a:lnTo>
                  <a:cubicBezTo>
                    <a:pt x="248645" y="152840"/>
                    <a:pt x="180732" y="84333"/>
                    <a:pt x="180477" y="0"/>
                  </a:cubicBezTo>
                  <a:close/>
                  <a:moveTo>
                    <a:pt x="128185" y="151638"/>
                  </a:moveTo>
                  <a:cubicBezTo>
                    <a:pt x="115877" y="151478"/>
                    <a:pt x="106028" y="141371"/>
                    <a:pt x="106188" y="129062"/>
                  </a:cubicBezTo>
                  <a:cubicBezTo>
                    <a:pt x="106347" y="116754"/>
                    <a:pt x="116455" y="106905"/>
                    <a:pt x="128763" y="107065"/>
                  </a:cubicBezTo>
                  <a:cubicBezTo>
                    <a:pt x="141072" y="107224"/>
                    <a:pt x="150920" y="117332"/>
                    <a:pt x="150761" y="129640"/>
                  </a:cubicBezTo>
                  <a:cubicBezTo>
                    <a:pt x="150760" y="129670"/>
                    <a:pt x="150760" y="129700"/>
                    <a:pt x="150759" y="129730"/>
                  </a:cubicBezTo>
                  <a:cubicBezTo>
                    <a:pt x="150551" y="142003"/>
                    <a:pt x="140459" y="151797"/>
                    <a:pt x="128185" y="15163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" name="爱设计-4-11">
              <a:extLst>
                <a:ext uri="{FF2B5EF4-FFF2-40B4-BE49-F238E27FC236}">
                  <a16:creationId xmlns:a16="http://schemas.microsoft.com/office/drawing/2014/main" id="{877852CF-7862-A7C4-5BE6-0749B2E92232}"/>
                </a:ext>
              </a:extLst>
            </p:cNvPr>
            <p:cNvSpPr/>
            <p:nvPr/>
          </p:nvSpPr>
          <p:spPr>
            <a:xfrm>
              <a:off x="6123526" y="3105911"/>
              <a:ext cx="121539" cy="121348"/>
            </a:xfrm>
            <a:custGeom>
              <a:avLst/>
              <a:gdLst>
                <a:gd name="connsiteX0" fmla="*/ 121539 w 121539"/>
                <a:gd name="connsiteY0" fmla="*/ 121349 h 121348"/>
                <a:gd name="connsiteX1" fmla="*/ 0 w 121539"/>
                <a:gd name="connsiteY1" fmla="*/ 0 h 121348"/>
                <a:gd name="connsiteX2" fmla="*/ 66008 w 121539"/>
                <a:gd name="connsiteY2" fmla="*/ 0 h 121348"/>
                <a:gd name="connsiteX3" fmla="*/ 121539 w 121539"/>
                <a:gd name="connsiteY3" fmla="*/ 55340 h 121348"/>
                <a:gd name="connsiteX4" fmla="*/ 121539 w 121539"/>
                <a:gd name="connsiteY4" fmla="*/ 55436 h 1213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1539" h="121348">
                  <a:moveTo>
                    <a:pt x="121539" y="121349"/>
                  </a:moveTo>
                  <a:cubicBezTo>
                    <a:pt x="54726" y="120781"/>
                    <a:pt x="672" y="66813"/>
                    <a:pt x="0" y="0"/>
                  </a:cubicBezTo>
                  <a:lnTo>
                    <a:pt x="66008" y="0"/>
                  </a:lnTo>
                  <a:cubicBezTo>
                    <a:pt x="96624" y="-53"/>
                    <a:pt x="121486" y="24724"/>
                    <a:pt x="121539" y="55340"/>
                  </a:cubicBezTo>
                  <a:cubicBezTo>
                    <a:pt x="121539" y="55372"/>
                    <a:pt x="121539" y="55404"/>
                    <a:pt x="121539" y="55436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72" name="爱设计-5">
            <a:extLst>
              <a:ext uri="{FF2B5EF4-FFF2-40B4-BE49-F238E27FC236}">
                <a16:creationId xmlns:a16="http://schemas.microsoft.com/office/drawing/2014/main" id="{9B55B538-E687-1BDE-CCA9-EACA85FE5581}"/>
              </a:ext>
            </a:extLst>
          </p:cNvPr>
          <p:cNvGrpSpPr/>
          <p:nvPr/>
        </p:nvGrpSpPr>
        <p:grpSpPr>
          <a:xfrm>
            <a:off x="11526099" y="4449247"/>
            <a:ext cx="953130" cy="953127"/>
            <a:chOff x="7691275" y="4449247"/>
            <a:chExt cx="953130" cy="953127"/>
          </a:xfrm>
        </p:grpSpPr>
        <p:sp>
          <p:nvSpPr>
            <p:cNvPr id="73" name="爱设计-5-1">
              <a:extLst>
                <a:ext uri="{FF2B5EF4-FFF2-40B4-BE49-F238E27FC236}">
                  <a16:creationId xmlns:a16="http://schemas.microsoft.com/office/drawing/2014/main" id="{24883DB9-8026-7C76-5701-19A5E0A3C7D5}"/>
                </a:ext>
              </a:extLst>
            </p:cNvPr>
            <p:cNvSpPr/>
            <p:nvPr/>
          </p:nvSpPr>
          <p:spPr>
            <a:xfrm>
              <a:off x="7691275" y="4449247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" name="爱设计-5-2">
              <a:extLst>
                <a:ext uri="{FF2B5EF4-FFF2-40B4-BE49-F238E27FC236}">
                  <a16:creationId xmlns:a16="http://schemas.microsoft.com/office/drawing/2014/main" id="{3F8BDAFC-8686-3678-3298-006C321F84FF}"/>
                </a:ext>
              </a:extLst>
            </p:cNvPr>
            <p:cNvSpPr/>
            <p:nvPr/>
          </p:nvSpPr>
          <p:spPr>
            <a:xfrm>
              <a:off x="7793527" y="4449247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爱设计-5-3">
              <a:extLst>
                <a:ext uri="{FF2B5EF4-FFF2-40B4-BE49-F238E27FC236}">
                  <a16:creationId xmlns:a16="http://schemas.microsoft.com/office/drawing/2014/main" id="{E91683FC-5654-7F76-4DA6-7D5E597BEAE5}"/>
                </a:ext>
              </a:extLst>
            </p:cNvPr>
            <p:cNvSpPr/>
            <p:nvPr/>
          </p:nvSpPr>
          <p:spPr>
            <a:xfrm>
              <a:off x="7895778" y="4449247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6" name="爱设计-5-4">
              <a:extLst>
                <a:ext uri="{FF2B5EF4-FFF2-40B4-BE49-F238E27FC236}">
                  <a16:creationId xmlns:a16="http://schemas.microsoft.com/office/drawing/2014/main" id="{CAB7A997-E6CC-1364-AC69-6513F604F699}"/>
                </a:ext>
              </a:extLst>
            </p:cNvPr>
            <p:cNvSpPr/>
            <p:nvPr/>
          </p:nvSpPr>
          <p:spPr>
            <a:xfrm>
              <a:off x="7998030" y="4449247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7" name="爱设计-5-5">
              <a:extLst>
                <a:ext uri="{FF2B5EF4-FFF2-40B4-BE49-F238E27FC236}">
                  <a16:creationId xmlns:a16="http://schemas.microsoft.com/office/drawing/2014/main" id="{5D145068-3190-E31F-2AE2-114FF5F0EA30}"/>
                </a:ext>
              </a:extLst>
            </p:cNvPr>
            <p:cNvSpPr/>
            <p:nvPr/>
          </p:nvSpPr>
          <p:spPr>
            <a:xfrm>
              <a:off x="8100281" y="4449247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8" name="爱设计-5-6">
              <a:extLst>
                <a:ext uri="{FF2B5EF4-FFF2-40B4-BE49-F238E27FC236}">
                  <a16:creationId xmlns:a16="http://schemas.microsoft.com/office/drawing/2014/main" id="{70E2F406-EA83-273E-E27C-5D7144F44D6B}"/>
                </a:ext>
              </a:extLst>
            </p:cNvPr>
            <p:cNvSpPr/>
            <p:nvPr/>
          </p:nvSpPr>
          <p:spPr>
            <a:xfrm>
              <a:off x="8202533" y="4449247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9" name="爱设计-5-7">
              <a:extLst>
                <a:ext uri="{FF2B5EF4-FFF2-40B4-BE49-F238E27FC236}">
                  <a16:creationId xmlns:a16="http://schemas.microsoft.com/office/drawing/2014/main" id="{B2756001-1A31-5965-0A94-84E9078CD5EF}"/>
                </a:ext>
              </a:extLst>
            </p:cNvPr>
            <p:cNvSpPr/>
            <p:nvPr/>
          </p:nvSpPr>
          <p:spPr>
            <a:xfrm>
              <a:off x="8304785" y="4449247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0" name="爱设计-5-8">
              <a:extLst>
                <a:ext uri="{FF2B5EF4-FFF2-40B4-BE49-F238E27FC236}">
                  <a16:creationId xmlns:a16="http://schemas.microsoft.com/office/drawing/2014/main" id="{000891AA-7818-3EB8-3809-EABFF2EB2030}"/>
                </a:ext>
              </a:extLst>
            </p:cNvPr>
            <p:cNvSpPr/>
            <p:nvPr/>
          </p:nvSpPr>
          <p:spPr>
            <a:xfrm>
              <a:off x="8407036" y="4449247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1" name="爱设计-5-9">
              <a:extLst>
                <a:ext uri="{FF2B5EF4-FFF2-40B4-BE49-F238E27FC236}">
                  <a16:creationId xmlns:a16="http://schemas.microsoft.com/office/drawing/2014/main" id="{67D391E5-29BF-D48B-72FD-B7910BD4A987}"/>
                </a:ext>
              </a:extLst>
            </p:cNvPr>
            <p:cNvSpPr/>
            <p:nvPr/>
          </p:nvSpPr>
          <p:spPr>
            <a:xfrm>
              <a:off x="8509288" y="4449247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2" name="爱设计-5-10">
              <a:extLst>
                <a:ext uri="{FF2B5EF4-FFF2-40B4-BE49-F238E27FC236}">
                  <a16:creationId xmlns:a16="http://schemas.microsoft.com/office/drawing/2014/main" id="{0CF9256F-9EB2-ADC7-EF57-8FD99C6827A3}"/>
                </a:ext>
              </a:extLst>
            </p:cNvPr>
            <p:cNvSpPr/>
            <p:nvPr/>
          </p:nvSpPr>
          <p:spPr>
            <a:xfrm>
              <a:off x="8611540" y="4449247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3" name="爱设计-5-11">
              <a:extLst>
                <a:ext uri="{FF2B5EF4-FFF2-40B4-BE49-F238E27FC236}">
                  <a16:creationId xmlns:a16="http://schemas.microsoft.com/office/drawing/2014/main" id="{A80BD31B-AC67-4D7C-FF2B-0589DDAD8DAB}"/>
                </a:ext>
              </a:extLst>
            </p:cNvPr>
            <p:cNvSpPr/>
            <p:nvPr/>
          </p:nvSpPr>
          <p:spPr>
            <a:xfrm>
              <a:off x="7691275" y="455149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4" name="爱设计-5-12">
              <a:extLst>
                <a:ext uri="{FF2B5EF4-FFF2-40B4-BE49-F238E27FC236}">
                  <a16:creationId xmlns:a16="http://schemas.microsoft.com/office/drawing/2014/main" id="{7DD7B009-DF0F-EED3-C010-8A5E65E4E8A4}"/>
                </a:ext>
              </a:extLst>
            </p:cNvPr>
            <p:cNvSpPr/>
            <p:nvPr/>
          </p:nvSpPr>
          <p:spPr>
            <a:xfrm>
              <a:off x="7793527" y="455149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5" name="爱设计-5-13">
              <a:extLst>
                <a:ext uri="{FF2B5EF4-FFF2-40B4-BE49-F238E27FC236}">
                  <a16:creationId xmlns:a16="http://schemas.microsoft.com/office/drawing/2014/main" id="{E7F4ED47-544F-53A6-0C01-A697565119AC}"/>
                </a:ext>
              </a:extLst>
            </p:cNvPr>
            <p:cNvSpPr/>
            <p:nvPr/>
          </p:nvSpPr>
          <p:spPr>
            <a:xfrm>
              <a:off x="7895778" y="455149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6" name="爱设计-5-14">
              <a:extLst>
                <a:ext uri="{FF2B5EF4-FFF2-40B4-BE49-F238E27FC236}">
                  <a16:creationId xmlns:a16="http://schemas.microsoft.com/office/drawing/2014/main" id="{3856F15E-2670-3BAB-4806-6A8C9AA0D719}"/>
                </a:ext>
              </a:extLst>
            </p:cNvPr>
            <p:cNvSpPr/>
            <p:nvPr/>
          </p:nvSpPr>
          <p:spPr>
            <a:xfrm>
              <a:off x="7998030" y="455149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7" name="爱设计-5-15">
              <a:extLst>
                <a:ext uri="{FF2B5EF4-FFF2-40B4-BE49-F238E27FC236}">
                  <a16:creationId xmlns:a16="http://schemas.microsoft.com/office/drawing/2014/main" id="{E496CD7A-29EC-288F-60D9-8322F7C74761}"/>
                </a:ext>
              </a:extLst>
            </p:cNvPr>
            <p:cNvSpPr/>
            <p:nvPr/>
          </p:nvSpPr>
          <p:spPr>
            <a:xfrm>
              <a:off x="8100281" y="455149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8" name="爱设计-5-16">
              <a:extLst>
                <a:ext uri="{FF2B5EF4-FFF2-40B4-BE49-F238E27FC236}">
                  <a16:creationId xmlns:a16="http://schemas.microsoft.com/office/drawing/2014/main" id="{44082DBE-93F8-642E-6367-7AC93C04F758}"/>
                </a:ext>
              </a:extLst>
            </p:cNvPr>
            <p:cNvSpPr/>
            <p:nvPr/>
          </p:nvSpPr>
          <p:spPr>
            <a:xfrm>
              <a:off x="8202533" y="455149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9" name="爱设计-5-17">
              <a:extLst>
                <a:ext uri="{FF2B5EF4-FFF2-40B4-BE49-F238E27FC236}">
                  <a16:creationId xmlns:a16="http://schemas.microsoft.com/office/drawing/2014/main" id="{50E55EBF-674F-3881-CB43-22224C689B98}"/>
                </a:ext>
              </a:extLst>
            </p:cNvPr>
            <p:cNvSpPr/>
            <p:nvPr/>
          </p:nvSpPr>
          <p:spPr>
            <a:xfrm>
              <a:off x="8304785" y="455149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0" name="爱设计-5-18">
              <a:extLst>
                <a:ext uri="{FF2B5EF4-FFF2-40B4-BE49-F238E27FC236}">
                  <a16:creationId xmlns:a16="http://schemas.microsoft.com/office/drawing/2014/main" id="{15B1EC3C-C765-F1D9-78CC-B0E1DD2B4F6A}"/>
                </a:ext>
              </a:extLst>
            </p:cNvPr>
            <p:cNvSpPr/>
            <p:nvPr/>
          </p:nvSpPr>
          <p:spPr>
            <a:xfrm>
              <a:off x="8407036" y="455149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1" name="爱设计-5-19">
              <a:extLst>
                <a:ext uri="{FF2B5EF4-FFF2-40B4-BE49-F238E27FC236}">
                  <a16:creationId xmlns:a16="http://schemas.microsoft.com/office/drawing/2014/main" id="{4526316A-5BA3-43D6-E5D0-A0F24B3EB697}"/>
                </a:ext>
              </a:extLst>
            </p:cNvPr>
            <p:cNvSpPr/>
            <p:nvPr/>
          </p:nvSpPr>
          <p:spPr>
            <a:xfrm>
              <a:off x="8509288" y="455149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2" name="爱设计-5-20">
              <a:extLst>
                <a:ext uri="{FF2B5EF4-FFF2-40B4-BE49-F238E27FC236}">
                  <a16:creationId xmlns:a16="http://schemas.microsoft.com/office/drawing/2014/main" id="{A8A43A17-7A6A-9963-1587-6E556BCFE8F2}"/>
                </a:ext>
              </a:extLst>
            </p:cNvPr>
            <p:cNvSpPr/>
            <p:nvPr/>
          </p:nvSpPr>
          <p:spPr>
            <a:xfrm>
              <a:off x="8611540" y="455149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3" name="爱设计-5-21">
              <a:extLst>
                <a:ext uri="{FF2B5EF4-FFF2-40B4-BE49-F238E27FC236}">
                  <a16:creationId xmlns:a16="http://schemas.microsoft.com/office/drawing/2014/main" id="{CB5EA7F2-2767-7DB8-31C5-DD50818917D2}"/>
                </a:ext>
              </a:extLst>
            </p:cNvPr>
            <p:cNvSpPr/>
            <p:nvPr/>
          </p:nvSpPr>
          <p:spPr>
            <a:xfrm>
              <a:off x="7691275" y="465374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4" name="爱设计-5-22">
              <a:extLst>
                <a:ext uri="{FF2B5EF4-FFF2-40B4-BE49-F238E27FC236}">
                  <a16:creationId xmlns:a16="http://schemas.microsoft.com/office/drawing/2014/main" id="{A27F2035-5A57-58EC-1C7A-8D8CF11598D8}"/>
                </a:ext>
              </a:extLst>
            </p:cNvPr>
            <p:cNvSpPr/>
            <p:nvPr/>
          </p:nvSpPr>
          <p:spPr>
            <a:xfrm>
              <a:off x="7793527" y="465374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5" name="爱设计-5-23">
              <a:extLst>
                <a:ext uri="{FF2B5EF4-FFF2-40B4-BE49-F238E27FC236}">
                  <a16:creationId xmlns:a16="http://schemas.microsoft.com/office/drawing/2014/main" id="{8CF1DD86-4AC5-F013-7CDE-11F9AD5B4D44}"/>
                </a:ext>
              </a:extLst>
            </p:cNvPr>
            <p:cNvSpPr/>
            <p:nvPr/>
          </p:nvSpPr>
          <p:spPr>
            <a:xfrm>
              <a:off x="7895778" y="465374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6" name="爱设计-5-24">
              <a:extLst>
                <a:ext uri="{FF2B5EF4-FFF2-40B4-BE49-F238E27FC236}">
                  <a16:creationId xmlns:a16="http://schemas.microsoft.com/office/drawing/2014/main" id="{8B433AA6-905D-1FFC-301A-9C36D350E456}"/>
                </a:ext>
              </a:extLst>
            </p:cNvPr>
            <p:cNvSpPr/>
            <p:nvPr/>
          </p:nvSpPr>
          <p:spPr>
            <a:xfrm>
              <a:off x="7998030" y="465374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7" name="爱设计-5-25">
              <a:extLst>
                <a:ext uri="{FF2B5EF4-FFF2-40B4-BE49-F238E27FC236}">
                  <a16:creationId xmlns:a16="http://schemas.microsoft.com/office/drawing/2014/main" id="{4AE8709D-094E-6332-4047-9383F7205EE1}"/>
                </a:ext>
              </a:extLst>
            </p:cNvPr>
            <p:cNvSpPr/>
            <p:nvPr/>
          </p:nvSpPr>
          <p:spPr>
            <a:xfrm>
              <a:off x="8100281" y="465374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8" name="爱设计-5-26">
              <a:extLst>
                <a:ext uri="{FF2B5EF4-FFF2-40B4-BE49-F238E27FC236}">
                  <a16:creationId xmlns:a16="http://schemas.microsoft.com/office/drawing/2014/main" id="{0ED99C72-28AE-369E-493C-BA1DE0A84D7F}"/>
                </a:ext>
              </a:extLst>
            </p:cNvPr>
            <p:cNvSpPr/>
            <p:nvPr/>
          </p:nvSpPr>
          <p:spPr>
            <a:xfrm>
              <a:off x="8202533" y="465374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9" name="爱设计-5-27">
              <a:extLst>
                <a:ext uri="{FF2B5EF4-FFF2-40B4-BE49-F238E27FC236}">
                  <a16:creationId xmlns:a16="http://schemas.microsoft.com/office/drawing/2014/main" id="{C9522EDA-8C0A-5208-E4B7-17E4B869F291}"/>
                </a:ext>
              </a:extLst>
            </p:cNvPr>
            <p:cNvSpPr/>
            <p:nvPr/>
          </p:nvSpPr>
          <p:spPr>
            <a:xfrm>
              <a:off x="8304785" y="465374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0" name="爱设计-5-28">
              <a:extLst>
                <a:ext uri="{FF2B5EF4-FFF2-40B4-BE49-F238E27FC236}">
                  <a16:creationId xmlns:a16="http://schemas.microsoft.com/office/drawing/2014/main" id="{235A3037-2834-0D56-7C56-02836212E791}"/>
                </a:ext>
              </a:extLst>
            </p:cNvPr>
            <p:cNvSpPr/>
            <p:nvPr/>
          </p:nvSpPr>
          <p:spPr>
            <a:xfrm>
              <a:off x="8407036" y="465374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1" name="爱设计-5-29">
              <a:extLst>
                <a:ext uri="{FF2B5EF4-FFF2-40B4-BE49-F238E27FC236}">
                  <a16:creationId xmlns:a16="http://schemas.microsoft.com/office/drawing/2014/main" id="{E8BA6858-7493-B660-3F4D-745398B4555E}"/>
                </a:ext>
              </a:extLst>
            </p:cNvPr>
            <p:cNvSpPr/>
            <p:nvPr/>
          </p:nvSpPr>
          <p:spPr>
            <a:xfrm>
              <a:off x="8509288" y="465374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2" name="爱设计-5-30">
              <a:extLst>
                <a:ext uri="{FF2B5EF4-FFF2-40B4-BE49-F238E27FC236}">
                  <a16:creationId xmlns:a16="http://schemas.microsoft.com/office/drawing/2014/main" id="{BC4E633E-0E6C-9114-933E-378F5A7FA7CD}"/>
                </a:ext>
              </a:extLst>
            </p:cNvPr>
            <p:cNvSpPr/>
            <p:nvPr/>
          </p:nvSpPr>
          <p:spPr>
            <a:xfrm>
              <a:off x="8611540" y="465374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3" name="爱设计-5-31">
              <a:extLst>
                <a:ext uri="{FF2B5EF4-FFF2-40B4-BE49-F238E27FC236}">
                  <a16:creationId xmlns:a16="http://schemas.microsoft.com/office/drawing/2014/main" id="{EDA32854-0F51-2088-A66C-EB9ED3ADE345}"/>
                </a:ext>
              </a:extLst>
            </p:cNvPr>
            <p:cNvSpPr/>
            <p:nvPr/>
          </p:nvSpPr>
          <p:spPr>
            <a:xfrm>
              <a:off x="7691275" y="4756001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4" name="爱设计-5-32">
              <a:extLst>
                <a:ext uri="{FF2B5EF4-FFF2-40B4-BE49-F238E27FC236}">
                  <a16:creationId xmlns:a16="http://schemas.microsoft.com/office/drawing/2014/main" id="{23DC29ED-7CBA-CAAE-60C5-B134018FE8A3}"/>
                </a:ext>
              </a:extLst>
            </p:cNvPr>
            <p:cNvSpPr/>
            <p:nvPr/>
          </p:nvSpPr>
          <p:spPr>
            <a:xfrm>
              <a:off x="7793527" y="4756001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5" name="爱设计-5-33">
              <a:extLst>
                <a:ext uri="{FF2B5EF4-FFF2-40B4-BE49-F238E27FC236}">
                  <a16:creationId xmlns:a16="http://schemas.microsoft.com/office/drawing/2014/main" id="{D435D6C4-E09C-4DFD-A16C-6568575B6AF6}"/>
                </a:ext>
              </a:extLst>
            </p:cNvPr>
            <p:cNvSpPr/>
            <p:nvPr/>
          </p:nvSpPr>
          <p:spPr>
            <a:xfrm>
              <a:off x="7895778" y="4756001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6" name="爱设计-5-34">
              <a:extLst>
                <a:ext uri="{FF2B5EF4-FFF2-40B4-BE49-F238E27FC236}">
                  <a16:creationId xmlns:a16="http://schemas.microsoft.com/office/drawing/2014/main" id="{89D4F49A-4CC4-7B29-B18E-5A25FFB5C4A7}"/>
                </a:ext>
              </a:extLst>
            </p:cNvPr>
            <p:cNvSpPr/>
            <p:nvPr/>
          </p:nvSpPr>
          <p:spPr>
            <a:xfrm>
              <a:off x="7998030" y="4756001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7" name="爱设计-5-35">
              <a:extLst>
                <a:ext uri="{FF2B5EF4-FFF2-40B4-BE49-F238E27FC236}">
                  <a16:creationId xmlns:a16="http://schemas.microsoft.com/office/drawing/2014/main" id="{949540ED-5DAF-3C3C-CBAF-7788CA97ACE2}"/>
                </a:ext>
              </a:extLst>
            </p:cNvPr>
            <p:cNvSpPr/>
            <p:nvPr/>
          </p:nvSpPr>
          <p:spPr>
            <a:xfrm>
              <a:off x="8100281" y="4756001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8" name="爱设计-5-36">
              <a:extLst>
                <a:ext uri="{FF2B5EF4-FFF2-40B4-BE49-F238E27FC236}">
                  <a16:creationId xmlns:a16="http://schemas.microsoft.com/office/drawing/2014/main" id="{385B1DF1-11AD-6B41-8FB8-85377B98FDF7}"/>
                </a:ext>
              </a:extLst>
            </p:cNvPr>
            <p:cNvSpPr/>
            <p:nvPr/>
          </p:nvSpPr>
          <p:spPr>
            <a:xfrm>
              <a:off x="8202533" y="4756001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9" name="爱设计-5-37">
              <a:extLst>
                <a:ext uri="{FF2B5EF4-FFF2-40B4-BE49-F238E27FC236}">
                  <a16:creationId xmlns:a16="http://schemas.microsoft.com/office/drawing/2014/main" id="{3D9D594F-2220-1A97-8884-B8E19CABE9A2}"/>
                </a:ext>
              </a:extLst>
            </p:cNvPr>
            <p:cNvSpPr/>
            <p:nvPr/>
          </p:nvSpPr>
          <p:spPr>
            <a:xfrm>
              <a:off x="8304785" y="4756001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0" name="爱设计-5-38">
              <a:extLst>
                <a:ext uri="{FF2B5EF4-FFF2-40B4-BE49-F238E27FC236}">
                  <a16:creationId xmlns:a16="http://schemas.microsoft.com/office/drawing/2014/main" id="{80CAD7C9-F0F3-8362-A1B9-2DB83ECB7317}"/>
                </a:ext>
              </a:extLst>
            </p:cNvPr>
            <p:cNvSpPr/>
            <p:nvPr/>
          </p:nvSpPr>
          <p:spPr>
            <a:xfrm>
              <a:off x="8407036" y="4756001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1" name="爱设计-5-39">
              <a:extLst>
                <a:ext uri="{FF2B5EF4-FFF2-40B4-BE49-F238E27FC236}">
                  <a16:creationId xmlns:a16="http://schemas.microsoft.com/office/drawing/2014/main" id="{E537A9BA-7837-3CAC-F8D7-5EFE29C768DB}"/>
                </a:ext>
              </a:extLst>
            </p:cNvPr>
            <p:cNvSpPr/>
            <p:nvPr/>
          </p:nvSpPr>
          <p:spPr>
            <a:xfrm>
              <a:off x="8509288" y="4756001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2" name="爱设计-5-40">
              <a:extLst>
                <a:ext uri="{FF2B5EF4-FFF2-40B4-BE49-F238E27FC236}">
                  <a16:creationId xmlns:a16="http://schemas.microsoft.com/office/drawing/2014/main" id="{508B5755-C269-FC4A-6FE4-95237F351D43}"/>
                </a:ext>
              </a:extLst>
            </p:cNvPr>
            <p:cNvSpPr/>
            <p:nvPr/>
          </p:nvSpPr>
          <p:spPr>
            <a:xfrm>
              <a:off x="8611540" y="4756001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3" name="爱设计-5-41">
              <a:extLst>
                <a:ext uri="{FF2B5EF4-FFF2-40B4-BE49-F238E27FC236}">
                  <a16:creationId xmlns:a16="http://schemas.microsoft.com/office/drawing/2014/main" id="{37BFD94C-F6D2-1018-BDA0-7743F08911B4}"/>
                </a:ext>
              </a:extLst>
            </p:cNvPr>
            <p:cNvSpPr/>
            <p:nvPr/>
          </p:nvSpPr>
          <p:spPr>
            <a:xfrm>
              <a:off x="7691275" y="4858252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4" name="爱设计-5-42">
              <a:extLst>
                <a:ext uri="{FF2B5EF4-FFF2-40B4-BE49-F238E27FC236}">
                  <a16:creationId xmlns:a16="http://schemas.microsoft.com/office/drawing/2014/main" id="{21A53731-495C-16DA-CCA4-97B5284269F2}"/>
                </a:ext>
              </a:extLst>
            </p:cNvPr>
            <p:cNvSpPr/>
            <p:nvPr/>
          </p:nvSpPr>
          <p:spPr>
            <a:xfrm>
              <a:off x="7793527" y="4858252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5" name="爱设计-5-43">
              <a:extLst>
                <a:ext uri="{FF2B5EF4-FFF2-40B4-BE49-F238E27FC236}">
                  <a16:creationId xmlns:a16="http://schemas.microsoft.com/office/drawing/2014/main" id="{C8263CF5-9B10-7EA5-FE8C-2B688F0EB63F}"/>
                </a:ext>
              </a:extLst>
            </p:cNvPr>
            <p:cNvSpPr/>
            <p:nvPr/>
          </p:nvSpPr>
          <p:spPr>
            <a:xfrm>
              <a:off x="7895778" y="4858252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6" name="爱设计-5-44">
              <a:extLst>
                <a:ext uri="{FF2B5EF4-FFF2-40B4-BE49-F238E27FC236}">
                  <a16:creationId xmlns:a16="http://schemas.microsoft.com/office/drawing/2014/main" id="{E78FC30C-B976-22B1-3B5A-B6796AD52986}"/>
                </a:ext>
              </a:extLst>
            </p:cNvPr>
            <p:cNvSpPr/>
            <p:nvPr/>
          </p:nvSpPr>
          <p:spPr>
            <a:xfrm>
              <a:off x="7998030" y="4858252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7" name="爱设计-5-45">
              <a:extLst>
                <a:ext uri="{FF2B5EF4-FFF2-40B4-BE49-F238E27FC236}">
                  <a16:creationId xmlns:a16="http://schemas.microsoft.com/office/drawing/2014/main" id="{54C0D170-D32C-3E44-BBCC-88678634DA38}"/>
                </a:ext>
              </a:extLst>
            </p:cNvPr>
            <p:cNvSpPr/>
            <p:nvPr/>
          </p:nvSpPr>
          <p:spPr>
            <a:xfrm>
              <a:off x="8100281" y="4858252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8" name="爱设计-5-46">
              <a:extLst>
                <a:ext uri="{FF2B5EF4-FFF2-40B4-BE49-F238E27FC236}">
                  <a16:creationId xmlns:a16="http://schemas.microsoft.com/office/drawing/2014/main" id="{3649F29E-C0EB-9A2A-C9F4-5728553109D1}"/>
                </a:ext>
              </a:extLst>
            </p:cNvPr>
            <p:cNvSpPr/>
            <p:nvPr/>
          </p:nvSpPr>
          <p:spPr>
            <a:xfrm>
              <a:off x="8202533" y="4858252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9" name="爱设计-5-47">
              <a:extLst>
                <a:ext uri="{FF2B5EF4-FFF2-40B4-BE49-F238E27FC236}">
                  <a16:creationId xmlns:a16="http://schemas.microsoft.com/office/drawing/2014/main" id="{05BAD35E-FB6B-C97A-BDA9-952AAED07B89}"/>
                </a:ext>
              </a:extLst>
            </p:cNvPr>
            <p:cNvSpPr/>
            <p:nvPr/>
          </p:nvSpPr>
          <p:spPr>
            <a:xfrm>
              <a:off x="8304785" y="4858252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0" name="爱设计-5-48">
              <a:extLst>
                <a:ext uri="{FF2B5EF4-FFF2-40B4-BE49-F238E27FC236}">
                  <a16:creationId xmlns:a16="http://schemas.microsoft.com/office/drawing/2014/main" id="{FA001C13-4D39-54EE-CF59-219FC797A1A4}"/>
                </a:ext>
              </a:extLst>
            </p:cNvPr>
            <p:cNvSpPr/>
            <p:nvPr/>
          </p:nvSpPr>
          <p:spPr>
            <a:xfrm>
              <a:off x="8407036" y="4858252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1" name="爱设计-5-49">
              <a:extLst>
                <a:ext uri="{FF2B5EF4-FFF2-40B4-BE49-F238E27FC236}">
                  <a16:creationId xmlns:a16="http://schemas.microsoft.com/office/drawing/2014/main" id="{0B53F4DE-1EE8-B5FA-0AD0-B1D75A8B9595}"/>
                </a:ext>
              </a:extLst>
            </p:cNvPr>
            <p:cNvSpPr/>
            <p:nvPr/>
          </p:nvSpPr>
          <p:spPr>
            <a:xfrm>
              <a:off x="8509288" y="4858252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2" name="爱设计-5-50">
              <a:extLst>
                <a:ext uri="{FF2B5EF4-FFF2-40B4-BE49-F238E27FC236}">
                  <a16:creationId xmlns:a16="http://schemas.microsoft.com/office/drawing/2014/main" id="{9483903C-4CAF-8BDE-80FA-6F40ADE1433D}"/>
                </a:ext>
              </a:extLst>
            </p:cNvPr>
            <p:cNvSpPr/>
            <p:nvPr/>
          </p:nvSpPr>
          <p:spPr>
            <a:xfrm>
              <a:off x="8611540" y="4858252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3" name="爱设计-5-51">
              <a:extLst>
                <a:ext uri="{FF2B5EF4-FFF2-40B4-BE49-F238E27FC236}">
                  <a16:creationId xmlns:a16="http://schemas.microsoft.com/office/drawing/2014/main" id="{9DD3D1E4-4C43-1E31-0569-44B917A0BC82}"/>
                </a:ext>
              </a:extLst>
            </p:cNvPr>
            <p:cNvSpPr/>
            <p:nvPr/>
          </p:nvSpPr>
          <p:spPr>
            <a:xfrm>
              <a:off x="7691275" y="4960503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4" name="爱设计-5-52">
              <a:extLst>
                <a:ext uri="{FF2B5EF4-FFF2-40B4-BE49-F238E27FC236}">
                  <a16:creationId xmlns:a16="http://schemas.microsoft.com/office/drawing/2014/main" id="{BBF5DF47-6F3F-6D80-AB5F-EAAE03756564}"/>
                </a:ext>
              </a:extLst>
            </p:cNvPr>
            <p:cNvSpPr/>
            <p:nvPr/>
          </p:nvSpPr>
          <p:spPr>
            <a:xfrm>
              <a:off x="7793527" y="4960503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5" name="爱设计-5-53">
              <a:extLst>
                <a:ext uri="{FF2B5EF4-FFF2-40B4-BE49-F238E27FC236}">
                  <a16:creationId xmlns:a16="http://schemas.microsoft.com/office/drawing/2014/main" id="{35F0362A-12E2-56FE-0D2F-E14CFC8DAF86}"/>
                </a:ext>
              </a:extLst>
            </p:cNvPr>
            <p:cNvSpPr/>
            <p:nvPr/>
          </p:nvSpPr>
          <p:spPr>
            <a:xfrm>
              <a:off x="7895778" y="4960503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6" name="爱设计-5-54">
              <a:extLst>
                <a:ext uri="{FF2B5EF4-FFF2-40B4-BE49-F238E27FC236}">
                  <a16:creationId xmlns:a16="http://schemas.microsoft.com/office/drawing/2014/main" id="{00D22F67-808B-8A1A-002F-EF1C371D3ABB}"/>
                </a:ext>
              </a:extLst>
            </p:cNvPr>
            <p:cNvSpPr/>
            <p:nvPr/>
          </p:nvSpPr>
          <p:spPr>
            <a:xfrm>
              <a:off x="7998030" y="4960503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7" name="爱设计-5-55">
              <a:extLst>
                <a:ext uri="{FF2B5EF4-FFF2-40B4-BE49-F238E27FC236}">
                  <a16:creationId xmlns:a16="http://schemas.microsoft.com/office/drawing/2014/main" id="{590696CC-BFC2-2A15-49D3-B6084B2F61B4}"/>
                </a:ext>
              </a:extLst>
            </p:cNvPr>
            <p:cNvSpPr/>
            <p:nvPr/>
          </p:nvSpPr>
          <p:spPr>
            <a:xfrm>
              <a:off x="8100281" y="4960503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8" name="爱设计-5-56">
              <a:extLst>
                <a:ext uri="{FF2B5EF4-FFF2-40B4-BE49-F238E27FC236}">
                  <a16:creationId xmlns:a16="http://schemas.microsoft.com/office/drawing/2014/main" id="{C0D25CEB-06D9-33C0-1A46-503E2EB5C594}"/>
                </a:ext>
              </a:extLst>
            </p:cNvPr>
            <p:cNvSpPr/>
            <p:nvPr/>
          </p:nvSpPr>
          <p:spPr>
            <a:xfrm>
              <a:off x="8202533" y="4960503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9" name="爱设计-5-57">
              <a:extLst>
                <a:ext uri="{FF2B5EF4-FFF2-40B4-BE49-F238E27FC236}">
                  <a16:creationId xmlns:a16="http://schemas.microsoft.com/office/drawing/2014/main" id="{9861E307-6473-5D8E-692A-C5EF124E0820}"/>
                </a:ext>
              </a:extLst>
            </p:cNvPr>
            <p:cNvSpPr/>
            <p:nvPr/>
          </p:nvSpPr>
          <p:spPr>
            <a:xfrm>
              <a:off x="8304785" y="4960503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0" name="爱设计-5-58">
              <a:extLst>
                <a:ext uri="{FF2B5EF4-FFF2-40B4-BE49-F238E27FC236}">
                  <a16:creationId xmlns:a16="http://schemas.microsoft.com/office/drawing/2014/main" id="{B3D23DDC-EA91-798B-3CBC-CBE5BB11EADB}"/>
                </a:ext>
              </a:extLst>
            </p:cNvPr>
            <p:cNvSpPr/>
            <p:nvPr/>
          </p:nvSpPr>
          <p:spPr>
            <a:xfrm>
              <a:off x="8407036" y="4960503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1" name="爱设计-5-59">
              <a:extLst>
                <a:ext uri="{FF2B5EF4-FFF2-40B4-BE49-F238E27FC236}">
                  <a16:creationId xmlns:a16="http://schemas.microsoft.com/office/drawing/2014/main" id="{5AF09EF3-2EF0-359B-289A-DC9040330167}"/>
                </a:ext>
              </a:extLst>
            </p:cNvPr>
            <p:cNvSpPr/>
            <p:nvPr/>
          </p:nvSpPr>
          <p:spPr>
            <a:xfrm>
              <a:off x="8509288" y="4960503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2" name="爱设计-5-60">
              <a:extLst>
                <a:ext uri="{FF2B5EF4-FFF2-40B4-BE49-F238E27FC236}">
                  <a16:creationId xmlns:a16="http://schemas.microsoft.com/office/drawing/2014/main" id="{6842EAB7-F739-7D32-7723-9E58DCAC7AB1}"/>
                </a:ext>
              </a:extLst>
            </p:cNvPr>
            <p:cNvSpPr/>
            <p:nvPr/>
          </p:nvSpPr>
          <p:spPr>
            <a:xfrm>
              <a:off x="8611540" y="4960503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3" name="爱设计-5-61">
              <a:extLst>
                <a:ext uri="{FF2B5EF4-FFF2-40B4-BE49-F238E27FC236}">
                  <a16:creationId xmlns:a16="http://schemas.microsoft.com/office/drawing/2014/main" id="{80F85360-4E7B-6C5D-50D7-586F36984611}"/>
                </a:ext>
              </a:extLst>
            </p:cNvPr>
            <p:cNvSpPr/>
            <p:nvPr/>
          </p:nvSpPr>
          <p:spPr>
            <a:xfrm>
              <a:off x="7691275" y="5062755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4" name="爱设计-5-62">
              <a:extLst>
                <a:ext uri="{FF2B5EF4-FFF2-40B4-BE49-F238E27FC236}">
                  <a16:creationId xmlns:a16="http://schemas.microsoft.com/office/drawing/2014/main" id="{3C5F80FE-1416-24BB-BE53-A68A154457E8}"/>
                </a:ext>
              </a:extLst>
            </p:cNvPr>
            <p:cNvSpPr/>
            <p:nvPr/>
          </p:nvSpPr>
          <p:spPr>
            <a:xfrm>
              <a:off x="7793527" y="5062755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5" name="爱设计-5-63">
              <a:extLst>
                <a:ext uri="{FF2B5EF4-FFF2-40B4-BE49-F238E27FC236}">
                  <a16:creationId xmlns:a16="http://schemas.microsoft.com/office/drawing/2014/main" id="{EDA20DD8-5606-232D-1734-0FD30278E507}"/>
                </a:ext>
              </a:extLst>
            </p:cNvPr>
            <p:cNvSpPr/>
            <p:nvPr/>
          </p:nvSpPr>
          <p:spPr>
            <a:xfrm>
              <a:off x="7895778" y="5062755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6" name="爱设计-5-64">
              <a:extLst>
                <a:ext uri="{FF2B5EF4-FFF2-40B4-BE49-F238E27FC236}">
                  <a16:creationId xmlns:a16="http://schemas.microsoft.com/office/drawing/2014/main" id="{143682F3-E3A9-43E1-3425-8C54F8BBDCB2}"/>
                </a:ext>
              </a:extLst>
            </p:cNvPr>
            <p:cNvSpPr/>
            <p:nvPr/>
          </p:nvSpPr>
          <p:spPr>
            <a:xfrm>
              <a:off x="7998030" y="5062755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7" name="爱设计-5-65">
              <a:extLst>
                <a:ext uri="{FF2B5EF4-FFF2-40B4-BE49-F238E27FC236}">
                  <a16:creationId xmlns:a16="http://schemas.microsoft.com/office/drawing/2014/main" id="{1A03578A-E8FB-6488-A54A-3769FAD89863}"/>
                </a:ext>
              </a:extLst>
            </p:cNvPr>
            <p:cNvSpPr/>
            <p:nvPr/>
          </p:nvSpPr>
          <p:spPr>
            <a:xfrm>
              <a:off x="8100281" y="5062755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8" name="爱设计-5-66">
              <a:extLst>
                <a:ext uri="{FF2B5EF4-FFF2-40B4-BE49-F238E27FC236}">
                  <a16:creationId xmlns:a16="http://schemas.microsoft.com/office/drawing/2014/main" id="{630142D8-3129-E471-E1E6-2DA75547A309}"/>
                </a:ext>
              </a:extLst>
            </p:cNvPr>
            <p:cNvSpPr/>
            <p:nvPr/>
          </p:nvSpPr>
          <p:spPr>
            <a:xfrm>
              <a:off x="8202533" y="5062755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9" name="爱设计-5-67">
              <a:extLst>
                <a:ext uri="{FF2B5EF4-FFF2-40B4-BE49-F238E27FC236}">
                  <a16:creationId xmlns:a16="http://schemas.microsoft.com/office/drawing/2014/main" id="{A906760E-04E0-1336-60C6-276A8311632F}"/>
                </a:ext>
              </a:extLst>
            </p:cNvPr>
            <p:cNvSpPr/>
            <p:nvPr/>
          </p:nvSpPr>
          <p:spPr>
            <a:xfrm>
              <a:off x="8304785" y="5062755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0" name="爱设计-5-68">
              <a:extLst>
                <a:ext uri="{FF2B5EF4-FFF2-40B4-BE49-F238E27FC236}">
                  <a16:creationId xmlns:a16="http://schemas.microsoft.com/office/drawing/2014/main" id="{DA4CCA60-445D-80A5-7F34-44F5D741ED3B}"/>
                </a:ext>
              </a:extLst>
            </p:cNvPr>
            <p:cNvSpPr/>
            <p:nvPr/>
          </p:nvSpPr>
          <p:spPr>
            <a:xfrm>
              <a:off x="8407036" y="5062755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1" name="爱设计-5-69">
              <a:extLst>
                <a:ext uri="{FF2B5EF4-FFF2-40B4-BE49-F238E27FC236}">
                  <a16:creationId xmlns:a16="http://schemas.microsoft.com/office/drawing/2014/main" id="{D4480D37-F657-F999-85C2-55367C1D3F68}"/>
                </a:ext>
              </a:extLst>
            </p:cNvPr>
            <p:cNvSpPr/>
            <p:nvPr/>
          </p:nvSpPr>
          <p:spPr>
            <a:xfrm>
              <a:off x="8509288" y="5062755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2" name="爱设计-5-70">
              <a:extLst>
                <a:ext uri="{FF2B5EF4-FFF2-40B4-BE49-F238E27FC236}">
                  <a16:creationId xmlns:a16="http://schemas.microsoft.com/office/drawing/2014/main" id="{75B97EDA-F3C1-5FD3-2A8D-3A37D12368A1}"/>
                </a:ext>
              </a:extLst>
            </p:cNvPr>
            <p:cNvSpPr/>
            <p:nvPr/>
          </p:nvSpPr>
          <p:spPr>
            <a:xfrm>
              <a:off x="8611540" y="5062755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3" name="爱设计-5-71">
              <a:extLst>
                <a:ext uri="{FF2B5EF4-FFF2-40B4-BE49-F238E27FC236}">
                  <a16:creationId xmlns:a16="http://schemas.microsoft.com/office/drawing/2014/main" id="{C38FDB57-F949-B529-AE10-0AF65C725DA9}"/>
                </a:ext>
              </a:extLst>
            </p:cNvPr>
            <p:cNvSpPr/>
            <p:nvPr/>
          </p:nvSpPr>
          <p:spPr>
            <a:xfrm>
              <a:off x="7691275" y="5165005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4" name="爱设计-5-72">
              <a:extLst>
                <a:ext uri="{FF2B5EF4-FFF2-40B4-BE49-F238E27FC236}">
                  <a16:creationId xmlns:a16="http://schemas.microsoft.com/office/drawing/2014/main" id="{D13D8B5B-DE9A-D218-4CC8-68FAF24BD612}"/>
                </a:ext>
              </a:extLst>
            </p:cNvPr>
            <p:cNvSpPr/>
            <p:nvPr/>
          </p:nvSpPr>
          <p:spPr>
            <a:xfrm>
              <a:off x="7793527" y="5165005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5" name="爱设计-5-73">
              <a:extLst>
                <a:ext uri="{FF2B5EF4-FFF2-40B4-BE49-F238E27FC236}">
                  <a16:creationId xmlns:a16="http://schemas.microsoft.com/office/drawing/2014/main" id="{D6A3906D-B78D-C771-39CE-73C8A89A0B09}"/>
                </a:ext>
              </a:extLst>
            </p:cNvPr>
            <p:cNvSpPr/>
            <p:nvPr/>
          </p:nvSpPr>
          <p:spPr>
            <a:xfrm>
              <a:off x="7895778" y="5165005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6" name="爱设计-5-74">
              <a:extLst>
                <a:ext uri="{FF2B5EF4-FFF2-40B4-BE49-F238E27FC236}">
                  <a16:creationId xmlns:a16="http://schemas.microsoft.com/office/drawing/2014/main" id="{86815418-147E-2FB0-A4F1-3FF8F2C60E04}"/>
                </a:ext>
              </a:extLst>
            </p:cNvPr>
            <p:cNvSpPr/>
            <p:nvPr/>
          </p:nvSpPr>
          <p:spPr>
            <a:xfrm>
              <a:off x="7998030" y="5165005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7" name="爱设计-5-75">
              <a:extLst>
                <a:ext uri="{FF2B5EF4-FFF2-40B4-BE49-F238E27FC236}">
                  <a16:creationId xmlns:a16="http://schemas.microsoft.com/office/drawing/2014/main" id="{3A57B43A-D103-A643-3EBA-D0F1A5F44023}"/>
                </a:ext>
              </a:extLst>
            </p:cNvPr>
            <p:cNvSpPr/>
            <p:nvPr/>
          </p:nvSpPr>
          <p:spPr>
            <a:xfrm>
              <a:off x="8100281" y="5165005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8" name="爱设计-5-76">
              <a:extLst>
                <a:ext uri="{FF2B5EF4-FFF2-40B4-BE49-F238E27FC236}">
                  <a16:creationId xmlns:a16="http://schemas.microsoft.com/office/drawing/2014/main" id="{7C16716A-D9B3-FB89-700E-20B302B93139}"/>
                </a:ext>
              </a:extLst>
            </p:cNvPr>
            <p:cNvSpPr/>
            <p:nvPr/>
          </p:nvSpPr>
          <p:spPr>
            <a:xfrm>
              <a:off x="8202533" y="5165005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9" name="爱设计-5-77">
              <a:extLst>
                <a:ext uri="{FF2B5EF4-FFF2-40B4-BE49-F238E27FC236}">
                  <a16:creationId xmlns:a16="http://schemas.microsoft.com/office/drawing/2014/main" id="{99ADEF82-D4CE-FC94-90CF-73141B92EC41}"/>
                </a:ext>
              </a:extLst>
            </p:cNvPr>
            <p:cNvSpPr/>
            <p:nvPr/>
          </p:nvSpPr>
          <p:spPr>
            <a:xfrm>
              <a:off x="8304785" y="5165005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0" name="爱设计-5-78">
              <a:extLst>
                <a:ext uri="{FF2B5EF4-FFF2-40B4-BE49-F238E27FC236}">
                  <a16:creationId xmlns:a16="http://schemas.microsoft.com/office/drawing/2014/main" id="{3D1603AE-55F2-ECA4-0ACB-7DCE2D1CE1D6}"/>
                </a:ext>
              </a:extLst>
            </p:cNvPr>
            <p:cNvSpPr/>
            <p:nvPr/>
          </p:nvSpPr>
          <p:spPr>
            <a:xfrm>
              <a:off x="8407036" y="5165005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1" name="爱设计-5-79">
              <a:extLst>
                <a:ext uri="{FF2B5EF4-FFF2-40B4-BE49-F238E27FC236}">
                  <a16:creationId xmlns:a16="http://schemas.microsoft.com/office/drawing/2014/main" id="{51080A7A-B368-942C-41E2-0BCB16FD0CDE}"/>
                </a:ext>
              </a:extLst>
            </p:cNvPr>
            <p:cNvSpPr/>
            <p:nvPr/>
          </p:nvSpPr>
          <p:spPr>
            <a:xfrm>
              <a:off x="8509288" y="5165005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2" name="爱设计-5-80">
              <a:extLst>
                <a:ext uri="{FF2B5EF4-FFF2-40B4-BE49-F238E27FC236}">
                  <a16:creationId xmlns:a16="http://schemas.microsoft.com/office/drawing/2014/main" id="{3D9BE55E-4A29-B76D-6BD2-C6D1FFAE5564}"/>
                </a:ext>
              </a:extLst>
            </p:cNvPr>
            <p:cNvSpPr/>
            <p:nvPr/>
          </p:nvSpPr>
          <p:spPr>
            <a:xfrm>
              <a:off x="8611540" y="5165005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3" name="爱设计-5-81">
              <a:extLst>
                <a:ext uri="{FF2B5EF4-FFF2-40B4-BE49-F238E27FC236}">
                  <a16:creationId xmlns:a16="http://schemas.microsoft.com/office/drawing/2014/main" id="{C3F01D4D-6B62-3119-349A-9BF3E7A17B8B}"/>
                </a:ext>
              </a:extLst>
            </p:cNvPr>
            <p:cNvSpPr/>
            <p:nvPr/>
          </p:nvSpPr>
          <p:spPr>
            <a:xfrm>
              <a:off x="7691275" y="5267257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4" name="爱设计-5-82">
              <a:extLst>
                <a:ext uri="{FF2B5EF4-FFF2-40B4-BE49-F238E27FC236}">
                  <a16:creationId xmlns:a16="http://schemas.microsoft.com/office/drawing/2014/main" id="{CAF180DA-76E1-ABE3-B86F-98B6E341B675}"/>
                </a:ext>
              </a:extLst>
            </p:cNvPr>
            <p:cNvSpPr/>
            <p:nvPr/>
          </p:nvSpPr>
          <p:spPr>
            <a:xfrm>
              <a:off x="7793527" y="5267257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5" name="爱设计-5-83">
              <a:extLst>
                <a:ext uri="{FF2B5EF4-FFF2-40B4-BE49-F238E27FC236}">
                  <a16:creationId xmlns:a16="http://schemas.microsoft.com/office/drawing/2014/main" id="{A937C457-EE54-5B3A-5DEE-0F72CC0A56BA}"/>
                </a:ext>
              </a:extLst>
            </p:cNvPr>
            <p:cNvSpPr/>
            <p:nvPr/>
          </p:nvSpPr>
          <p:spPr>
            <a:xfrm>
              <a:off x="7895778" y="5267257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6" name="爱设计-5-84">
              <a:extLst>
                <a:ext uri="{FF2B5EF4-FFF2-40B4-BE49-F238E27FC236}">
                  <a16:creationId xmlns:a16="http://schemas.microsoft.com/office/drawing/2014/main" id="{ADAAD5B2-C250-F166-E483-FB3FC6062193}"/>
                </a:ext>
              </a:extLst>
            </p:cNvPr>
            <p:cNvSpPr/>
            <p:nvPr/>
          </p:nvSpPr>
          <p:spPr>
            <a:xfrm>
              <a:off x="7998030" y="5267257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7" name="爱设计-5-85">
              <a:extLst>
                <a:ext uri="{FF2B5EF4-FFF2-40B4-BE49-F238E27FC236}">
                  <a16:creationId xmlns:a16="http://schemas.microsoft.com/office/drawing/2014/main" id="{9BC5E6D2-A9C7-E898-B2E2-903729A4C483}"/>
                </a:ext>
              </a:extLst>
            </p:cNvPr>
            <p:cNvSpPr/>
            <p:nvPr/>
          </p:nvSpPr>
          <p:spPr>
            <a:xfrm>
              <a:off x="8100281" y="5267257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8" name="爱设计-5-86">
              <a:extLst>
                <a:ext uri="{FF2B5EF4-FFF2-40B4-BE49-F238E27FC236}">
                  <a16:creationId xmlns:a16="http://schemas.microsoft.com/office/drawing/2014/main" id="{9F2BD55B-B23D-B8D8-5A3E-12C799B760EF}"/>
                </a:ext>
              </a:extLst>
            </p:cNvPr>
            <p:cNvSpPr/>
            <p:nvPr/>
          </p:nvSpPr>
          <p:spPr>
            <a:xfrm>
              <a:off x="8202533" y="5267257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9" name="爱设计-5-87">
              <a:extLst>
                <a:ext uri="{FF2B5EF4-FFF2-40B4-BE49-F238E27FC236}">
                  <a16:creationId xmlns:a16="http://schemas.microsoft.com/office/drawing/2014/main" id="{E93D436D-AD8E-A068-7403-4E7EFC20479C}"/>
                </a:ext>
              </a:extLst>
            </p:cNvPr>
            <p:cNvSpPr/>
            <p:nvPr/>
          </p:nvSpPr>
          <p:spPr>
            <a:xfrm>
              <a:off x="8304785" y="5267257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0" name="爱设计-5-88">
              <a:extLst>
                <a:ext uri="{FF2B5EF4-FFF2-40B4-BE49-F238E27FC236}">
                  <a16:creationId xmlns:a16="http://schemas.microsoft.com/office/drawing/2014/main" id="{54D0CBD9-3EE1-55C0-EAC3-E426EA19793B}"/>
                </a:ext>
              </a:extLst>
            </p:cNvPr>
            <p:cNvSpPr/>
            <p:nvPr/>
          </p:nvSpPr>
          <p:spPr>
            <a:xfrm>
              <a:off x="8407036" y="5267257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1" name="爱设计-5-89">
              <a:extLst>
                <a:ext uri="{FF2B5EF4-FFF2-40B4-BE49-F238E27FC236}">
                  <a16:creationId xmlns:a16="http://schemas.microsoft.com/office/drawing/2014/main" id="{B86C7DFA-8C8D-E74D-3D6D-A32BF9F432BC}"/>
                </a:ext>
              </a:extLst>
            </p:cNvPr>
            <p:cNvSpPr/>
            <p:nvPr/>
          </p:nvSpPr>
          <p:spPr>
            <a:xfrm>
              <a:off x="8509288" y="5267257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2" name="爱设计-5-90">
              <a:extLst>
                <a:ext uri="{FF2B5EF4-FFF2-40B4-BE49-F238E27FC236}">
                  <a16:creationId xmlns:a16="http://schemas.microsoft.com/office/drawing/2014/main" id="{E5AEDBFB-9F74-C1A2-576A-FA76A7B10017}"/>
                </a:ext>
              </a:extLst>
            </p:cNvPr>
            <p:cNvSpPr/>
            <p:nvPr/>
          </p:nvSpPr>
          <p:spPr>
            <a:xfrm>
              <a:off x="8611540" y="5267257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3" name="爱设计-5-91">
              <a:extLst>
                <a:ext uri="{FF2B5EF4-FFF2-40B4-BE49-F238E27FC236}">
                  <a16:creationId xmlns:a16="http://schemas.microsoft.com/office/drawing/2014/main" id="{70943479-7857-98DA-24A5-77FFDC3BA9E1}"/>
                </a:ext>
              </a:extLst>
            </p:cNvPr>
            <p:cNvSpPr/>
            <p:nvPr/>
          </p:nvSpPr>
          <p:spPr>
            <a:xfrm>
              <a:off x="7691275" y="536950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4" name="爱设计-5-92">
              <a:extLst>
                <a:ext uri="{FF2B5EF4-FFF2-40B4-BE49-F238E27FC236}">
                  <a16:creationId xmlns:a16="http://schemas.microsoft.com/office/drawing/2014/main" id="{F900935C-04BA-053B-8AEE-D76D731404B5}"/>
                </a:ext>
              </a:extLst>
            </p:cNvPr>
            <p:cNvSpPr/>
            <p:nvPr/>
          </p:nvSpPr>
          <p:spPr>
            <a:xfrm>
              <a:off x="7793527" y="536950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5" name="爱设计-5-93">
              <a:extLst>
                <a:ext uri="{FF2B5EF4-FFF2-40B4-BE49-F238E27FC236}">
                  <a16:creationId xmlns:a16="http://schemas.microsoft.com/office/drawing/2014/main" id="{891C92E9-9959-6F4F-8C9B-F68B00926D8B}"/>
                </a:ext>
              </a:extLst>
            </p:cNvPr>
            <p:cNvSpPr/>
            <p:nvPr/>
          </p:nvSpPr>
          <p:spPr>
            <a:xfrm>
              <a:off x="7895778" y="536950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6" name="爱设计-5-94">
              <a:extLst>
                <a:ext uri="{FF2B5EF4-FFF2-40B4-BE49-F238E27FC236}">
                  <a16:creationId xmlns:a16="http://schemas.microsoft.com/office/drawing/2014/main" id="{A1AE9DB5-E7E9-71BA-8E85-6CD0A95B3C98}"/>
                </a:ext>
              </a:extLst>
            </p:cNvPr>
            <p:cNvSpPr/>
            <p:nvPr/>
          </p:nvSpPr>
          <p:spPr>
            <a:xfrm>
              <a:off x="7998030" y="536950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7" name="爱设计-5-95">
              <a:extLst>
                <a:ext uri="{FF2B5EF4-FFF2-40B4-BE49-F238E27FC236}">
                  <a16:creationId xmlns:a16="http://schemas.microsoft.com/office/drawing/2014/main" id="{5E302384-CF52-204A-10EA-BEF805826544}"/>
                </a:ext>
              </a:extLst>
            </p:cNvPr>
            <p:cNvSpPr/>
            <p:nvPr/>
          </p:nvSpPr>
          <p:spPr>
            <a:xfrm>
              <a:off x="8100281" y="536950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8" name="爱设计-5-96">
              <a:extLst>
                <a:ext uri="{FF2B5EF4-FFF2-40B4-BE49-F238E27FC236}">
                  <a16:creationId xmlns:a16="http://schemas.microsoft.com/office/drawing/2014/main" id="{5238196A-A751-A3E4-273F-85FD48044CD2}"/>
                </a:ext>
              </a:extLst>
            </p:cNvPr>
            <p:cNvSpPr/>
            <p:nvPr/>
          </p:nvSpPr>
          <p:spPr>
            <a:xfrm>
              <a:off x="8202533" y="536950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9" name="爱设计-5-97">
              <a:extLst>
                <a:ext uri="{FF2B5EF4-FFF2-40B4-BE49-F238E27FC236}">
                  <a16:creationId xmlns:a16="http://schemas.microsoft.com/office/drawing/2014/main" id="{7AAB2D87-BC15-73A5-4208-4C1C80D95B34}"/>
                </a:ext>
              </a:extLst>
            </p:cNvPr>
            <p:cNvSpPr/>
            <p:nvPr/>
          </p:nvSpPr>
          <p:spPr>
            <a:xfrm>
              <a:off x="8304785" y="536950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0" name="爱设计-5-98">
              <a:extLst>
                <a:ext uri="{FF2B5EF4-FFF2-40B4-BE49-F238E27FC236}">
                  <a16:creationId xmlns:a16="http://schemas.microsoft.com/office/drawing/2014/main" id="{182C35F0-B6F5-E229-D869-F35D3B32A35F}"/>
                </a:ext>
              </a:extLst>
            </p:cNvPr>
            <p:cNvSpPr/>
            <p:nvPr/>
          </p:nvSpPr>
          <p:spPr>
            <a:xfrm>
              <a:off x="8407036" y="536950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1" name="爱设计-5-99">
              <a:extLst>
                <a:ext uri="{FF2B5EF4-FFF2-40B4-BE49-F238E27FC236}">
                  <a16:creationId xmlns:a16="http://schemas.microsoft.com/office/drawing/2014/main" id="{648BF6DE-96DA-CD91-9313-24C504F42C03}"/>
                </a:ext>
              </a:extLst>
            </p:cNvPr>
            <p:cNvSpPr/>
            <p:nvPr/>
          </p:nvSpPr>
          <p:spPr>
            <a:xfrm>
              <a:off x="8509288" y="536950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2" name="爱设计-5-100">
              <a:extLst>
                <a:ext uri="{FF2B5EF4-FFF2-40B4-BE49-F238E27FC236}">
                  <a16:creationId xmlns:a16="http://schemas.microsoft.com/office/drawing/2014/main" id="{E8E997EB-918F-1C00-993E-A8D24640B335}"/>
                </a:ext>
              </a:extLst>
            </p:cNvPr>
            <p:cNvSpPr/>
            <p:nvPr/>
          </p:nvSpPr>
          <p:spPr>
            <a:xfrm>
              <a:off x="8611540" y="536950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79" name="爱设计-6">
            <a:extLst>
              <a:ext uri="{FF2B5EF4-FFF2-40B4-BE49-F238E27FC236}">
                <a16:creationId xmlns:a16="http://schemas.microsoft.com/office/drawing/2014/main" id="{39FF3CC4-63ED-AC71-9615-EFBA052F8E24}"/>
              </a:ext>
            </a:extLst>
          </p:cNvPr>
          <p:cNvGrpSpPr/>
          <p:nvPr/>
        </p:nvGrpSpPr>
        <p:grpSpPr>
          <a:xfrm>
            <a:off x="-221292" y="6167845"/>
            <a:ext cx="953130" cy="953127"/>
            <a:chOff x="7691275" y="4449247"/>
            <a:chExt cx="953130" cy="953127"/>
          </a:xfrm>
        </p:grpSpPr>
        <p:sp>
          <p:nvSpPr>
            <p:cNvPr id="180" name="爱设计-6-1">
              <a:extLst>
                <a:ext uri="{FF2B5EF4-FFF2-40B4-BE49-F238E27FC236}">
                  <a16:creationId xmlns:a16="http://schemas.microsoft.com/office/drawing/2014/main" id="{6503E2ED-7144-9E58-C6BC-470646B3AA2E}"/>
                </a:ext>
              </a:extLst>
            </p:cNvPr>
            <p:cNvSpPr/>
            <p:nvPr/>
          </p:nvSpPr>
          <p:spPr>
            <a:xfrm>
              <a:off x="7691275" y="4449247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1" name="爱设计-6-2">
              <a:extLst>
                <a:ext uri="{FF2B5EF4-FFF2-40B4-BE49-F238E27FC236}">
                  <a16:creationId xmlns:a16="http://schemas.microsoft.com/office/drawing/2014/main" id="{4D2B196D-1023-E41A-402D-7B254B24F6B9}"/>
                </a:ext>
              </a:extLst>
            </p:cNvPr>
            <p:cNvSpPr/>
            <p:nvPr/>
          </p:nvSpPr>
          <p:spPr>
            <a:xfrm>
              <a:off x="7793527" y="4449247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2" name="爱设计-6-3">
              <a:extLst>
                <a:ext uri="{FF2B5EF4-FFF2-40B4-BE49-F238E27FC236}">
                  <a16:creationId xmlns:a16="http://schemas.microsoft.com/office/drawing/2014/main" id="{94B1F196-8C77-20DA-01F9-40F5259874EE}"/>
                </a:ext>
              </a:extLst>
            </p:cNvPr>
            <p:cNvSpPr/>
            <p:nvPr/>
          </p:nvSpPr>
          <p:spPr>
            <a:xfrm>
              <a:off x="7895778" y="4449247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3" name="爱设计-6-4">
              <a:extLst>
                <a:ext uri="{FF2B5EF4-FFF2-40B4-BE49-F238E27FC236}">
                  <a16:creationId xmlns:a16="http://schemas.microsoft.com/office/drawing/2014/main" id="{A2282764-97E2-2223-97AF-7B7D9FAB5B75}"/>
                </a:ext>
              </a:extLst>
            </p:cNvPr>
            <p:cNvSpPr/>
            <p:nvPr/>
          </p:nvSpPr>
          <p:spPr>
            <a:xfrm>
              <a:off x="7998030" y="4449247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4" name="爱设计-6-5">
              <a:extLst>
                <a:ext uri="{FF2B5EF4-FFF2-40B4-BE49-F238E27FC236}">
                  <a16:creationId xmlns:a16="http://schemas.microsoft.com/office/drawing/2014/main" id="{E22ADCEE-BE44-7476-8567-E4D57EB43A1C}"/>
                </a:ext>
              </a:extLst>
            </p:cNvPr>
            <p:cNvSpPr/>
            <p:nvPr/>
          </p:nvSpPr>
          <p:spPr>
            <a:xfrm>
              <a:off x="8100281" y="4449247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5" name="爱设计-6-6">
              <a:extLst>
                <a:ext uri="{FF2B5EF4-FFF2-40B4-BE49-F238E27FC236}">
                  <a16:creationId xmlns:a16="http://schemas.microsoft.com/office/drawing/2014/main" id="{A28B600F-E6C2-F388-D38D-39ED58246D63}"/>
                </a:ext>
              </a:extLst>
            </p:cNvPr>
            <p:cNvSpPr/>
            <p:nvPr/>
          </p:nvSpPr>
          <p:spPr>
            <a:xfrm>
              <a:off x="8202533" y="4449247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6" name="爱设计-6-7">
              <a:extLst>
                <a:ext uri="{FF2B5EF4-FFF2-40B4-BE49-F238E27FC236}">
                  <a16:creationId xmlns:a16="http://schemas.microsoft.com/office/drawing/2014/main" id="{EDF6C122-9931-5AF5-E1B9-8C1A880B3143}"/>
                </a:ext>
              </a:extLst>
            </p:cNvPr>
            <p:cNvSpPr/>
            <p:nvPr/>
          </p:nvSpPr>
          <p:spPr>
            <a:xfrm>
              <a:off x="8304785" y="4449247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7" name="爱设计-6-8">
              <a:extLst>
                <a:ext uri="{FF2B5EF4-FFF2-40B4-BE49-F238E27FC236}">
                  <a16:creationId xmlns:a16="http://schemas.microsoft.com/office/drawing/2014/main" id="{AEF12305-8E1C-4556-CC22-752AE05DE8D4}"/>
                </a:ext>
              </a:extLst>
            </p:cNvPr>
            <p:cNvSpPr/>
            <p:nvPr/>
          </p:nvSpPr>
          <p:spPr>
            <a:xfrm>
              <a:off x="8407036" y="4449247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8" name="爱设计-6-9">
              <a:extLst>
                <a:ext uri="{FF2B5EF4-FFF2-40B4-BE49-F238E27FC236}">
                  <a16:creationId xmlns:a16="http://schemas.microsoft.com/office/drawing/2014/main" id="{A8682A15-00DA-645F-0D1A-275DA63600B9}"/>
                </a:ext>
              </a:extLst>
            </p:cNvPr>
            <p:cNvSpPr/>
            <p:nvPr/>
          </p:nvSpPr>
          <p:spPr>
            <a:xfrm>
              <a:off x="8509288" y="4449247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9" name="爱设计-6-10">
              <a:extLst>
                <a:ext uri="{FF2B5EF4-FFF2-40B4-BE49-F238E27FC236}">
                  <a16:creationId xmlns:a16="http://schemas.microsoft.com/office/drawing/2014/main" id="{07328C9F-B722-6EE7-8806-C4258F2D243A}"/>
                </a:ext>
              </a:extLst>
            </p:cNvPr>
            <p:cNvSpPr/>
            <p:nvPr/>
          </p:nvSpPr>
          <p:spPr>
            <a:xfrm>
              <a:off x="8611540" y="4449247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0" name="爱设计-6-11">
              <a:extLst>
                <a:ext uri="{FF2B5EF4-FFF2-40B4-BE49-F238E27FC236}">
                  <a16:creationId xmlns:a16="http://schemas.microsoft.com/office/drawing/2014/main" id="{8C590505-8A0E-B3EE-597B-5A9B39F272F0}"/>
                </a:ext>
              </a:extLst>
            </p:cNvPr>
            <p:cNvSpPr/>
            <p:nvPr/>
          </p:nvSpPr>
          <p:spPr>
            <a:xfrm>
              <a:off x="7691275" y="455149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1" name="爱设计-6-12">
              <a:extLst>
                <a:ext uri="{FF2B5EF4-FFF2-40B4-BE49-F238E27FC236}">
                  <a16:creationId xmlns:a16="http://schemas.microsoft.com/office/drawing/2014/main" id="{3DD0970A-6B6B-072B-41EA-B6186B64AA47}"/>
                </a:ext>
              </a:extLst>
            </p:cNvPr>
            <p:cNvSpPr/>
            <p:nvPr/>
          </p:nvSpPr>
          <p:spPr>
            <a:xfrm>
              <a:off x="7793527" y="455149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2" name="爱设计-6-13">
              <a:extLst>
                <a:ext uri="{FF2B5EF4-FFF2-40B4-BE49-F238E27FC236}">
                  <a16:creationId xmlns:a16="http://schemas.microsoft.com/office/drawing/2014/main" id="{85119806-EC11-83D2-7B4A-E6000EEE7B1B}"/>
                </a:ext>
              </a:extLst>
            </p:cNvPr>
            <p:cNvSpPr/>
            <p:nvPr/>
          </p:nvSpPr>
          <p:spPr>
            <a:xfrm>
              <a:off x="7895778" y="455149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3" name="爱设计-6-14">
              <a:extLst>
                <a:ext uri="{FF2B5EF4-FFF2-40B4-BE49-F238E27FC236}">
                  <a16:creationId xmlns:a16="http://schemas.microsoft.com/office/drawing/2014/main" id="{0C216D05-85C1-5D05-ECC3-5621FD2148BF}"/>
                </a:ext>
              </a:extLst>
            </p:cNvPr>
            <p:cNvSpPr/>
            <p:nvPr/>
          </p:nvSpPr>
          <p:spPr>
            <a:xfrm>
              <a:off x="7998030" y="455149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4" name="爱设计-6-15">
              <a:extLst>
                <a:ext uri="{FF2B5EF4-FFF2-40B4-BE49-F238E27FC236}">
                  <a16:creationId xmlns:a16="http://schemas.microsoft.com/office/drawing/2014/main" id="{C3106058-3012-2B5B-F5C9-74A1C7CFBE97}"/>
                </a:ext>
              </a:extLst>
            </p:cNvPr>
            <p:cNvSpPr/>
            <p:nvPr/>
          </p:nvSpPr>
          <p:spPr>
            <a:xfrm>
              <a:off x="8100281" y="455149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5" name="爱设计-6-16">
              <a:extLst>
                <a:ext uri="{FF2B5EF4-FFF2-40B4-BE49-F238E27FC236}">
                  <a16:creationId xmlns:a16="http://schemas.microsoft.com/office/drawing/2014/main" id="{2F4FBC4C-96BD-6BBB-21C8-80668433E453}"/>
                </a:ext>
              </a:extLst>
            </p:cNvPr>
            <p:cNvSpPr/>
            <p:nvPr/>
          </p:nvSpPr>
          <p:spPr>
            <a:xfrm>
              <a:off x="8202533" y="455149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6" name="爱设计-6-17">
              <a:extLst>
                <a:ext uri="{FF2B5EF4-FFF2-40B4-BE49-F238E27FC236}">
                  <a16:creationId xmlns:a16="http://schemas.microsoft.com/office/drawing/2014/main" id="{D7767746-474F-E727-FF0E-1653843F910D}"/>
                </a:ext>
              </a:extLst>
            </p:cNvPr>
            <p:cNvSpPr/>
            <p:nvPr/>
          </p:nvSpPr>
          <p:spPr>
            <a:xfrm>
              <a:off x="8304785" y="455149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7" name="爱设计-6-18">
              <a:extLst>
                <a:ext uri="{FF2B5EF4-FFF2-40B4-BE49-F238E27FC236}">
                  <a16:creationId xmlns:a16="http://schemas.microsoft.com/office/drawing/2014/main" id="{7CF6AEDD-9C97-829A-9D6F-8FE8532BF0F0}"/>
                </a:ext>
              </a:extLst>
            </p:cNvPr>
            <p:cNvSpPr/>
            <p:nvPr/>
          </p:nvSpPr>
          <p:spPr>
            <a:xfrm>
              <a:off x="8407036" y="455149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8" name="爱设计-6-19">
              <a:extLst>
                <a:ext uri="{FF2B5EF4-FFF2-40B4-BE49-F238E27FC236}">
                  <a16:creationId xmlns:a16="http://schemas.microsoft.com/office/drawing/2014/main" id="{58557872-7EBB-1F02-1179-4836C90354C6}"/>
                </a:ext>
              </a:extLst>
            </p:cNvPr>
            <p:cNvSpPr/>
            <p:nvPr/>
          </p:nvSpPr>
          <p:spPr>
            <a:xfrm>
              <a:off x="8509288" y="455149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9" name="爱设计-6-20">
              <a:extLst>
                <a:ext uri="{FF2B5EF4-FFF2-40B4-BE49-F238E27FC236}">
                  <a16:creationId xmlns:a16="http://schemas.microsoft.com/office/drawing/2014/main" id="{0E27CDC0-7E3C-2F43-7521-FF2544FF6D38}"/>
                </a:ext>
              </a:extLst>
            </p:cNvPr>
            <p:cNvSpPr/>
            <p:nvPr/>
          </p:nvSpPr>
          <p:spPr>
            <a:xfrm>
              <a:off x="8611540" y="455149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0" name="爱设计-6-21">
              <a:extLst>
                <a:ext uri="{FF2B5EF4-FFF2-40B4-BE49-F238E27FC236}">
                  <a16:creationId xmlns:a16="http://schemas.microsoft.com/office/drawing/2014/main" id="{020B453A-2BA5-56E9-544F-CCBE10AD0BBA}"/>
                </a:ext>
              </a:extLst>
            </p:cNvPr>
            <p:cNvSpPr/>
            <p:nvPr/>
          </p:nvSpPr>
          <p:spPr>
            <a:xfrm>
              <a:off x="7691275" y="465374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1" name="爱设计-6-22">
              <a:extLst>
                <a:ext uri="{FF2B5EF4-FFF2-40B4-BE49-F238E27FC236}">
                  <a16:creationId xmlns:a16="http://schemas.microsoft.com/office/drawing/2014/main" id="{34EE984E-7659-A078-EEEF-16D007E99EA9}"/>
                </a:ext>
              </a:extLst>
            </p:cNvPr>
            <p:cNvSpPr/>
            <p:nvPr/>
          </p:nvSpPr>
          <p:spPr>
            <a:xfrm>
              <a:off x="7793527" y="465374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2" name="爱设计-6-23">
              <a:extLst>
                <a:ext uri="{FF2B5EF4-FFF2-40B4-BE49-F238E27FC236}">
                  <a16:creationId xmlns:a16="http://schemas.microsoft.com/office/drawing/2014/main" id="{3EA69F7D-2587-7AC8-F69A-3C44304B1155}"/>
                </a:ext>
              </a:extLst>
            </p:cNvPr>
            <p:cNvSpPr/>
            <p:nvPr/>
          </p:nvSpPr>
          <p:spPr>
            <a:xfrm>
              <a:off x="7895778" y="465374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3" name="爱设计-6-24">
              <a:extLst>
                <a:ext uri="{FF2B5EF4-FFF2-40B4-BE49-F238E27FC236}">
                  <a16:creationId xmlns:a16="http://schemas.microsoft.com/office/drawing/2014/main" id="{81EB5A6B-09B1-0B89-4244-203804A20166}"/>
                </a:ext>
              </a:extLst>
            </p:cNvPr>
            <p:cNvSpPr/>
            <p:nvPr/>
          </p:nvSpPr>
          <p:spPr>
            <a:xfrm>
              <a:off x="7998030" y="465374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4" name="爱设计-6-25">
              <a:extLst>
                <a:ext uri="{FF2B5EF4-FFF2-40B4-BE49-F238E27FC236}">
                  <a16:creationId xmlns:a16="http://schemas.microsoft.com/office/drawing/2014/main" id="{E8A82CA3-3E7A-7BC2-B1AC-D11315B98267}"/>
                </a:ext>
              </a:extLst>
            </p:cNvPr>
            <p:cNvSpPr/>
            <p:nvPr/>
          </p:nvSpPr>
          <p:spPr>
            <a:xfrm>
              <a:off x="8100281" y="465374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5" name="爱设计-6-26">
              <a:extLst>
                <a:ext uri="{FF2B5EF4-FFF2-40B4-BE49-F238E27FC236}">
                  <a16:creationId xmlns:a16="http://schemas.microsoft.com/office/drawing/2014/main" id="{A9751FD0-4F80-A536-E707-DA67574DD115}"/>
                </a:ext>
              </a:extLst>
            </p:cNvPr>
            <p:cNvSpPr/>
            <p:nvPr/>
          </p:nvSpPr>
          <p:spPr>
            <a:xfrm>
              <a:off x="8202533" y="465374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6" name="爱设计-6-27">
              <a:extLst>
                <a:ext uri="{FF2B5EF4-FFF2-40B4-BE49-F238E27FC236}">
                  <a16:creationId xmlns:a16="http://schemas.microsoft.com/office/drawing/2014/main" id="{E11FC5E5-6640-0E03-6C1F-848B0174AA2A}"/>
                </a:ext>
              </a:extLst>
            </p:cNvPr>
            <p:cNvSpPr/>
            <p:nvPr/>
          </p:nvSpPr>
          <p:spPr>
            <a:xfrm>
              <a:off x="8304785" y="465374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7" name="爱设计-6-28">
              <a:extLst>
                <a:ext uri="{FF2B5EF4-FFF2-40B4-BE49-F238E27FC236}">
                  <a16:creationId xmlns:a16="http://schemas.microsoft.com/office/drawing/2014/main" id="{80F7581C-43B0-E886-C268-7861B087C834}"/>
                </a:ext>
              </a:extLst>
            </p:cNvPr>
            <p:cNvSpPr/>
            <p:nvPr/>
          </p:nvSpPr>
          <p:spPr>
            <a:xfrm>
              <a:off x="8407036" y="465374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8" name="爱设计-6-29">
              <a:extLst>
                <a:ext uri="{FF2B5EF4-FFF2-40B4-BE49-F238E27FC236}">
                  <a16:creationId xmlns:a16="http://schemas.microsoft.com/office/drawing/2014/main" id="{3B0CB405-F571-6A84-E718-81F86B92A7E0}"/>
                </a:ext>
              </a:extLst>
            </p:cNvPr>
            <p:cNvSpPr/>
            <p:nvPr/>
          </p:nvSpPr>
          <p:spPr>
            <a:xfrm>
              <a:off x="8509288" y="465374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9" name="爱设计-6-30">
              <a:extLst>
                <a:ext uri="{FF2B5EF4-FFF2-40B4-BE49-F238E27FC236}">
                  <a16:creationId xmlns:a16="http://schemas.microsoft.com/office/drawing/2014/main" id="{71A76FA0-85ED-885B-7771-6DA12C6E19B7}"/>
                </a:ext>
              </a:extLst>
            </p:cNvPr>
            <p:cNvSpPr/>
            <p:nvPr/>
          </p:nvSpPr>
          <p:spPr>
            <a:xfrm>
              <a:off x="8611540" y="465374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0" name="爱设计-6-31">
              <a:extLst>
                <a:ext uri="{FF2B5EF4-FFF2-40B4-BE49-F238E27FC236}">
                  <a16:creationId xmlns:a16="http://schemas.microsoft.com/office/drawing/2014/main" id="{99620297-49E7-071B-EE8A-129E9A63E0CC}"/>
                </a:ext>
              </a:extLst>
            </p:cNvPr>
            <p:cNvSpPr/>
            <p:nvPr/>
          </p:nvSpPr>
          <p:spPr>
            <a:xfrm>
              <a:off x="7691275" y="4756001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1" name="爱设计-6-32">
              <a:extLst>
                <a:ext uri="{FF2B5EF4-FFF2-40B4-BE49-F238E27FC236}">
                  <a16:creationId xmlns:a16="http://schemas.microsoft.com/office/drawing/2014/main" id="{44669619-EA63-97A4-ABE4-C139EB93CA40}"/>
                </a:ext>
              </a:extLst>
            </p:cNvPr>
            <p:cNvSpPr/>
            <p:nvPr/>
          </p:nvSpPr>
          <p:spPr>
            <a:xfrm>
              <a:off x="7793527" y="4756001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2" name="爱设计-6-33">
              <a:extLst>
                <a:ext uri="{FF2B5EF4-FFF2-40B4-BE49-F238E27FC236}">
                  <a16:creationId xmlns:a16="http://schemas.microsoft.com/office/drawing/2014/main" id="{38E3D841-F014-E6D7-2869-9D9D2AD2E704}"/>
                </a:ext>
              </a:extLst>
            </p:cNvPr>
            <p:cNvSpPr/>
            <p:nvPr/>
          </p:nvSpPr>
          <p:spPr>
            <a:xfrm>
              <a:off x="7895778" y="4756001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3" name="爱设计-6-34">
              <a:extLst>
                <a:ext uri="{FF2B5EF4-FFF2-40B4-BE49-F238E27FC236}">
                  <a16:creationId xmlns:a16="http://schemas.microsoft.com/office/drawing/2014/main" id="{D4CC1C2F-1712-78BE-3738-8D5477EE5AA0}"/>
                </a:ext>
              </a:extLst>
            </p:cNvPr>
            <p:cNvSpPr/>
            <p:nvPr/>
          </p:nvSpPr>
          <p:spPr>
            <a:xfrm>
              <a:off x="7998030" y="4756001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4" name="爱设计-6-35">
              <a:extLst>
                <a:ext uri="{FF2B5EF4-FFF2-40B4-BE49-F238E27FC236}">
                  <a16:creationId xmlns:a16="http://schemas.microsoft.com/office/drawing/2014/main" id="{3061F9E7-BAA2-E7F0-A91D-5BBC8E6DC0E8}"/>
                </a:ext>
              </a:extLst>
            </p:cNvPr>
            <p:cNvSpPr/>
            <p:nvPr/>
          </p:nvSpPr>
          <p:spPr>
            <a:xfrm>
              <a:off x="8100281" y="4756001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5" name="爱设计-6-36">
              <a:extLst>
                <a:ext uri="{FF2B5EF4-FFF2-40B4-BE49-F238E27FC236}">
                  <a16:creationId xmlns:a16="http://schemas.microsoft.com/office/drawing/2014/main" id="{AEDC21CF-FC24-0427-6E7E-4FCD2B3275BD}"/>
                </a:ext>
              </a:extLst>
            </p:cNvPr>
            <p:cNvSpPr/>
            <p:nvPr/>
          </p:nvSpPr>
          <p:spPr>
            <a:xfrm>
              <a:off x="8202533" y="4756001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6" name="爱设计-6-37">
              <a:extLst>
                <a:ext uri="{FF2B5EF4-FFF2-40B4-BE49-F238E27FC236}">
                  <a16:creationId xmlns:a16="http://schemas.microsoft.com/office/drawing/2014/main" id="{D6A4C740-3D24-A05E-C20B-525E9B3A2522}"/>
                </a:ext>
              </a:extLst>
            </p:cNvPr>
            <p:cNvSpPr/>
            <p:nvPr/>
          </p:nvSpPr>
          <p:spPr>
            <a:xfrm>
              <a:off x="8304785" y="4756001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7" name="爱设计-6-38">
              <a:extLst>
                <a:ext uri="{FF2B5EF4-FFF2-40B4-BE49-F238E27FC236}">
                  <a16:creationId xmlns:a16="http://schemas.microsoft.com/office/drawing/2014/main" id="{77A365AE-10D5-6A30-D6E2-A3828A81ED59}"/>
                </a:ext>
              </a:extLst>
            </p:cNvPr>
            <p:cNvSpPr/>
            <p:nvPr/>
          </p:nvSpPr>
          <p:spPr>
            <a:xfrm>
              <a:off x="8407036" y="4756001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8" name="爱设计-6-39">
              <a:extLst>
                <a:ext uri="{FF2B5EF4-FFF2-40B4-BE49-F238E27FC236}">
                  <a16:creationId xmlns:a16="http://schemas.microsoft.com/office/drawing/2014/main" id="{6479915B-EBE0-5BC4-212C-8A05103AD2F3}"/>
                </a:ext>
              </a:extLst>
            </p:cNvPr>
            <p:cNvSpPr/>
            <p:nvPr/>
          </p:nvSpPr>
          <p:spPr>
            <a:xfrm>
              <a:off x="8509288" y="4756001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9" name="爱设计-6-40">
              <a:extLst>
                <a:ext uri="{FF2B5EF4-FFF2-40B4-BE49-F238E27FC236}">
                  <a16:creationId xmlns:a16="http://schemas.microsoft.com/office/drawing/2014/main" id="{78497A1C-E1E5-6C89-D4D0-FF34FC10CB40}"/>
                </a:ext>
              </a:extLst>
            </p:cNvPr>
            <p:cNvSpPr/>
            <p:nvPr/>
          </p:nvSpPr>
          <p:spPr>
            <a:xfrm>
              <a:off x="8611540" y="4756001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0" name="爱设计-6-41">
              <a:extLst>
                <a:ext uri="{FF2B5EF4-FFF2-40B4-BE49-F238E27FC236}">
                  <a16:creationId xmlns:a16="http://schemas.microsoft.com/office/drawing/2014/main" id="{066869BC-DD9F-B4DD-C610-E26DD920744B}"/>
                </a:ext>
              </a:extLst>
            </p:cNvPr>
            <p:cNvSpPr/>
            <p:nvPr/>
          </p:nvSpPr>
          <p:spPr>
            <a:xfrm>
              <a:off x="7691275" y="4858252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1" name="爱设计-6-42">
              <a:extLst>
                <a:ext uri="{FF2B5EF4-FFF2-40B4-BE49-F238E27FC236}">
                  <a16:creationId xmlns:a16="http://schemas.microsoft.com/office/drawing/2014/main" id="{6C06855B-BABA-9D17-1C35-5EBD7B41982F}"/>
                </a:ext>
              </a:extLst>
            </p:cNvPr>
            <p:cNvSpPr/>
            <p:nvPr/>
          </p:nvSpPr>
          <p:spPr>
            <a:xfrm>
              <a:off x="7793527" y="4858252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2" name="爱设计-6-43">
              <a:extLst>
                <a:ext uri="{FF2B5EF4-FFF2-40B4-BE49-F238E27FC236}">
                  <a16:creationId xmlns:a16="http://schemas.microsoft.com/office/drawing/2014/main" id="{51344596-7192-3A68-3D9F-D4E04C436BF6}"/>
                </a:ext>
              </a:extLst>
            </p:cNvPr>
            <p:cNvSpPr/>
            <p:nvPr/>
          </p:nvSpPr>
          <p:spPr>
            <a:xfrm>
              <a:off x="7895778" y="4858252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3" name="爱设计-6-44">
              <a:extLst>
                <a:ext uri="{FF2B5EF4-FFF2-40B4-BE49-F238E27FC236}">
                  <a16:creationId xmlns:a16="http://schemas.microsoft.com/office/drawing/2014/main" id="{15D70443-8263-FA37-6AF3-704C02E8D001}"/>
                </a:ext>
              </a:extLst>
            </p:cNvPr>
            <p:cNvSpPr/>
            <p:nvPr/>
          </p:nvSpPr>
          <p:spPr>
            <a:xfrm>
              <a:off x="7998030" y="4858252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4" name="爱设计-6-45">
              <a:extLst>
                <a:ext uri="{FF2B5EF4-FFF2-40B4-BE49-F238E27FC236}">
                  <a16:creationId xmlns:a16="http://schemas.microsoft.com/office/drawing/2014/main" id="{BB5D81A1-8F10-B0E1-E3AE-103C4551F727}"/>
                </a:ext>
              </a:extLst>
            </p:cNvPr>
            <p:cNvSpPr/>
            <p:nvPr/>
          </p:nvSpPr>
          <p:spPr>
            <a:xfrm>
              <a:off x="8100281" y="4858252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5" name="爱设计-6-46">
              <a:extLst>
                <a:ext uri="{FF2B5EF4-FFF2-40B4-BE49-F238E27FC236}">
                  <a16:creationId xmlns:a16="http://schemas.microsoft.com/office/drawing/2014/main" id="{CE2EEC86-CF54-73B5-2E08-990321B04864}"/>
                </a:ext>
              </a:extLst>
            </p:cNvPr>
            <p:cNvSpPr/>
            <p:nvPr/>
          </p:nvSpPr>
          <p:spPr>
            <a:xfrm>
              <a:off x="8202533" y="4858252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6" name="爱设计-6-47">
              <a:extLst>
                <a:ext uri="{FF2B5EF4-FFF2-40B4-BE49-F238E27FC236}">
                  <a16:creationId xmlns:a16="http://schemas.microsoft.com/office/drawing/2014/main" id="{AC03D875-553D-8430-FBA4-6D3863378EE3}"/>
                </a:ext>
              </a:extLst>
            </p:cNvPr>
            <p:cNvSpPr/>
            <p:nvPr/>
          </p:nvSpPr>
          <p:spPr>
            <a:xfrm>
              <a:off x="8304785" y="4858252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7" name="爱设计-6-48">
              <a:extLst>
                <a:ext uri="{FF2B5EF4-FFF2-40B4-BE49-F238E27FC236}">
                  <a16:creationId xmlns:a16="http://schemas.microsoft.com/office/drawing/2014/main" id="{F14B6D88-3F1E-4BEB-2F7C-1576B41FF2F1}"/>
                </a:ext>
              </a:extLst>
            </p:cNvPr>
            <p:cNvSpPr/>
            <p:nvPr/>
          </p:nvSpPr>
          <p:spPr>
            <a:xfrm>
              <a:off x="8407036" y="4858252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8" name="爱设计-6-49">
              <a:extLst>
                <a:ext uri="{FF2B5EF4-FFF2-40B4-BE49-F238E27FC236}">
                  <a16:creationId xmlns:a16="http://schemas.microsoft.com/office/drawing/2014/main" id="{809DEC99-8535-EC9C-0090-084DC21DB5D3}"/>
                </a:ext>
              </a:extLst>
            </p:cNvPr>
            <p:cNvSpPr/>
            <p:nvPr/>
          </p:nvSpPr>
          <p:spPr>
            <a:xfrm>
              <a:off x="8509288" y="4858252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9" name="爱设计-6-50">
              <a:extLst>
                <a:ext uri="{FF2B5EF4-FFF2-40B4-BE49-F238E27FC236}">
                  <a16:creationId xmlns:a16="http://schemas.microsoft.com/office/drawing/2014/main" id="{A276A082-F0B0-D3A0-E782-4E263DB58308}"/>
                </a:ext>
              </a:extLst>
            </p:cNvPr>
            <p:cNvSpPr/>
            <p:nvPr/>
          </p:nvSpPr>
          <p:spPr>
            <a:xfrm>
              <a:off x="8611540" y="4858252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0" name="爱设计-6-51">
              <a:extLst>
                <a:ext uri="{FF2B5EF4-FFF2-40B4-BE49-F238E27FC236}">
                  <a16:creationId xmlns:a16="http://schemas.microsoft.com/office/drawing/2014/main" id="{A4772C42-D2B7-A293-D128-DC9F0BC8B5DB}"/>
                </a:ext>
              </a:extLst>
            </p:cNvPr>
            <p:cNvSpPr/>
            <p:nvPr/>
          </p:nvSpPr>
          <p:spPr>
            <a:xfrm>
              <a:off x="7691275" y="4960503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1" name="爱设计-6-52">
              <a:extLst>
                <a:ext uri="{FF2B5EF4-FFF2-40B4-BE49-F238E27FC236}">
                  <a16:creationId xmlns:a16="http://schemas.microsoft.com/office/drawing/2014/main" id="{8868EDD3-416A-A54C-6E74-3AB16214D994}"/>
                </a:ext>
              </a:extLst>
            </p:cNvPr>
            <p:cNvSpPr/>
            <p:nvPr/>
          </p:nvSpPr>
          <p:spPr>
            <a:xfrm>
              <a:off x="7793527" y="4960503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2" name="爱设计-6-53">
              <a:extLst>
                <a:ext uri="{FF2B5EF4-FFF2-40B4-BE49-F238E27FC236}">
                  <a16:creationId xmlns:a16="http://schemas.microsoft.com/office/drawing/2014/main" id="{31328D83-1B49-7F25-F27E-B7D7575270D9}"/>
                </a:ext>
              </a:extLst>
            </p:cNvPr>
            <p:cNvSpPr/>
            <p:nvPr/>
          </p:nvSpPr>
          <p:spPr>
            <a:xfrm>
              <a:off x="7895778" y="4960503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3" name="爱设计-6-54">
              <a:extLst>
                <a:ext uri="{FF2B5EF4-FFF2-40B4-BE49-F238E27FC236}">
                  <a16:creationId xmlns:a16="http://schemas.microsoft.com/office/drawing/2014/main" id="{5264486F-6D61-A7F8-CD3C-AB82D1128112}"/>
                </a:ext>
              </a:extLst>
            </p:cNvPr>
            <p:cNvSpPr/>
            <p:nvPr/>
          </p:nvSpPr>
          <p:spPr>
            <a:xfrm>
              <a:off x="7998030" y="4960503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4" name="爱设计-6-55">
              <a:extLst>
                <a:ext uri="{FF2B5EF4-FFF2-40B4-BE49-F238E27FC236}">
                  <a16:creationId xmlns:a16="http://schemas.microsoft.com/office/drawing/2014/main" id="{228B0197-32BB-25E6-7725-39498FF375E7}"/>
                </a:ext>
              </a:extLst>
            </p:cNvPr>
            <p:cNvSpPr/>
            <p:nvPr/>
          </p:nvSpPr>
          <p:spPr>
            <a:xfrm>
              <a:off x="8100281" y="4960503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5" name="爱设计-6-56">
              <a:extLst>
                <a:ext uri="{FF2B5EF4-FFF2-40B4-BE49-F238E27FC236}">
                  <a16:creationId xmlns:a16="http://schemas.microsoft.com/office/drawing/2014/main" id="{EA09FCB8-9926-A5FA-E442-5C50F7F8447C}"/>
                </a:ext>
              </a:extLst>
            </p:cNvPr>
            <p:cNvSpPr/>
            <p:nvPr/>
          </p:nvSpPr>
          <p:spPr>
            <a:xfrm>
              <a:off x="8202533" y="4960503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6" name="爱设计-6-57">
              <a:extLst>
                <a:ext uri="{FF2B5EF4-FFF2-40B4-BE49-F238E27FC236}">
                  <a16:creationId xmlns:a16="http://schemas.microsoft.com/office/drawing/2014/main" id="{455D307A-2168-0B01-4025-CAFD6676A498}"/>
                </a:ext>
              </a:extLst>
            </p:cNvPr>
            <p:cNvSpPr/>
            <p:nvPr/>
          </p:nvSpPr>
          <p:spPr>
            <a:xfrm>
              <a:off x="8304785" y="4960503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7" name="爱设计-6-58">
              <a:extLst>
                <a:ext uri="{FF2B5EF4-FFF2-40B4-BE49-F238E27FC236}">
                  <a16:creationId xmlns:a16="http://schemas.microsoft.com/office/drawing/2014/main" id="{67A935F2-B55B-F86F-A09C-B229351A151F}"/>
                </a:ext>
              </a:extLst>
            </p:cNvPr>
            <p:cNvSpPr/>
            <p:nvPr/>
          </p:nvSpPr>
          <p:spPr>
            <a:xfrm>
              <a:off x="8407036" y="4960503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8" name="爱设计-6-59">
              <a:extLst>
                <a:ext uri="{FF2B5EF4-FFF2-40B4-BE49-F238E27FC236}">
                  <a16:creationId xmlns:a16="http://schemas.microsoft.com/office/drawing/2014/main" id="{DA1600D5-0E86-DE45-C080-A0FD5F93F3E1}"/>
                </a:ext>
              </a:extLst>
            </p:cNvPr>
            <p:cNvSpPr/>
            <p:nvPr/>
          </p:nvSpPr>
          <p:spPr>
            <a:xfrm>
              <a:off x="8509288" y="4960503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9" name="爱设计-6-60">
              <a:extLst>
                <a:ext uri="{FF2B5EF4-FFF2-40B4-BE49-F238E27FC236}">
                  <a16:creationId xmlns:a16="http://schemas.microsoft.com/office/drawing/2014/main" id="{064DC53E-D924-3C44-72CC-EE5051D549D8}"/>
                </a:ext>
              </a:extLst>
            </p:cNvPr>
            <p:cNvSpPr/>
            <p:nvPr/>
          </p:nvSpPr>
          <p:spPr>
            <a:xfrm>
              <a:off x="8611540" y="4960503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0" name="爱设计-6-61">
              <a:extLst>
                <a:ext uri="{FF2B5EF4-FFF2-40B4-BE49-F238E27FC236}">
                  <a16:creationId xmlns:a16="http://schemas.microsoft.com/office/drawing/2014/main" id="{2E66220F-B40B-756F-879F-D19D0AE57F2C}"/>
                </a:ext>
              </a:extLst>
            </p:cNvPr>
            <p:cNvSpPr/>
            <p:nvPr/>
          </p:nvSpPr>
          <p:spPr>
            <a:xfrm>
              <a:off x="7691275" y="5062755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1" name="爱设计-6-62">
              <a:extLst>
                <a:ext uri="{FF2B5EF4-FFF2-40B4-BE49-F238E27FC236}">
                  <a16:creationId xmlns:a16="http://schemas.microsoft.com/office/drawing/2014/main" id="{34A6A735-66C4-E1D2-DBD7-366A585DCA71}"/>
                </a:ext>
              </a:extLst>
            </p:cNvPr>
            <p:cNvSpPr/>
            <p:nvPr/>
          </p:nvSpPr>
          <p:spPr>
            <a:xfrm>
              <a:off x="7793527" y="5062755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2" name="爱设计-6-63">
              <a:extLst>
                <a:ext uri="{FF2B5EF4-FFF2-40B4-BE49-F238E27FC236}">
                  <a16:creationId xmlns:a16="http://schemas.microsoft.com/office/drawing/2014/main" id="{7E8BF2BD-9C64-A124-697C-A3EE4D8D7D77}"/>
                </a:ext>
              </a:extLst>
            </p:cNvPr>
            <p:cNvSpPr/>
            <p:nvPr/>
          </p:nvSpPr>
          <p:spPr>
            <a:xfrm>
              <a:off x="7895778" y="5062755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3" name="爱设计-6-64">
              <a:extLst>
                <a:ext uri="{FF2B5EF4-FFF2-40B4-BE49-F238E27FC236}">
                  <a16:creationId xmlns:a16="http://schemas.microsoft.com/office/drawing/2014/main" id="{2FC7B8B9-F51A-84F6-2110-42A044601F93}"/>
                </a:ext>
              </a:extLst>
            </p:cNvPr>
            <p:cNvSpPr/>
            <p:nvPr/>
          </p:nvSpPr>
          <p:spPr>
            <a:xfrm>
              <a:off x="7998030" y="5062755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4" name="爱设计-6-65">
              <a:extLst>
                <a:ext uri="{FF2B5EF4-FFF2-40B4-BE49-F238E27FC236}">
                  <a16:creationId xmlns:a16="http://schemas.microsoft.com/office/drawing/2014/main" id="{A020861B-3DB6-EA40-269A-D191A43441C8}"/>
                </a:ext>
              </a:extLst>
            </p:cNvPr>
            <p:cNvSpPr/>
            <p:nvPr/>
          </p:nvSpPr>
          <p:spPr>
            <a:xfrm>
              <a:off x="8100281" y="5062755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5" name="爱设计-6-66">
              <a:extLst>
                <a:ext uri="{FF2B5EF4-FFF2-40B4-BE49-F238E27FC236}">
                  <a16:creationId xmlns:a16="http://schemas.microsoft.com/office/drawing/2014/main" id="{C44918D9-C488-2521-1DA6-464063C8AE39}"/>
                </a:ext>
              </a:extLst>
            </p:cNvPr>
            <p:cNvSpPr/>
            <p:nvPr/>
          </p:nvSpPr>
          <p:spPr>
            <a:xfrm>
              <a:off x="8202533" y="5062755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6" name="爱设计-6-67">
              <a:extLst>
                <a:ext uri="{FF2B5EF4-FFF2-40B4-BE49-F238E27FC236}">
                  <a16:creationId xmlns:a16="http://schemas.microsoft.com/office/drawing/2014/main" id="{B7071248-28ED-BB7D-9F4E-75D3D5D8DD16}"/>
                </a:ext>
              </a:extLst>
            </p:cNvPr>
            <p:cNvSpPr/>
            <p:nvPr/>
          </p:nvSpPr>
          <p:spPr>
            <a:xfrm>
              <a:off x="8304785" y="5062755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7" name="爱设计-6-68">
              <a:extLst>
                <a:ext uri="{FF2B5EF4-FFF2-40B4-BE49-F238E27FC236}">
                  <a16:creationId xmlns:a16="http://schemas.microsoft.com/office/drawing/2014/main" id="{3346B823-05F0-ABA2-246A-D699C3BC81D0}"/>
                </a:ext>
              </a:extLst>
            </p:cNvPr>
            <p:cNvSpPr/>
            <p:nvPr/>
          </p:nvSpPr>
          <p:spPr>
            <a:xfrm>
              <a:off x="8407036" y="5062755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8" name="爱设计-6-69">
              <a:extLst>
                <a:ext uri="{FF2B5EF4-FFF2-40B4-BE49-F238E27FC236}">
                  <a16:creationId xmlns:a16="http://schemas.microsoft.com/office/drawing/2014/main" id="{E3ED8C8E-5050-F6E4-53DC-0999C33070BF}"/>
                </a:ext>
              </a:extLst>
            </p:cNvPr>
            <p:cNvSpPr/>
            <p:nvPr/>
          </p:nvSpPr>
          <p:spPr>
            <a:xfrm>
              <a:off x="8509288" y="5062755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9" name="爱设计-6-70">
              <a:extLst>
                <a:ext uri="{FF2B5EF4-FFF2-40B4-BE49-F238E27FC236}">
                  <a16:creationId xmlns:a16="http://schemas.microsoft.com/office/drawing/2014/main" id="{8517B3F6-E58A-8339-27BB-AA2C8FF76EDA}"/>
                </a:ext>
              </a:extLst>
            </p:cNvPr>
            <p:cNvSpPr/>
            <p:nvPr/>
          </p:nvSpPr>
          <p:spPr>
            <a:xfrm>
              <a:off x="8611540" y="5062755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0" name="爱设计-6-71">
              <a:extLst>
                <a:ext uri="{FF2B5EF4-FFF2-40B4-BE49-F238E27FC236}">
                  <a16:creationId xmlns:a16="http://schemas.microsoft.com/office/drawing/2014/main" id="{184A00F3-8301-7AB9-16E7-3436C56E383A}"/>
                </a:ext>
              </a:extLst>
            </p:cNvPr>
            <p:cNvSpPr/>
            <p:nvPr/>
          </p:nvSpPr>
          <p:spPr>
            <a:xfrm>
              <a:off x="7691275" y="5165005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1" name="爱设计-6-72">
              <a:extLst>
                <a:ext uri="{FF2B5EF4-FFF2-40B4-BE49-F238E27FC236}">
                  <a16:creationId xmlns:a16="http://schemas.microsoft.com/office/drawing/2014/main" id="{BDD20510-D4E5-0B71-1ECE-2EADA5436758}"/>
                </a:ext>
              </a:extLst>
            </p:cNvPr>
            <p:cNvSpPr/>
            <p:nvPr/>
          </p:nvSpPr>
          <p:spPr>
            <a:xfrm>
              <a:off x="7793527" y="5165005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2" name="爱设计-6-73">
              <a:extLst>
                <a:ext uri="{FF2B5EF4-FFF2-40B4-BE49-F238E27FC236}">
                  <a16:creationId xmlns:a16="http://schemas.microsoft.com/office/drawing/2014/main" id="{17F6785F-F4E8-4B5D-8464-E1FD89D0FC75}"/>
                </a:ext>
              </a:extLst>
            </p:cNvPr>
            <p:cNvSpPr/>
            <p:nvPr/>
          </p:nvSpPr>
          <p:spPr>
            <a:xfrm>
              <a:off x="7895778" y="5165005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3" name="爱设计-6-74">
              <a:extLst>
                <a:ext uri="{FF2B5EF4-FFF2-40B4-BE49-F238E27FC236}">
                  <a16:creationId xmlns:a16="http://schemas.microsoft.com/office/drawing/2014/main" id="{9EBADB46-4348-5B50-8B23-B89628C2EF6A}"/>
                </a:ext>
              </a:extLst>
            </p:cNvPr>
            <p:cNvSpPr/>
            <p:nvPr/>
          </p:nvSpPr>
          <p:spPr>
            <a:xfrm>
              <a:off x="7998030" y="5165005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4" name="爱设计-6-75">
              <a:extLst>
                <a:ext uri="{FF2B5EF4-FFF2-40B4-BE49-F238E27FC236}">
                  <a16:creationId xmlns:a16="http://schemas.microsoft.com/office/drawing/2014/main" id="{C3842B22-ECCB-951E-A04A-864FB47E846A}"/>
                </a:ext>
              </a:extLst>
            </p:cNvPr>
            <p:cNvSpPr/>
            <p:nvPr/>
          </p:nvSpPr>
          <p:spPr>
            <a:xfrm>
              <a:off x="8100281" y="5165005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5" name="爱设计-6-76">
              <a:extLst>
                <a:ext uri="{FF2B5EF4-FFF2-40B4-BE49-F238E27FC236}">
                  <a16:creationId xmlns:a16="http://schemas.microsoft.com/office/drawing/2014/main" id="{053817D0-4033-FFBC-79D4-F962EE6F6509}"/>
                </a:ext>
              </a:extLst>
            </p:cNvPr>
            <p:cNvSpPr/>
            <p:nvPr/>
          </p:nvSpPr>
          <p:spPr>
            <a:xfrm>
              <a:off x="8202533" y="5165005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6" name="爱设计-6-77">
              <a:extLst>
                <a:ext uri="{FF2B5EF4-FFF2-40B4-BE49-F238E27FC236}">
                  <a16:creationId xmlns:a16="http://schemas.microsoft.com/office/drawing/2014/main" id="{5C680A03-7B67-3734-3851-76E970A7B314}"/>
                </a:ext>
              </a:extLst>
            </p:cNvPr>
            <p:cNvSpPr/>
            <p:nvPr/>
          </p:nvSpPr>
          <p:spPr>
            <a:xfrm>
              <a:off x="8304785" y="5165005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7" name="爱设计-6-78">
              <a:extLst>
                <a:ext uri="{FF2B5EF4-FFF2-40B4-BE49-F238E27FC236}">
                  <a16:creationId xmlns:a16="http://schemas.microsoft.com/office/drawing/2014/main" id="{1FBDC487-01B9-C50C-9CDF-0A0013FF21B3}"/>
                </a:ext>
              </a:extLst>
            </p:cNvPr>
            <p:cNvSpPr/>
            <p:nvPr/>
          </p:nvSpPr>
          <p:spPr>
            <a:xfrm>
              <a:off x="8407036" y="5165005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8" name="爱设计-6-79">
              <a:extLst>
                <a:ext uri="{FF2B5EF4-FFF2-40B4-BE49-F238E27FC236}">
                  <a16:creationId xmlns:a16="http://schemas.microsoft.com/office/drawing/2014/main" id="{C770E833-01B7-002C-0A6F-847063ABC804}"/>
                </a:ext>
              </a:extLst>
            </p:cNvPr>
            <p:cNvSpPr/>
            <p:nvPr/>
          </p:nvSpPr>
          <p:spPr>
            <a:xfrm>
              <a:off x="8509288" y="5165005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9" name="爱设计-6-80">
              <a:extLst>
                <a:ext uri="{FF2B5EF4-FFF2-40B4-BE49-F238E27FC236}">
                  <a16:creationId xmlns:a16="http://schemas.microsoft.com/office/drawing/2014/main" id="{9AB4E6B9-0EF1-07EA-B7E8-507766A41FC6}"/>
                </a:ext>
              </a:extLst>
            </p:cNvPr>
            <p:cNvSpPr/>
            <p:nvPr/>
          </p:nvSpPr>
          <p:spPr>
            <a:xfrm>
              <a:off x="8611540" y="5165005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0" name="爱设计-6-81">
              <a:extLst>
                <a:ext uri="{FF2B5EF4-FFF2-40B4-BE49-F238E27FC236}">
                  <a16:creationId xmlns:a16="http://schemas.microsoft.com/office/drawing/2014/main" id="{F02281D5-141C-353B-EC65-27AB50B34079}"/>
                </a:ext>
              </a:extLst>
            </p:cNvPr>
            <p:cNvSpPr/>
            <p:nvPr/>
          </p:nvSpPr>
          <p:spPr>
            <a:xfrm>
              <a:off x="7691275" y="5267257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1" name="爱设计-6-82">
              <a:extLst>
                <a:ext uri="{FF2B5EF4-FFF2-40B4-BE49-F238E27FC236}">
                  <a16:creationId xmlns:a16="http://schemas.microsoft.com/office/drawing/2014/main" id="{2B57A152-3B47-4BCC-9F75-7749B0A55876}"/>
                </a:ext>
              </a:extLst>
            </p:cNvPr>
            <p:cNvSpPr/>
            <p:nvPr/>
          </p:nvSpPr>
          <p:spPr>
            <a:xfrm>
              <a:off x="7793527" y="5267257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2" name="爱设计-6-83">
              <a:extLst>
                <a:ext uri="{FF2B5EF4-FFF2-40B4-BE49-F238E27FC236}">
                  <a16:creationId xmlns:a16="http://schemas.microsoft.com/office/drawing/2014/main" id="{1F8A6BFE-DE7B-1242-CD59-A9103B23E8D5}"/>
                </a:ext>
              </a:extLst>
            </p:cNvPr>
            <p:cNvSpPr/>
            <p:nvPr/>
          </p:nvSpPr>
          <p:spPr>
            <a:xfrm>
              <a:off x="7895778" y="5267257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3" name="爱设计-6-84">
              <a:extLst>
                <a:ext uri="{FF2B5EF4-FFF2-40B4-BE49-F238E27FC236}">
                  <a16:creationId xmlns:a16="http://schemas.microsoft.com/office/drawing/2014/main" id="{BF3D4F89-91B8-BB8E-43B5-8B421E71D0AB}"/>
                </a:ext>
              </a:extLst>
            </p:cNvPr>
            <p:cNvSpPr/>
            <p:nvPr/>
          </p:nvSpPr>
          <p:spPr>
            <a:xfrm>
              <a:off x="7998030" y="5267257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4" name="爱设计-6-85">
              <a:extLst>
                <a:ext uri="{FF2B5EF4-FFF2-40B4-BE49-F238E27FC236}">
                  <a16:creationId xmlns:a16="http://schemas.microsoft.com/office/drawing/2014/main" id="{3303A8AE-81F2-5B92-9D81-0994D6D574B6}"/>
                </a:ext>
              </a:extLst>
            </p:cNvPr>
            <p:cNvSpPr/>
            <p:nvPr/>
          </p:nvSpPr>
          <p:spPr>
            <a:xfrm>
              <a:off x="8100281" y="5267257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5" name="爱设计-6-86">
              <a:extLst>
                <a:ext uri="{FF2B5EF4-FFF2-40B4-BE49-F238E27FC236}">
                  <a16:creationId xmlns:a16="http://schemas.microsoft.com/office/drawing/2014/main" id="{A657213B-5CA6-BE19-161B-3DF886902353}"/>
                </a:ext>
              </a:extLst>
            </p:cNvPr>
            <p:cNvSpPr/>
            <p:nvPr/>
          </p:nvSpPr>
          <p:spPr>
            <a:xfrm>
              <a:off x="8202533" y="5267257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6" name="爱设计-6-87">
              <a:extLst>
                <a:ext uri="{FF2B5EF4-FFF2-40B4-BE49-F238E27FC236}">
                  <a16:creationId xmlns:a16="http://schemas.microsoft.com/office/drawing/2014/main" id="{A743ED83-C31D-D3C0-926E-9885DD85E9B9}"/>
                </a:ext>
              </a:extLst>
            </p:cNvPr>
            <p:cNvSpPr/>
            <p:nvPr/>
          </p:nvSpPr>
          <p:spPr>
            <a:xfrm>
              <a:off x="8304785" y="5267257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7" name="爱设计-6-88">
              <a:extLst>
                <a:ext uri="{FF2B5EF4-FFF2-40B4-BE49-F238E27FC236}">
                  <a16:creationId xmlns:a16="http://schemas.microsoft.com/office/drawing/2014/main" id="{39D5CA84-2637-D205-89B8-B89E3CA12210}"/>
                </a:ext>
              </a:extLst>
            </p:cNvPr>
            <p:cNvSpPr/>
            <p:nvPr/>
          </p:nvSpPr>
          <p:spPr>
            <a:xfrm>
              <a:off x="8407036" y="5267257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8" name="爱设计-6-89">
              <a:extLst>
                <a:ext uri="{FF2B5EF4-FFF2-40B4-BE49-F238E27FC236}">
                  <a16:creationId xmlns:a16="http://schemas.microsoft.com/office/drawing/2014/main" id="{D1E662C3-CCF7-38CF-F5A1-BF0935511505}"/>
                </a:ext>
              </a:extLst>
            </p:cNvPr>
            <p:cNvSpPr/>
            <p:nvPr/>
          </p:nvSpPr>
          <p:spPr>
            <a:xfrm>
              <a:off x="8509288" y="5267257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9" name="爱设计-6-90">
              <a:extLst>
                <a:ext uri="{FF2B5EF4-FFF2-40B4-BE49-F238E27FC236}">
                  <a16:creationId xmlns:a16="http://schemas.microsoft.com/office/drawing/2014/main" id="{B9E12316-E91B-1165-0598-BF07E9EEA4F1}"/>
                </a:ext>
              </a:extLst>
            </p:cNvPr>
            <p:cNvSpPr/>
            <p:nvPr/>
          </p:nvSpPr>
          <p:spPr>
            <a:xfrm>
              <a:off x="8611540" y="5267257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0" name="爱设计-6-91">
              <a:extLst>
                <a:ext uri="{FF2B5EF4-FFF2-40B4-BE49-F238E27FC236}">
                  <a16:creationId xmlns:a16="http://schemas.microsoft.com/office/drawing/2014/main" id="{94E76FB2-1D16-7E64-84F7-83F8E0907DE2}"/>
                </a:ext>
              </a:extLst>
            </p:cNvPr>
            <p:cNvSpPr/>
            <p:nvPr/>
          </p:nvSpPr>
          <p:spPr>
            <a:xfrm>
              <a:off x="7691275" y="536950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1" name="爱设计-6-92">
              <a:extLst>
                <a:ext uri="{FF2B5EF4-FFF2-40B4-BE49-F238E27FC236}">
                  <a16:creationId xmlns:a16="http://schemas.microsoft.com/office/drawing/2014/main" id="{DEFB53C0-C8C8-7A03-A148-01342E42AF71}"/>
                </a:ext>
              </a:extLst>
            </p:cNvPr>
            <p:cNvSpPr/>
            <p:nvPr/>
          </p:nvSpPr>
          <p:spPr>
            <a:xfrm>
              <a:off x="7793527" y="536950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2" name="爱设计-6-93">
              <a:extLst>
                <a:ext uri="{FF2B5EF4-FFF2-40B4-BE49-F238E27FC236}">
                  <a16:creationId xmlns:a16="http://schemas.microsoft.com/office/drawing/2014/main" id="{D4999BB2-DD2C-F967-F963-339E6354C79D}"/>
                </a:ext>
              </a:extLst>
            </p:cNvPr>
            <p:cNvSpPr/>
            <p:nvPr/>
          </p:nvSpPr>
          <p:spPr>
            <a:xfrm>
              <a:off x="7895778" y="536950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3" name="爱设计-6-94">
              <a:extLst>
                <a:ext uri="{FF2B5EF4-FFF2-40B4-BE49-F238E27FC236}">
                  <a16:creationId xmlns:a16="http://schemas.microsoft.com/office/drawing/2014/main" id="{734E0A39-D4B9-C154-E2CE-5C5B05045B31}"/>
                </a:ext>
              </a:extLst>
            </p:cNvPr>
            <p:cNvSpPr/>
            <p:nvPr/>
          </p:nvSpPr>
          <p:spPr>
            <a:xfrm>
              <a:off x="7998030" y="536950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4" name="爱设计-6-95">
              <a:extLst>
                <a:ext uri="{FF2B5EF4-FFF2-40B4-BE49-F238E27FC236}">
                  <a16:creationId xmlns:a16="http://schemas.microsoft.com/office/drawing/2014/main" id="{DEC61E24-3459-F3C7-2812-857140113D63}"/>
                </a:ext>
              </a:extLst>
            </p:cNvPr>
            <p:cNvSpPr/>
            <p:nvPr/>
          </p:nvSpPr>
          <p:spPr>
            <a:xfrm>
              <a:off x="8100281" y="536950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5" name="爱设计-6-96">
              <a:extLst>
                <a:ext uri="{FF2B5EF4-FFF2-40B4-BE49-F238E27FC236}">
                  <a16:creationId xmlns:a16="http://schemas.microsoft.com/office/drawing/2014/main" id="{EE787E10-BDE7-AAFC-17A3-F10E12DFCF28}"/>
                </a:ext>
              </a:extLst>
            </p:cNvPr>
            <p:cNvSpPr/>
            <p:nvPr/>
          </p:nvSpPr>
          <p:spPr>
            <a:xfrm>
              <a:off x="8202533" y="536950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6" name="爱设计-6-97">
              <a:extLst>
                <a:ext uri="{FF2B5EF4-FFF2-40B4-BE49-F238E27FC236}">
                  <a16:creationId xmlns:a16="http://schemas.microsoft.com/office/drawing/2014/main" id="{EF00EF78-A9FE-1AB9-4CA0-A4148F6991D3}"/>
                </a:ext>
              </a:extLst>
            </p:cNvPr>
            <p:cNvSpPr/>
            <p:nvPr/>
          </p:nvSpPr>
          <p:spPr>
            <a:xfrm>
              <a:off x="8304785" y="536950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7" name="爱设计-6-98">
              <a:extLst>
                <a:ext uri="{FF2B5EF4-FFF2-40B4-BE49-F238E27FC236}">
                  <a16:creationId xmlns:a16="http://schemas.microsoft.com/office/drawing/2014/main" id="{F6FB7E1B-3BC5-11AD-9733-49950548939E}"/>
                </a:ext>
              </a:extLst>
            </p:cNvPr>
            <p:cNvSpPr/>
            <p:nvPr/>
          </p:nvSpPr>
          <p:spPr>
            <a:xfrm>
              <a:off x="8407036" y="536950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8" name="爱设计-6-99">
              <a:extLst>
                <a:ext uri="{FF2B5EF4-FFF2-40B4-BE49-F238E27FC236}">
                  <a16:creationId xmlns:a16="http://schemas.microsoft.com/office/drawing/2014/main" id="{79AC2B81-282D-01A0-82B1-161274300317}"/>
                </a:ext>
              </a:extLst>
            </p:cNvPr>
            <p:cNvSpPr/>
            <p:nvPr/>
          </p:nvSpPr>
          <p:spPr>
            <a:xfrm>
              <a:off x="8509288" y="536950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9" name="爱设计-6-100">
              <a:extLst>
                <a:ext uri="{FF2B5EF4-FFF2-40B4-BE49-F238E27FC236}">
                  <a16:creationId xmlns:a16="http://schemas.microsoft.com/office/drawing/2014/main" id="{566C73D8-A867-6496-1929-D4E1E86588D6}"/>
                </a:ext>
              </a:extLst>
            </p:cNvPr>
            <p:cNvSpPr/>
            <p:nvPr/>
          </p:nvSpPr>
          <p:spPr>
            <a:xfrm>
              <a:off x="8611540" y="536950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67" name="爱设计-7">
            <a:extLst>
              <a:ext uri="{FF2B5EF4-FFF2-40B4-BE49-F238E27FC236}">
                <a16:creationId xmlns:a16="http://schemas.microsoft.com/office/drawing/2014/main" id="{9C0C7CFD-A118-8B05-6786-83BE2E860AAE}"/>
              </a:ext>
            </a:extLst>
          </p:cNvPr>
          <p:cNvSpPr/>
          <p:nvPr/>
        </p:nvSpPr>
        <p:spPr>
          <a:xfrm rot="19736870" flipH="1">
            <a:off x="10482794" y="1955526"/>
            <a:ext cx="3268658" cy="3268658"/>
          </a:xfrm>
          <a:prstGeom prst="donut">
            <a:avLst>
              <a:gd name="adj" fmla="val 12530"/>
            </a:avLst>
          </a:prstGeom>
          <a:solidFill>
            <a:schemeClr val="accent2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8" name="爱设计-8">
            <a:extLst>
              <a:ext uri="{FF2B5EF4-FFF2-40B4-BE49-F238E27FC236}">
                <a16:creationId xmlns:a16="http://schemas.microsoft.com/office/drawing/2014/main" id="{67EAC073-EAC9-0D86-25F4-407EB4E688F1}"/>
              </a:ext>
            </a:extLst>
          </p:cNvPr>
          <p:cNvSpPr>
            <a:spLocks/>
          </p:cNvSpPr>
          <p:nvPr/>
        </p:nvSpPr>
        <p:spPr>
          <a:xfrm rot="16200000">
            <a:off x="10083209" y="3611428"/>
            <a:ext cx="1969829" cy="2247756"/>
          </a:xfrm>
          <a:prstGeom prst="round2SameRect">
            <a:avLst>
              <a:gd name="adj1" fmla="val 8877"/>
              <a:gd name="adj2" fmla="val 0"/>
            </a:avLst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7200000" scaled="0"/>
          </a:gradFill>
          <a:ln>
            <a:noFill/>
          </a:ln>
          <a:effectLst>
            <a:outerShdw blurRad="177800" dist="63500" dir="2700000" algn="tl" rotWithShape="0">
              <a:schemeClr val="accent1">
                <a:lumMod val="50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69" name="爱设计-9">
            <a:extLst>
              <a:ext uri="{FF2B5EF4-FFF2-40B4-BE49-F238E27FC236}">
                <a16:creationId xmlns:a16="http://schemas.microsoft.com/office/drawing/2014/main" id="{E7D0C8AC-4FCD-8A82-AF54-E734B2B94354}"/>
              </a:ext>
            </a:extLst>
          </p:cNvPr>
          <p:cNvSpPr txBox="1"/>
          <p:nvPr/>
        </p:nvSpPr>
        <p:spPr>
          <a:xfrm>
            <a:off x="714386" y="2347174"/>
            <a:ext cx="2279904" cy="1153264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>
              <a:lnSpc>
                <a:spcPct val="110000"/>
              </a:lnSpc>
              <a:spcAft>
                <a:spcPts val="1200"/>
              </a:spcAft>
            </a:pPr>
            <a:r>
              <a:rPr lang="zh-CN" altLang="en-US" sz="3200" dirty="0">
                <a:ln w="3175">
                  <a:noFill/>
                </a:ln>
                <a:gradFill>
                  <a:gsLst>
                    <a:gs pos="95000">
                      <a:schemeClr val="accent2"/>
                    </a:gs>
                    <a:gs pos="15000">
                      <a:schemeClr val="accent1"/>
                    </a:gs>
                  </a:gsLst>
                  <a:lin ang="0" scaled="0"/>
                </a:gradFill>
                <a:effectLst>
                  <a:outerShdw blurRad="127000" dist="38100" dir="5400000" algn="t" rotWithShape="0">
                    <a:schemeClr val="accent2">
                      <a:lumMod val="50000"/>
                      <a:alpha val="15000"/>
                    </a:schemeClr>
                  </a:outerShdw>
                </a:effectLst>
                <a:latin typeface="+mj-ea"/>
                <a:ea typeface="+mj-ea"/>
              </a:rPr>
              <a:t>内容</a:t>
            </a:r>
            <a:br>
              <a:rPr lang="en-US" altLang="zh-CN" sz="3200" dirty="0">
                <a:ln w="3175">
                  <a:noFill/>
                </a:ln>
                <a:gradFill>
                  <a:gsLst>
                    <a:gs pos="95000">
                      <a:schemeClr val="accent2"/>
                    </a:gs>
                    <a:gs pos="15000">
                      <a:schemeClr val="accent1"/>
                    </a:gs>
                  </a:gsLst>
                  <a:lin ang="0" scaled="0"/>
                </a:gradFill>
                <a:effectLst>
                  <a:outerShdw blurRad="127000" dist="38100" dir="5400000" algn="t" rotWithShape="0">
                    <a:schemeClr val="accent2">
                      <a:lumMod val="50000"/>
                      <a:alpha val="15000"/>
                    </a:schemeClr>
                  </a:outerShdw>
                </a:effectLst>
                <a:latin typeface="+mj-ea"/>
                <a:ea typeface="+mj-ea"/>
              </a:rPr>
            </a:br>
            <a:r>
              <a:rPr lang="zh-CN" altLang="en-US" sz="3200" dirty="0">
                <a:ln w="3175">
                  <a:noFill/>
                </a:ln>
                <a:gradFill>
                  <a:gsLst>
                    <a:gs pos="95000">
                      <a:schemeClr val="accent2"/>
                    </a:gs>
                    <a:gs pos="15000">
                      <a:schemeClr val="accent1"/>
                    </a:gs>
                  </a:gsLst>
                  <a:lin ang="0" scaled="0"/>
                </a:gradFill>
                <a:effectLst>
                  <a:outerShdw blurRad="127000" dist="38100" dir="5400000" algn="t" rotWithShape="0">
                    <a:schemeClr val="accent2">
                      <a:lumMod val="50000"/>
                      <a:alpha val="15000"/>
                    </a:schemeClr>
                  </a:outerShdw>
                </a:effectLst>
                <a:latin typeface="+mj-ea"/>
                <a:ea typeface="+mj-ea"/>
              </a:rPr>
              <a:t>智能流转</a:t>
            </a:r>
          </a:p>
        </p:txBody>
      </p:sp>
      <p:sp>
        <p:nvSpPr>
          <p:cNvPr id="370" name="爱设计-10">
            <a:extLst>
              <a:ext uri="{FF2B5EF4-FFF2-40B4-BE49-F238E27FC236}">
                <a16:creationId xmlns:a16="http://schemas.microsoft.com/office/drawing/2014/main" id="{1B337448-B3EE-20F0-1D95-F8EECD43FAB7}"/>
              </a:ext>
            </a:extLst>
          </p:cNvPr>
          <p:cNvSpPr>
            <a:spLocks/>
          </p:cNvSpPr>
          <p:nvPr/>
        </p:nvSpPr>
        <p:spPr bwMode="auto">
          <a:xfrm>
            <a:off x="3376783" y="2133543"/>
            <a:ext cx="760369" cy="52008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4"/>
              </a:gs>
              <a:gs pos="100000">
                <a:schemeClr val="accent3"/>
              </a:gs>
            </a:gsLst>
            <a:lin ang="0" scaled="0"/>
          </a:gradFill>
          <a:ln>
            <a:noFill/>
          </a:ln>
          <a:effectLst>
            <a:outerShdw blurRad="152400" dist="50800" dir="2700000" sx="98000" sy="98000" algn="ctr" rotWithShape="0">
              <a:schemeClr val="accent1">
                <a:lumMod val="50000"/>
                <a:alpha val="17000"/>
              </a:scheme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 sz="1400" dirty="0"/>
          </a:p>
        </p:txBody>
      </p:sp>
      <p:sp>
        <p:nvSpPr>
          <p:cNvPr id="371" name="爱设计-11">
            <a:extLst>
              <a:ext uri="{FF2B5EF4-FFF2-40B4-BE49-F238E27FC236}">
                <a16:creationId xmlns:a16="http://schemas.microsoft.com/office/drawing/2014/main" id="{5A54EF1A-083F-19B7-A804-6E9E43050EEF}"/>
              </a:ext>
            </a:extLst>
          </p:cNvPr>
          <p:cNvSpPr/>
          <p:nvPr/>
        </p:nvSpPr>
        <p:spPr>
          <a:xfrm>
            <a:off x="742823" y="1841739"/>
            <a:ext cx="1934983" cy="360355"/>
          </a:xfrm>
          <a:prstGeom prst="rect">
            <a:avLst/>
          </a:prstGeom>
        </p:spPr>
        <p:txBody>
          <a:bodyPr wrap="square" lIns="0" tIns="0" rIns="0" bIns="0" anchor="t" anchorCtr="0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1000" dirty="0">
                <a:solidFill>
                  <a:schemeClr val="bg1"/>
                </a:solidFill>
              </a:rPr>
              <a:t>PELLENTESQUE HABITANT MORBI TRISTIQUE </a:t>
            </a:r>
            <a:endParaRPr lang="de-DE" altLang="zh-CN" sz="1000" dirty="0">
              <a:solidFill>
                <a:schemeClr val="bg1"/>
              </a:solidFill>
            </a:endParaRPr>
          </a:p>
        </p:txBody>
      </p:sp>
      <p:sp>
        <p:nvSpPr>
          <p:cNvPr id="372" name="爱设计-12">
            <a:extLst>
              <a:ext uri="{FF2B5EF4-FFF2-40B4-BE49-F238E27FC236}">
                <a16:creationId xmlns:a16="http://schemas.microsoft.com/office/drawing/2014/main" id="{56208867-0D16-B03C-EADF-A6F225B3C1BF}"/>
              </a:ext>
            </a:extLst>
          </p:cNvPr>
          <p:cNvSpPr txBox="1"/>
          <p:nvPr/>
        </p:nvSpPr>
        <p:spPr>
          <a:xfrm>
            <a:off x="3233563" y="2449386"/>
            <a:ext cx="7113372" cy="917200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 marL="180000" indent="-180000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zh-CN" altLang="en-US" sz="1400" dirty="0">
                <a:solidFill>
                  <a:schemeClr val="bg1"/>
                </a:solidFill>
              </a:rPr>
              <a:t>整合内容创意供应链自研”</a:t>
            </a:r>
            <a:r>
              <a:rPr lang="en-US" altLang="zh-CN" sz="1400" dirty="0">
                <a:solidFill>
                  <a:schemeClr val="bg1"/>
                </a:solidFill>
              </a:rPr>
              <a:t>AI</a:t>
            </a:r>
            <a:r>
              <a:rPr lang="zh-CN" altLang="en-US" sz="1400" dirty="0">
                <a:solidFill>
                  <a:schemeClr val="bg1"/>
                </a:solidFill>
              </a:rPr>
              <a:t>图像处理引撃”、“智能数据引”，形成多端应用和服务，提供企业级一站式内容创意全链路解决方案。</a:t>
            </a:r>
          </a:p>
          <a:p>
            <a:pPr marL="180000" indent="-180000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zh-CN" altLang="en-US" sz="1400" dirty="0">
                <a:solidFill>
                  <a:schemeClr val="bg1"/>
                </a:solidFill>
              </a:rPr>
              <a:t>企业面临多样化的内容创意问题，爱设计以内容 </a:t>
            </a:r>
            <a:r>
              <a:rPr lang="en-US" altLang="zh-CN" sz="1400" dirty="0">
                <a:solidFill>
                  <a:schemeClr val="bg1"/>
                </a:solidFill>
              </a:rPr>
              <a:t>Content + </a:t>
            </a:r>
            <a:r>
              <a:rPr lang="zh-CN" altLang="en-US" sz="1400" dirty="0">
                <a:solidFill>
                  <a:schemeClr val="bg1"/>
                </a:solidFill>
              </a:rPr>
              <a:t>科技 </a:t>
            </a:r>
            <a:r>
              <a:rPr lang="en-US" altLang="zh-CN" sz="1400" dirty="0">
                <a:solidFill>
                  <a:schemeClr val="bg1"/>
                </a:solidFill>
              </a:rPr>
              <a:t>Technology </a:t>
            </a:r>
            <a:r>
              <a:rPr lang="zh-CN" altLang="en-US" sz="1400" dirty="0">
                <a:solidFill>
                  <a:schemeClr val="bg1"/>
                </a:solidFill>
              </a:rPr>
              <a:t>为基础</a:t>
            </a:r>
            <a:endParaRPr lang="en-US" altLang="zh-CN" sz="1400" dirty="0">
              <a:solidFill>
                <a:schemeClr val="bg1"/>
              </a:solidFill>
            </a:endParaRPr>
          </a:p>
        </p:txBody>
      </p:sp>
      <p:sp>
        <p:nvSpPr>
          <p:cNvPr id="373" name="爱设计-13">
            <a:extLst>
              <a:ext uri="{FF2B5EF4-FFF2-40B4-BE49-F238E27FC236}">
                <a16:creationId xmlns:a16="http://schemas.microsoft.com/office/drawing/2014/main" id="{D5717857-85DE-DA6D-C41D-91A55D4C28F4}"/>
              </a:ext>
            </a:extLst>
          </p:cNvPr>
          <p:cNvSpPr/>
          <p:nvPr/>
        </p:nvSpPr>
        <p:spPr>
          <a:xfrm>
            <a:off x="2813944" y="3750390"/>
            <a:ext cx="6965575" cy="1969829"/>
          </a:xfrm>
          <a:custGeom>
            <a:avLst/>
            <a:gdLst>
              <a:gd name="connsiteX0" fmla="*/ 180000 w 6965575"/>
              <a:gd name="connsiteY0" fmla="*/ 0 h 1969829"/>
              <a:gd name="connsiteX1" fmla="*/ 6785575 w 6965575"/>
              <a:gd name="connsiteY1" fmla="*/ 0 h 1969829"/>
              <a:gd name="connsiteX2" fmla="*/ 6965575 w 6965575"/>
              <a:gd name="connsiteY2" fmla="*/ 180000 h 1969829"/>
              <a:gd name="connsiteX3" fmla="*/ 6965575 w 6965575"/>
              <a:gd name="connsiteY3" fmla="*/ 1789829 h 1969829"/>
              <a:gd name="connsiteX4" fmla="*/ 6785575 w 6965575"/>
              <a:gd name="connsiteY4" fmla="*/ 1969829 h 1969829"/>
              <a:gd name="connsiteX5" fmla="*/ 180000 w 6965575"/>
              <a:gd name="connsiteY5" fmla="*/ 1969829 h 1969829"/>
              <a:gd name="connsiteX6" fmla="*/ 0 w 6965575"/>
              <a:gd name="connsiteY6" fmla="*/ 1789829 h 1969829"/>
              <a:gd name="connsiteX7" fmla="*/ 0 w 6965575"/>
              <a:gd name="connsiteY7" fmla="*/ 180000 h 1969829"/>
              <a:gd name="connsiteX8" fmla="*/ 180000 w 6965575"/>
              <a:gd name="connsiteY8" fmla="*/ 0 h 19698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965575" h="1969829">
                <a:moveTo>
                  <a:pt x="180000" y="0"/>
                </a:moveTo>
                <a:lnTo>
                  <a:pt x="6785575" y="0"/>
                </a:lnTo>
                <a:cubicBezTo>
                  <a:pt x="6884935" y="0"/>
                  <a:pt x="6965575" y="80640"/>
                  <a:pt x="6965575" y="180000"/>
                </a:cubicBezTo>
                <a:lnTo>
                  <a:pt x="6965575" y="1789829"/>
                </a:lnTo>
                <a:cubicBezTo>
                  <a:pt x="6965575" y="1889189"/>
                  <a:pt x="6884935" y="1969829"/>
                  <a:pt x="6785575" y="1969829"/>
                </a:cubicBezTo>
                <a:lnTo>
                  <a:pt x="180000" y="1969829"/>
                </a:lnTo>
                <a:cubicBezTo>
                  <a:pt x="80640" y="1969829"/>
                  <a:pt x="0" y="1889189"/>
                  <a:pt x="0" y="1789829"/>
                </a:cubicBezTo>
                <a:lnTo>
                  <a:pt x="0" y="180000"/>
                </a:lnTo>
                <a:cubicBezTo>
                  <a:pt x="0" y="80640"/>
                  <a:pt x="80640" y="0"/>
                  <a:pt x="180000" y="0"/>
                </a:cubicBezTo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3600000" scaled="0"/>
          </a:gradFill>
          <a:ln>
            <a:noFill/>
          </a:ln>
          <a:effectLst>
            <a:outerShdw blurRad="177800" dist="63500" dir="2700000" algn="tl" rotWithShape="0">
              <a:schemeClr val="accent1">
                <a:lumMod val="50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374" name="爱设计-14">
            <a:extLst>
              <a:ext uri="{FF2B5EF4-FFF2-40B4-BE49-F238E27FC236}">
                <a16:creationId xmlns:a16="http://schemas.microsoft.com/office/drawing/2014/main" id="{696C27B8-140E-B6D3-EAE4-B3B3F9D2E5C6}"/>
              </a:ext>
            </a:extLst>
          </p:cNvPr>
          <p:cNvSpPr/>
          <p:nvPr/>
        </p:nvSpPr>
        <p:spPr>
          <a:xfrm>
            <a:off x="744865" y="3750390"/>
            <a:ext cx="1963419" cy="1969829"/>
          </a:xfrm>
          <a:custGeom>
            <a:avLst/>
            <a:gdLst>
              <a:gd name="connsiteX0" fmla="*/ 180000 w 1963419"/>
              <a:gd name="connsiteY0" fmla="*/ 0 h 1969829"/>
              <a:gd name="connsiteX1" fmla="*/ 1783419 w 1963419"/>
              <a:gd name="connsiteY1" fmla="*/ 0 h 1969829"/>
              <a:gd name="connsiteX2" fmla="*/ 1963419 w 1963419"/>
              <a:gd name="connsiteY2" fmla="*/ 180000 h 1969829"/>
              <a:gd name="connsiteX3" fmla="*/ 1963419 w 1963419"/>
              <a:gd name="connsiteY3" fmla="*/ 1789829 h 1969829"/>
              <a:gd name="connsiteX4" fmla="*/ 1783419 w 1963419"/>
              <a:gd name="connsiteY4" fmla="*/ 1969829 h 1969829"/>
              <a:gd name="connsiteX5" fmla="*/ 180000 w 1963419"/>
              <a:gd name="connsiteY5" fmla="*/ 1969829 h 1969829"/>
              <a:gd name="connsiteX6" fmla="*/ 0 w 1963419"/>
              <a:gd name="connsiteY6" fmla="*/ 1789829 h 1969829"/>
              <a:gd name="connsiteX7" fmla="*/ 0 w 1963419"/>
              <a:gd name="connsiteY7" fmla="*/ 180000 h 1969829"/>
              <a:gd name="connsiteX8" fmla="*/ 180000 w 1963419"/>
              <a:gd name="connsiteY8" fmla="*/ 0 h 19698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963419" h="1969829">
                <a:moveTo>
                  <a:pt x="180000" y="0"/>
                </a:moveTo>
                <a:lnTo>
                  <a:pt x="1783419" y="0"/>
                </a:lnTo>
                <a:cubicBezTo>
                  <a:pt x="1882779" y="0"/>
                  <a:pt x="1963419" y="80640"/>
                  <a:pt x="1963419" y="180000"/>
                </a:cubicBezTo>
                <a:lnTo>
                  <a:pt x="1963419" y="1789829"/>
                </a:lnTo>
                <a:cubicBezTo>
                  <a:pt x="1963419" y="1889189"/>
                  <a:pt x="1882779" y="1969829"/>
                  <a:pt x="1783419" y="1969829"/>
                </a:cubicBezTo>
                <a:lnTo>
                  <a:pt x="180000" y="1969829"/>
                </a:lnTo>
                <a:cubicBezTo>
                  <a:pt x="80640" y="1969829"/>
                  <a:pt x="0" y="1889189"/>
                  <a:pt x="0" y="1789829"/>
                </a:cubicBezTo>
                <a:lnTo>
                  <a:pt x="0" y="180000"/>
                </a:lnTo>
                <a:cubicBezTo>
                  <a:pt x="0" y="80640"/>
                  <a:pt x="80640" y="0"/>
                  <a:pt x="180000" y="0"/>
                </a:cubicBezTo>
              </a:path>
            </a:pathLst>
          </a:custGeom>
          <a:blipFill dpi="0" rotWithShape="1">
            <a:blip r:embed="rId3"/>
            <a:srcRect/>
            <a:tile tx="0" ty="0" sx="100000" sy="100000" flip="none" algn="ctr"/>
          </a:blipFill>
          <a:ln>
            <a:noFill/>
          </a:ln>
          <a:effectLst>
            <a:outerShdw blurRad="177800" dist="63500" dir="2700000" algn="tl" rotWithShape="0">
              <a:schemeClr val="accent1">
                <a:lumMod val="50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375" name="爱设计-15">
            <a:extLst>
              <a:ext uri="{FF2B5EF4-FFF2-40B4-BE49-F238E27FC236}">
                <a16:creationId xmlns:a16="http://schemas.microsoft.com/office/drawing/2014/main" id="{AA3CAA46-A5C9-90C4-3CA0-AE8A579C0C9E}"/>
              </a:ext>
            </a:extLst>
          </p:cNvPr>
          <p:cNvSpPr/>
          <p:nvPr/>
        </p:nvSpPr>
        <p:spPr>
          <a:xfrm>
            <a:off x="2813944" y="3750390"/>
            <a:ext cx="6965575" cy="1969829"/>
          </a:xfrm>
          <a:custGeom>
            <a:avLst/>
            <a:gdLst>
              <a:gd name="connsiteX0" fmla="*/ 180000 w 6965575"/>
              <a:gd name="connsiteY0" fmla="*/ 0 h 1969829"/>
              <a:gd name="connsiteX1" fmla="*/ 6785575 w 6965575"/>
              <a:gd name="connsiteY1" fmla="*/ 0 h 1969829"/>
              <a:gd name="connsiteX2" fmla="*/ 6965575 w 6965575"/>
              <a:gd name="connsiteY2" fmla="*/ 180000 h 1969829"/>
              <a:gd name="connsiteX3" fmla="*/ 6965575 w 6965575"/>
              <a:gd name="connsiteY3" fmla="*/ 1789829 h 1969829"/>
              <a:gd name="connsiteX4" fmla="*/ 6785575 w 6965575"/>
              <a:gd name="connsiteY4" fmla="*/ 1969829 h 1969829"/>
              <a:gd name="connsiteX5" fmla="*/ 180000 w 6965575"/>
              <a:gd name="connsiteY5" fmla="*/ 1969829 h 1969829"/>
              <a:gd name="connsiteX6" fmla="*/ 0 w 6965575"/>
              <a:gd name="connsiteY6" fmla="*/ 1789829 h 1969829"/>
              <a:gd name="connsiteX7" fmla="*/ 0 w 6965575"/>
              <a:gd name="connsiteY7" fmla="*/ 180000 h 1969829"/>
              <a:gd name="connsiteX8" fmla="*/ 180000 w 6965575"/>
              <a:gd name="connsiteY8" fmla="*/ 0 h 19698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965575" h="1969829">
                <a:moveTo>
                  <a:pt x="180000" y="0"/>
                </a:moveTo>
                <a:lnTo>
                  <a:pt x="6785575" y="0"/>
                </a:lnTo>
                <a:cubicBezTo>
                  <a:pt x="6884935" y="0"/>
                  <a:pt x="6965575" y="80640"/>
                  <a:pt x="6965575" y="180000"/>
                </a:cubicBezTo>
                <a:lnTo>
                  <a:pt x="6965575" y="1789829"/>
                </a:lnTo>
                <a:cubicBezTo>
                  <a:pt x="6965575" y="1889189"/>
                  <a:pt x="6884935" y="1969829"/>
                  <a:pt x="6785575" y="1969829"/>
                </a:cubicBezTo>
                <a:lnTo>
                  <a:pt x="180000" y="1969829"/>
                </a:lnTo>
                <a:cubicBezTo>
                  <a:pt x="80640" y="1969829"/>
                  <a:pt x="0" y="1889189"/>
                  <a:pt x="0" y="1789829"/>
                </a:cubicBezTo>
                <a:lnTo>
                  <a:pt x="0" y="180000"/>
                </a:lnTo>
                <a:cubicBezTo>
                  <a:pt x="0" y="80640"/>
                  <a:pt x="80640" y="0"/>
                  <a:pt x="180000" y="0"/>
                </a:cubicBezTo>
              </a:path>
            </a:pathLst>
          </a:custGeom>
          <a:blipFill dpi="0" rotWithShape="1">
            <a:blip r:embed="rId4">
              <a:alphaModFix amt="15000"/>
            </a:blip>
            <a:srcRect/>
            <a:tile tx="0" ty="0" sx="100000" sy="100000" flip="none" algn="ctr"/>
          </a:blipFill>
          <a:ln>
            <a:noFill/>
          </a:ln>
          <a:effectLst>
            <a:outerShdw blurRad="177800" dist="63500" dir="2700000" algn="tl" rotWithShape="0">
              <a:schemeClr val="accent1">
                <a:lumMod val="50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376" name="爱设计-16">
            <a:extLst>
              <a:ext uri="{FF2B5EF4-FFF2-40B4-BE49-F238E27FC236}">
                <a16:creationId xmlns:a16="http://schemas.microsoft.com/office/drawing/2014/main" id="{F954F0DC-43C9-2802-D73E-D760F8ECF307}"/>
              </a:ext>
            </a:extLst>
          </p:cNvPr>
          <p:cNvSpPr txBox="1"/>
          <p:nvPr/>
        </p:nvSpPr>
        <p:spPr>
          <a:xfrm>
            <a:off x="3157362" y="4261422"/>
            <a:ext cx="5764133" cy="596830"/>
          </a:xfrm>
          <a:prstGeom prst="rect">
            <a:avLst/>
          </a:prstGeom>
          <a:noFill/>
        </p:spPr>
        <p:txBody>
          <a:bodyPr wrap="square">
            <a:noAutofit/>
          </a:bodyPr>
          <a:lstStyle>
            <a:defPPr>
              <a:defRPr lang="zh-CN"/>
            </a:defPPr>
            <a:lvl1pPr marL="285750" indent="-285750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•"/>
              <a:defRPr sz="16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marL="0" indent="0">
              <a:lnSpc>
                <a:spcPct val="130000"/>
              </a:lnSpc>
              <a:buNone/>
            </a:pPr>
            <a:r>
              <a:rPr lang="zh-CN" altLang="en-US" sz="1400" dirty="0">
                <a:solidFill>
                  <a:schemeClr val="bg1"/>
                </a:solidFill>
              </a:rPr>
              <a:t>爱设计是一家智能创意科技公司，是国内领先的内容创意全链路服务公司，致力于构建“创意资源</a:t>
            </a:r>
            <a:r>
              <a:rPr lang="en-US" altLang="zh-CN" sz="1400" dirty="0">
                <a:solidFill>
                  <a:schemeClr val="bg1"/>
                </a:solidFill>
              </a:rPr>
              <a:t>+</a:t>
            </a:r>
            <a:r>
              <a:rPr lang="zh-CN" altLang="en-US" sz="1400" dirty="0">
                <a:solidFill>
                  <a:schemeClr val="bg1"/>
                </a:solidFill>
              </a:rPr>
              <a:t>智能创作</a:t>
            </a:r>
            <a:r>
              <a:rPr lang="en-US" altLang="zh-CN" sz="1400" dirty="0">
                <a:solidFill>
                  <a:schemeClr val="bg1"/>
                </a:solidFill>
              </a:rPr>
              <a:t>+</a:t>
            </a:r>
            <a:r>
              <a:rPr lang="zh-CN" altLang="en-US" sz="1400" dirty="0">
                <a:solidFill>
                  <a:schemeClr val="bg1"/>
                </a:solidFill>
              </a:rPr>
              <a:t>内容管理</a:t>
            </a:r>
            <a:r>
              <a:rPr lang="en-US" altLang="zh-CN" sz="1400" dirty="0">
                <a:solidFill>
                  <a:schemeClr val="bg1"/>
                </a:solidFill>
              </a:rPr>
              <a:t>+</a:t>
            </a:r>
            <a:r>
              <a:rPr lang="zh-CN" altLang="en-US" sz="1400" dirty="0">
                <a:solidFill>
                  <a:schemeClr val="bg1"/>
                </a:solidFill>
              </a:rPr>
              <a:t>投放分发</a:t>
            </a:r>
            <a:r>
              <a:rPr lang="en-US" altLang="zh-CN" sz="1400" dirty="0">
                <a:solidFill>
                  <a:schemeClr val="bg1"/>
                </a:solidFill>
              </a:rPr>
              <a:t>+</a:t>
            </a:r>
            <a:r>
              <a:rPr lang="zh-CN" altLang="en-US" sz="1400" dirty="0">
                <a:solidFill>
                  <a:schemeClr val="bg1"/>
                </a:solidFill>
              </a:rPr>
              <a:t>数据监测的内容创意全链路平台。</a:t>
            </a:r>
          </a:p>
        </p:txBody>
      </p:sp>
      <p:grpSp>
        <p:nvGrpSpPr>
          <p:cNvPr id="12" name="爱设计-17">
            <a:extLst>
              <a:ext uri="{FF2B5EF4-FFF2-40B4-BE49-F238E27FC236}">
                <a16:creationId xmlns:a16="http://schemas.microsoft.com/office/drawing/2014/main" id="{A3847168-BD4B-2AAC-15B6-B8E0F21DE5F5}"/>
              </a:ext>
            </a:extLst>
          </p:cNvPr>
          <p:cNvGrpSpPr/>
          <p:nvPr/>
        </p:nvGrpSpPr>
        <p:grpSpPr>
          <a:xfrm>
            <a:off x="10346935" y="1628775"/>
            <a:ext cx="1346082" cy="1215665"/>
            <a:chOff x="10346935" y="1628775"/>
            <a:chExt cx="1346082" cy="1215665"/>
          </a:xfrm>
        </p:grpSpPr>
        <p:sp>
          <p:nvSpPr>
            <p:cNvPr id="377" name="爱设计-17-1">
              <a:extLst>
                <a:ext uri="{FF2B5EF4-FFF2-40B4-BE49-F238E27FC236}">
                  <a16:creationId xmlns:a16="http://schemas.microsoft.com/office/drawing/2014/main" id="{C3EF7A11-7B8A-7327-2738-43BCF76E2E99}"/>
                </a:ext>
              </a:extLst>
            </p:cNvPr>
            <p:cNvSpPr/>
            <p:nvPr/>
          </p:nvSpPr>
          <p:spPr>
            <a:xfrm>
              <a:off x="10346935" y="1628775"/>
              <a:ext cx="41919" cy="41919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8" name="爱设计-17-2">
              <a:extLst>
                <a:ext uri="{FF2B5EF4-FFF2-40B4-BE49-F238E27FC236}">
                  <a16:creationId xmlns:a16="http://schemas.microsoft.com/office/drawing/2014/main" id="{3D8A3A4D-4DEB-D1CD-AE0D-9D3EA662F903}"/>
                </a:ext>
              </a:extLst>
            </p:cNvPr>
            <p:cNvSpPr/>
            <p:nvPr/>
          </p:nvSpPr>
          <p:spPr>
            <a:xfrm>
              <a:off x="10477351" y="1628775"/>
              <a:ext cx="41919" cy="41919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9" name="爱设计-17-3">
              <a:extLst>
                <a:ext uri="{FF2B5EF4-FFF2-40B4-BE49-F238E27FC236}">
                  <a16:creationId xmlns:a16="http://schemas.microsoft.com/office/drawing/2014/main" id="{4683E211-2047-5587-1472-0B41E9BEA30A}"/>
                </a:ext>
              </a:extLst>
            </p:cNvPr>
            <p:cNvSpPr/>
            <p:nvPr/>
          </p:nvSpPr>
          <p:spPr>
            <a:xfrm>
              <a:off x="10607768" y="1628775"/>
              <a:ext cx="41919" cy="41919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0" name="爱设计-17-4">
              <a:extLst>
                <a:ext uri="{FF2B5EF4-FFF2-40B4-BE49-F238E27FC236}">
                  <a16:creationId xmlns:a16="http://schemas.microsoft.com/office/drawing/2014/main" id="{02EC024A-59FE-EBFB-029E-6BD2BC4374B6}"/>
                </a:ext>
              </a:extLst>
            </p:cNvPr>
            <p:cNvSpPr/>
            <p:nvPr/>
          </p:nvSpPr>
          <p:spPr>
            <a:xfrm>
              <a:off x="10738184" y="1628775"/>
              <a:ext cx="41919" cy="41919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1" name="爱设计-17-5">
              <a:extLst>
                <a:ext uri="{FF2B5EF4-FFF2-40B4-BE49-F238E27FC236}">
                  <a16:creationId xmlns:a16="http://schemas.microsoft.com/office/drawing/2014/main" id="{EEBDD700-AA92-8E58-9969-A651294CBA19}"/>
                </a:ext>
              </a:extLst>
            </p:cNvPr>
            <p:cNvSpPr/>
            <p:nvPr/>
          </p:nvSpPr>
          <p:spPr>
            <a:xfrm>
              <a:off x="10868600" y="1628775"/>
              <a:ext cx="41919" cy="41919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2" name="爱设计-17-6">
              <a:extLst>
                <a:ext uri="{FF2B5EF4-FFF2-40B4-BE49-F238E27FC236}">
                  <a16:creationId xmlns:a16="http://schemas.microsoft.com/office/drawing/2014/main" id="{FDF86544-F23B-8F1D-8221-337E391D4388}"/>
                </a:ext>
              </a:extLst>
            </p:cNvPr>
            <p:cNvSpPr/>
            <p:nvPr/>
          </p:nvSpPr>
          <p:spPr>
            <a:xfrm>
              <a:off x="10999017" y="1628775"/>
              <a:ext cx="41919" cy="41919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3" name="爱设计-17-7">
              <a:extLst>
                <a:ext uri="{FF2B5EF4-FFF2-40B4-BE49-F238E27FC236}">
                  <a16:creationId xmlns:a16="http://schemas.microsoft.com/office/drawing/2014/main" id="{9A155A00-4178-1800-9430-7A83472EDA65}"/>
                </a:ext>
              </a:extLst>
            </p:cNvPr>
            <p:cNvSpPr/>
            <p:nvPr/>
          </p:nvSpPr>
          <p:spPr>
            <a:xfrm>
              <a:off x="11129433" y="1628775"/>
              <a:ext cx="41919" cy="41919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4" name="爱设计-17-8">
              <a:extLst>
                <a:ext uri="{FF2B5EF4-FFF2-40B4-BE49-F238E27FC236}">
                  <a16:creationId xmlns:a16="http://schemas.microsoft.com/office/drawing/2014/main" id="{40B5951B-C842-2DDF-5919-7188749E2CDE}"/>
                </a:ext>
              </a:extLst>
            </p:cNvPr>
            <p:cNvSpPr/>
            <p:nvPr/>
          </p:nvSpPr>
          <p:spPr>
            <a:xfrm>
              <a:off x="11259849" y="1628775"/>
              <a:ext cx="41919" cy="41919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5" name="爱设计-17-9">
              <a:extLst>
                <a:ext uri="{FF2B5EF4-FFF2-40B4-BE49-F238E27FC236}">
                  <a16:creationId xmlns:a16="http://schemas.microsoft.com/office/drawing/2014/main" id="{5194F526-7549-3E12-5FCA-001BACFA60C6}"/>
                </a:ext>
              </a:extLst>
            </p:cNvPr>
            <p:cNvSpPr/>
            <p:nvPr/>
          </p:nvSpPr>
          <p:spPr>
            <a:xfrm>
              <a:off x="11390266" y="1628775"/>
              <a:ext cx="41919" cy="41919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6" name="爱设计-17-10">
              <a:extLst>
                <a:ext uri="{FF2B5EF4-FFF2-40B4-BE49-F238E27FC236}">
                  <a16:creationId xmlns:a16="http://schemas.microsoft.com/office/drawing/2014/main" id="{FFBE2DA7-6E4A-4761-CB76-1166D658B265}"/>
                </a:ext>
              </a:extLst>
            </p:cNvPr>
            <p:cNvSpPr/>
            <p:nvPr/>
          </p:nvSpPr>
          <p:spPr>
            <a:xfrm>
              <a:off x="11520682" y="1628775"/>
              <a:ext cx="41919" cy="41919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7" name="爱设计-17-11">
              <a:extLst>
                <a:ext uri="{FF2B5EF4-FFF2-40B4-BE49-F238E27FC236}">
                  <a16:creationId xmlns:a16="http://schemas.microsoft.com/office/drawing/2014/main" id="{3E02FEF8-32F8-10CE-C9F1-CF64CA9859BE}"/>
                </a:ext>
              </a:extLst>
            </p:cNvPr>
            <p:cNvSpPr/>
            <p:nvPr/>
          </p:nvSpPr>
          <p:spPr>
            <a:xfrm>
              <a:off x="11651098" y="1628775"/>
              <a:ext cx="41919" cy="41919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8" name="爱设计-17-12">
              <a:extLst>
                <a:ext uri="{FF2B5EF4-FFF2-40B4-BE49-F238E27FC236}">
                  <a16:creationId xmlns:a16="http://schemas.microsoft.com/office/drawing/2014/main" id="{86D99E15-CBEA-6DBE-CAA3-236E33CA3A36}"/>
                </a:ext>
              </a:extLst>
            </p:cNvPr>
            <p:cNvSpPr/>
            <p:nvPr/>
          </p:nvSpPr>
          <p:spPr>
            <a:xfrm>
              <a:off x="10346935" y="1759191"/>
              <a:ext cx="41919" cy="41919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9" name="爱设计-17-13">
              <a:extLst>
                <a:ext uri="{FF2B5EF4-FFF2-40B4-BE49-F238E27FC236}">
                  <a16:creationId xmlns:a16="http://schemas.microsoft.com/office/drawing/2014/main" id="{080DC482-9ED9-45DF-4F30-5613968448C4}"/>
                </a:ext>
              </a:extLst>
            </p:cNvPr>
            <p:cNvSpPr/>
            <p:nvPr/>
          </p:nvSpPr>
          <p:spPr>
            <a:xfrm>
              <a:off x="10477351" y="1759191"/>
              <a:ext cx="41919" cy="41919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0" name="爱设计-17-14">
              <a:extLst>
                <a:ext uri="{FF2B5EF4-FFF2-40B4-BE49-F238E27FC236}">
                  <a16:creationId xmlns:a16="http://schemas.microsoft.com/office/drawing/2014/main" id="{3A1D7256-CD01-7FED-A8FE-765E3A07AD67}"/>
                </a:ext>
              </a:extLst>
            </p:cNvPr>
            <p:cNvSpPr/>
            <p:nvPr/>
          </p:nvSpPr>
          <p:spPr>
            <a:xfrm>
              <a:off x="10607768" y="1759191"/>
              <a:ext cx="41919" cy="41919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1" name="爱设计-17-15">
              <a:extLst>
                <a:ext uri="{FF2B5EF4-FFF2-40B4-BE49-F238E27FC236}">
                  <a16:creationId xmlns:a16="http://schemas.microsoft.com/office/drawing/2014/main" id="{180ECAF3-AE84-8349-7974-871A35ACCB2B}"/>
                </a:ext>
              </a:extLst>
            </p:cNvPr>
            <p:cNvSpPr/>
            <p:nvPr/>
          </p:nvSpPr>
          <p:spPr>
            <a:xfrm>
              <a:off x="10738184" y="1759191"/>
              <a:ext cx="41919" cy="41919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2" name="爱设计-17-16">
              <a:extLst>
                <a:ext uri="{FF2B5EF4-FFF2-40B4-BE49-F238E27FC236}">
                  <a16:creationId xmlns:a16="http://schemas.microsoft.com/office/drawing/2014/main" id="{1F90D0D9-59AE-9BCE-E056-02EFD4A94C56}"/>
                </a:ext>
              </a:extLst>
            </p:cNvPr>
            <p:cNvSpPr/>
            <p:nvPr/>
          </p:nvSpPr>
          <p:spPr>
            <a:xfrm>
              <a:off x="10868600" y="1759191"/>
              <a:ext cx="41919" cy="41919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3" name="爱设计-17-17">
              <a:extLst>
                <a:ext uri="{FF2B5EF4-FFF2-40B4-BE49-F238E27FC236}">
                  <a16:creationId xmlns:a16="http://schemas.microsoft.com/office/drawing/2014/main" id="{72F72CE4-F74B-0921-751B-9041521FD7F8}"/>
                </a:ext>
              </a:extLst>
            </p:cNvPr>
            <p:cNvSpPr/>
            <p:nvPr/>
          </p:nvSpPr>
          <p:spPr>
            <a:xfrm>
              <a:off x="10999017" y="1759191"/>
              <a:ext cx="41919" cy="41919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4" name="爱设计-17-18">
              <a:extLst>
                <a:ext uri="{FF2B5EF4-FFF2-40B4-BE49-F238E27FC236}">
                  <a16:creationId xmlns:a16="http://schemas.microsoft.com/office/drawing/2014/main" id="{C412B990-80F2-5423-4FF4-4A70D5579870}"/>
                </a:ext>
              </a:extLst>
            </p:cNvPr>
            <p:cNvSpPr/>
            <p:nvPr/>
          </p:nvSpPr>
          <p:spPr>
            <a:xfrm>
              <a:off x="11129433" y="1759191"/>
              <a:ext cx="41919" cy="41919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5" name="爱设计-17-19">
              <a:extLst>
                <a:ext uri="{FF2B5EF4-FFF2-40B4-BE49-F238E27FC236}">
                  <a16:creationId xmlns:a16="http://schemas.microsoft.com/office/drawing/2014/main" id="{ACA7A0A7-9C91-B7C8-05BA-9DA56E4318C7}"/>
                </a:ext>
              </a:extLst>
            </p:cNvPr>
            <p:cNvSpPr/>
            <p:nvPr/>
          </p:nvSpPr>
          <p:spPr>
            <a:xfrm>
              <a:off x="11259849" y="1759191"/>
              <a:ext cx="41919" cy="41919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6" name="爱设计-17-20">
              <a:extLst>
                <a:ext uri="{FF2B5EF4-FFF2-40B4-BE49-F238E27FC236}">
                  <a16:creationId xmlns:a16="http://schemas.microsoft.com/office/drawing/2014/main" id="{6188813B-A099-298A-21D8-D7ED715EAA76}"/>
                </a:ext>
              </a:extLst>
            </p:cNvPr>
            <p:cNvSpPr/>
            <p:nvPr/>
          </p:nvSpPr>
          <p:spPr>
            <a:xfrm>
              <a:off x="11390266" y="1759191"/>
              <a:ext cx="41919" cy="41919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7" name="爱设计-17-21">
              <a:extLst>
                <a:ext uri="{FF2B5EF4-FFF2-40B4-BE49-F238E27FC236}">
                  <a16:creationId xmlns:a16="http://schemas.microsoft.com/office/drawing/2014/main" id="{8420E7A5-F515-C843-9844-EDC1CD49BC41}"/>
                </a:ext>
              </a:extLst>
            </p:cNvPr>
            <p:cNvSpPr/>
            <p:nvPr/>
          </p:nvSpPr>
          <p:spPr>
            <a:xfrm>
              <a:off x="11520682" y="1759191"/>
              <a:ext cx="41919" cy="41919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8" name="爱设计-17-22">
              <a:extLst>
                <a:ext uri="{FF2B5EF4-FFF2-40B4-BE49-F238E27FC236}">
                  <a16:creationId xmlns:a16="http://schemas.microsoft.com/office/drawing/2014/main" id="{B590BFDC-453B-E6ED-8A84-133B71DE68BF}"/>
                </a:ext>
              </a:extLst>
            </p:cNvPr>
            <p:cNvSpPr/>
            <p:nvPr/>
          </p:nvSpPr>
          <p:spPr>
            <a:xfrm>
              <a:off x="11651098" y="1759191"/>
              <a:ext cx="41919" cy="41919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9" name="爱设计-17-23">
              <a:extLst>
                <a:ext uri="{FF2B5EF4-FFF2-40B4-BE49-F238E27FC236}">
                  <a16:creationId xmlns:a16="http://schemas.microsoft.com/office/drawing/2014/main" id="{315E4355-6EA6-E0EE-1A7E-91E52318D7D6}"/>
                </a:ext>
              </a:extLst>
            </p:cNvPr>
            <p:cNvSpPr/>
            <p:nvPr/>
          </p:nvSpPr>
          <p:spPr>
            <a:xfrm>
              <a:off x="10346935" y="1889608"/>
              <a:ext cx="41919" cy="41919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0" name="爱设计-17-24">
              <a:extLst>
                <a:ext uri="{FF2B5EF4-FFF2-40B4-BE49-F238E27FC236}">
                  <a16:creationId xmlns:a16="http://schemas.microsoft.com/office/drawing/2014/main" id="{C5B6F3AA-1E55-024C-24F2-53E6C0B91EB3}"/>
                </a:ext>
              </a:extLst>
            </p:cNvPr>
            <p:cNvSpPr/>
            <p:nvPr/>
          </p:nvSpPr>
          <p:spPr>
            <a:xfrm>
              <a:off x="10477351" y="1889608"/>
              <a:ext cx="41919" cy="41919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1" name="爱设计-17-25">
              <a:extLst>
                <a:ext uri="{FF2B5EF4-FFF2-40B4-BE49-F238E27FC236}">
                  <a16:creationId xmlns:a16="http://schemas.microsoft.com/office/drawing/2014/main" id="{B7EBE952-C0C0-9C2E-98E9-B9738CD17CEA}"/>
                </a:ext>
              </a:extLst>
            </p:cNvPr>
            <p:cNvSpPr/>
            <p:nvPr/>
          </p:nvSpPr>
          <p:spPr>
            <a:xfrm>
              <a:off x="10607768" y="1889608"/>
              <a:ext cx="41919" cy="41919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2" name="爱设计-17-26">
              <a:extLst>
                <a:ext uri="{FF2B5EF4-FFF2-40B4-BE49-F238E27FC236}">
                  <a16:creationId xmlns:a16="http://schemas.microsoft.com/office/drawing/2014/main" id="{5BCFC47F-F68E-AE9B-1E2D-C05DB8ADDA59}"/>
                </a:ext>
              </a:extLst>
            </p:cNvPr>
            <p:cNvSpPr/>
            <p:nvPr/>
          </p:nvSpPr>
          <p:spPr>
            <a:xfrm>
              <a:off x="10738184" y="1889608"/>
              <a:ext cx="41919" cy="41919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3" name="爱设计-17-27">
              <a:extLst>
                <a:ext uri="{FF2B5EF4-FFF2-40B4-BE49-F238E27FC236}">
                  <a16:creationId xmlns:a16="http://schemas.microsoft.com/office/drawing/2014/main" id="{CCAB4FEB-C8FC-3121-4DA1-287C5C9E19EC}"/>
                </a:ext>
              </a:extLst>
            </p:cNvPr>
            <p:cNvSpPr/>
            <p:nvPr/>
          </p:nvSpPr>
          <p:spPr>
            <a:xfrm>
              <a:off x="10868600" y="1889608"/>
              <a:ext cx="41919" cy="41919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4" name="爱设计-17-28">
              <a:extLst>
                <a:ext uri="{FF2B5EF4-FFF2-40B4-BE49-F238E27FC236}">
                  <a16:creationId xmlns:a16="http://schemas.microsoft.com/office/drawing/2014/main" id="{3BAE6692-4E58-781D-A680-77F1718220CE}"/>
                </a:ext>
              </a:extLst>
            </p:cNvPr>
            <p:cNvSpPr/>
            <p:nvPr/>
          </p:nvSpPr>
          <p:spPr>
            <a:xfrm>
              <a:off x="10999017" y="1889608"/>
              <a:ext cx="41919" cy="41919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5" name="爱设计-17-29">
              <a:extLst>
                <a:ext uri="{FF2B5EF4-FFF2-40B4-BE49-F238E27FC236}">
                  <a16:creationId xmlns:a16="http://schemas.microsoft.com/office/drawing/2014/main" id="{AA57AC59-619F-6A12-DA9E-E440C5D8D7E8}"/>
                </a:ext>
              </a:extLst>
            </p:cNvPr>
            <p:cNvSpPr/>
            <p:nvPr/>
          </p:nvSpPr>
          <p:spPr>
            <a:xfrm>
              <a:off x="11129433" y="1889608"/>
              <a:ext cx="41919" cy="41919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6" name="爱设计-17-30">
              <a:extLst>
                <a:ext uri="{FF2B5EF4-FFF2-40B4-BE49-F238E27FC236}">
                  <a16:creationId xmlns:a16="http://schemas.microsoft.com/office/drawing/2014/main" id="{5BC7B6A1-46CE-F08A-2338-0A5CD275CA5E}"/>
                </a:ext>
              </a:extLst>
            </p:cNvPr>
            <p:cNvSpPr/>
            <p:nvPr/>
          </p:nvSpPr>
          <p:spPr>
            <a:xfrm>
              <a:off x="11259849" y="1889608"/>
              <a:ext cx="41919" cy="41919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7" name="爱设计-17-31">
              <a:extLst>
                <a:ext uri="{FF2B5EF4-FFF2-40B4-BE49-F238E27FC236}">
                  <a16:creationId xmlns:a16="http://schemas.microsoft.com/office/drawing/2014/main" id="{23D34F3E-5518-E03C-B663-61A20CFBF2FD}"/>
                </a:ext>
              </a:extLst>
            </p:cNvPr>
            <p:cNvSpPr/>
            <p:nvPr/>
          </p:nvSpPr>
          <p:spPr>
            <a:xfrm>
              <a:off x="11390266" y="1889608"/>
              <a:ext cx="41919" cy="41919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8" name="爱设计-17-32">
              <a:extLst>
                <a:ext uri="{FF2B5EF4-FFF2-40B4-BE49-F238E27FC236}">
                  <a16:creationId xmlns:a16="http://schemas.microsoft.com/office/drawing/2014/main" id="{DDBCD634-385D-DE8A-46F0-026ECCB77513}"/>
                </a:ext>
              </a:extLst>
            </p:cNvPr>
            <p:cNvSpPr/>
            <p:nvPr/>
          </p:nvSpPr>
          <p:spPr>
            <a:xfrm>
              <a:off x="11520682" y="1889608"/>
              <a:ext cx="41919" cy="41919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9" name="爱设计-17-33">
              <a:extLst>
                <a:ext uri="{FF2B5EF4-FFF2-40B4-BE49-F238E27FC236}">
                  <a16:creationId xmlns:a16="http://schemas.microsoft.com/office/drawing/2014/main" id="{C155B83E-B927-321E-6CF2-EAF734FAE5FA}"/>
                </a:ext>
              </a:extLst>
            </p:cNvPr>
            <p:cNvSpPr/>
            <p:nvPr/>
          </p:nvSpPr>
          <p:spPr>
            <a:xfrm>
              <a:off x="11651098" y="1889608"/>
              <a:ext cx="41919" cy="41919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0" name="爱设计-17-34">
              <a:extLst>
                <a:ext uri="{FF2B5EF4-FFF2-40B4-BE49-F238E27FC236}">
                  <a16:creationId xmlns:a16="http://schemas.microsoft.com/office/drawing/2014/main" id="{8D801ECF-9028-41BB-71D3-CBCEC39D82D5}"/>
                </a:ext>
              </a:extLst>
            </p:cNvPr>
            <p:cNvSpPr/>
            <p:nvPr/>
          </p:nvSpPr>
          <p:spPr>
            <a:xfrm>
              <a:off x="10346935" y="2020024"/>
              <a:ext cx="41919" cy="41919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1" name="爱设计-17-35">
              <a:extLst>
                <a:ext uri="{FF2B5EF4-FFF2-40B4-BE49-F238E27FC236}">
                  <a16:creationId xmlns:a16="http://schemas.microsoft.com/office/drawing/2014/main" id="{C4C50D66-484B-F87D-A752-66AF956C9FA3}"/>
                </a:ext>
              </a:extLst>
            </p:cNvPr>
            <p:cNvSpPr/>
            <p:nvPr/>
          </p:nvSpPr>
          <p:spPr>
            <a:xfrm>
              <a:off x="10477351" y="2020024"/>
              <a:ext cx="41919" cy="41919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2" name="爱设计-17-36">
              <a:extLst>
                <a:ext uri="{FF2B5EF4-FFF2-40B4-BE49-F238E27FC236}">
                  <a16:creationId xmlns:a16="http://schemas.microsoft.com/office/drawing/2014/main" id="{08972D1F-EFA9-12E5-CECC-FDD986A9A42D}"/>
                </a:ext>
              </a:extLst>
            </p:cNvPr>
            <p:cNvSpPr/>
            <p:nvPr/>
          </p:nvSpPr>
          <p:spPr>
            <a:xfrm>
              <a:off x="10607768" y="2020024"/>
              <a:ext cx="41919" cy="41919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3" name="爱设计-17-37">
              <a:extLst>
                <a:ext uri="{FF2B5EF4-FFF2-40B4-BE49-F238E27FC236}">
                  <a16:creationId xmlns:a16="http://schemas.microsoft.com/office/drawing/2014/main" id="{EF947676-9FE1-2515-1752-10D304843317}"/>
                </a:ext>
              </a:extLst>
            </p:cNvPr>
            <p:cNvSpPr/>
            <p:nvPr/>
          </p:nvSpPr>
          <p:spPr>
            <a:xfrm>
              <a:off x="10738184" y="2020024"/>
              <a:ext cx="41919" cy="41919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4" name="爱设计-17-38">
              <a:extLst>
                <a:ext uri="{FF2B5EF4-FFF2-40B4-BE49-F238E27FC236}">
                  <a16:creationId xmlns:a16="http://schemas.microsoft.com/office/drawing/2014/main" id="{F89063DD-AE76-7061-8FA9-3BCC2133A1CE}"/>
                </a:ext>
              </a:extLst>
            </p:cNvPr>
            <p:cNvSpPr/>
            <p:nvPr/>
          </p:nvSpPr>
          <p:spPr>
            <a:xfrm>
              <a:off x="10868600" y="2020024"/>
              <a:ext cx="41919" cy="41919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5" name="爱设计-17-39">
              <a:extLst>
                <a:ext uri="{FF2B5EF4-FFF2-40B4-BE49-F238E27FC236}">
                  <a16:creationId xmlns:a16="http://schemas.microsoft.com/office/drawing/2014/main" id="{FC354DBA-B8A6-902D-D35C-A930B4C164D5}"/>
                </a:ext>
              </a:extLst>
            </p:cNvPr>
            <p:cNvSpPr/>
            <p:nvPr/>
          </p:nvSpPr>
          <p:spPr>
            <a:xfrm>
              <a:off x="10999017" y="2020024"/>
              <a:ext cx="41919" cy="41919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6" name="爱设计-17-40">
              <a:extLst>
                <a:ext uri="{FF2B5EF4-FFF2-40B4-BE49-F238E27FC236}">
                  <a16:creationId xmlns:a16="http://schemas.microsoft.com/office/drawing/2014/main" id="{7C9327E8-2F52-9675-F953-8D6D066FFCAA}"/>
                </a:ext>
              </a:extLst>
            </p:cNvPr>
            <p:cNvSpPr/>
            <p:nvPr/>
          </p:nvSpPr>
          <p:spPr>
            <a:xfrm>
              <a:off x="11129433" y="2020024"/>
              <a:ext cx="41919" cy="41919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7" name="爱设计-17-41">
              <a:extLst>
                <a:ext uri="{FF2B5EF4-FFF2-40B4-BE49-F238E27FC236}">
                  <a16:creationId xmlns:a16="http://schemas.microsoft.com/office/drawing/2014/main" id="{DDAA4AB1-ABD0-C5FF-730A-5D4D8BE49982}"/>
                </a:ext>
              </a:extLst>
            </p:cNvPr>
            <p:cNvSpPr/>
            <p:nvPr/>
          </p:nvSpPr>
          <p:spPr>
            <a:xfrm>
              <a:off x="11259849" y="2020024"/>
              <a:ext cx="41919" cy="41919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8" name="爱设计-17-42">
              <a:extLst>
                <a:ext uri="{FF2B5EF4-FFF2-40B4-BE49-F238E27FC236}">
                  <a16:creationId xmlns:a16="http://schemas.microsoft.com/office/drawing/2014/main" id="{183B615B-9973-F3B1-CC26-1F575B4A7FB5}"/>
                </a:ext>
              </a:extLst>
            </p:cNvPr>
            <p:cNvSpPr/>
            <p:nvPr/>
          </p:nvSpPr>
          <p:spPr>
            <a:xfrm>
              <a:off x="11390266" y="2020024"/>
              <a:ext cx="41919" cy="41919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9" name="爱设计-17-43">
              <a:extLst>
                <a:ext uri="{FF2B5EF4-FFF2-40B4-BE49-F238E27FC236}">
                  <a16:creationId xmlns:a16="http://schemas.microsoft.com/office/drawing/2014/main" id="{6BBA5699-6754-498A-6613-0EDDBB2A01FD}"/>
                </a:ext>
              </a:extLst>
            </p:cNvPr>
            <p:cNvSpPr/>
            <p:nvPr/>
          </p:nvSpPr>
          <p:spPr>
            <a:xfrm>
              <a:off x="11520682" y="2020024"/>
              <a:ext cx="41919" cy="41919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0" name="爱设计-17-44">
              <a:extLst>
                <a:ext uri="{FF2B5EF4-FFF2-40B4-BE49-F238E27FC236}">
                  <a16:creationId xmlns:a16="http://schemas.microsoft.com/office/drawing/2014/main" id="{0E22D94A-6C0F-894B-68E1-540D73E0A8FA}"/>
                </a:ext>
              </a:extLst>
            </p:cNvPr>
            <p:cNvSpPr/>
            <p:nvPr/>
          </p:nvSpPr>
          <p:spPr>
            <a:xfrm>
              <a:off x="11651098" y="2020024"/>
              <a:ext cx="41919" cy="41919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1" name="爱设计-17-45">
              <a:extLst>
                <a:ext uri="{FF2B5EF4-FFF2-40B4-BE49-F238E27FC236}">
                  <a16:creationId xmlns:a16="http://schemas.microsoft.com/office/drawing/2014/main" id="{77B21A40-AC92-667D-9713-164CDF2906BC}"/>
                </a:ext>
              </a:extLst>
            </p:cNvPr>
            <p:cNvSpPr/>
            <p:nvPr/>
          </p:nvSpPr>
          <p:spPr>
            <a:xfrm>
              <a:off x="10346935" y="2150440"/>
              <a:ext cx="41919" cy="41919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2" name="爱设计-17-46">
              <a:extLst>
                <a:ext uri="{FF2B5EF4-FFF2-40B4-BE49-F238E27FC236}">
                  <a16:creationId xmlns:a16="http://schemas.microsoft.com/office/drawing/2014/main" id="{946E895E-1713-6A6A-72CD-74B7DCE094CF}"/>
                </a:ext>
              </a:extLst>
            </p:cNvPr>
            <p:cNvSpPr/>
            <p:nvPr/>
          </p:nvSpPr>
          <p:spPr>
            <a:xfrm>
              <a:off x="10477351" y="2150440"/>
              <a:ext cx="41919" cy="41919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3" name="爱设计-17-47">
              <a:extLst>
                <a:ext uri="{FF2B5EF4-FFF2-40B4-BE49-F238E27FC236}">
                  <a16:creationId xmlns:a16="http://schemas.microsoft.com/office/drawing/2014/main" id="{4CF38200-E999-ACD7-5FC9-CA8E3211B283}"/>
                </a:ext>
              </a:extLst>
            </p:cNvPr>
            <p:cNvSpPr/>
            <p:nvPr/>
          </p:nvSpPr>
          <p:spPr>
            <a:xfrm>
              <a:off x="10607768" y="2150440"/>
              <a:ext cx="41919" cy="41919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4" name="爱设计-17-48">
              <a:extLst>
                <a:ext uri="{FF2B5EF4-FFF2-40B4-BE49-F238E27FC236}">
                  <a16:creationId xmlns:a16="http://schemas.microsoft.com/office/drawing/2014/main" id="{7189BFB7-5496-AEBC-CAAA-09268E6A9944}"/>
                </a:ext>
              </a:extLst>
            </p:cNvPr>
            <p:cNvSpPr/>
            <p:nvPr/>
          </p:nvSpPr>
          <p:spPr>
            <a:xfrm>
              <a:off x="10738184" y="2150440"/>
              <a:ext cx="41919" cy="41919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5" name="爱设计-17-49">
              <a:extLst>
                <a:ext uri="{FF2B5EF4-FFF2-40B4-BE49-F238E27FC236}">
                  <a16:creationId xmlns:a16="http://schemas.microsoft.com/office/drawing/2014/main" id="{6216A6C3-7D5B-5104-3BA9-0BD167A0F56C}"/>
                </a:ext>
              </a:extLst>
            </p:cNvPr>
            <p:cNvSpPr/>
            <p:nvPr/>
          </p:nvSpPr>
          <p:spPr>
            <a:xfrm>
              <a:off x="10868600" y="2150440"/>
              <a:ext cx="41919" cy="41919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6" name="爱设计-17-50">
              <a:extLst>
                <a:ext uri="{FF2B5EF4-FFF2-40B4-BE49-F238E27FC236}">
                  <a16:creationId xmlns:a16="http://schemas.microsoft.com/office/drawing/2014/main" id="{6ABC369C-8BD8-69EE-7003-05836727787B}"/>
                </a:ext>
              </a:extLst>
            </p:cNvPr>
            <p:cNvSpPr/>
            <p:nvPr/>
          </p:nvSpPr>
          <p:spPr>
            <a:xfrm>
              <a:off x="10999017" y="2150440"/>
              <a:ext cx="41919" cy="41919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7" name="爱设计-17-51">
              <a:extLst>
                <a:ext uri="{FF2B5EF4-FFF2-40B4-BE49-F238E27FC236}">
                  <a16:creationId xmlns:a16="http://schemas.microsoft.com/office/drawing/2014/main" id="{05B70592-837B-DBF7-140A-E877AEDA99ED}"/>
                </a:ext>
              </a:extLst>
            </p:cNvPr>
            <p:cNvSpPr/>
            <p:nvPr/>
          </p:nvSpPr>
          <p:spPr>
            <a:xfrm>
              <a:off x="11129433" y="2150440"/>
              <a:ext cx="41919" cy="41919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8" name="爱设计-17-52">
              <a:extLst>
                <a:ext uri="{FF2B5EF4-FFF2-40B4-BE49-F238E27FC236}">
                  <a16:creationId xmlns:a16="http://schemas.microsoft.com/office/drawing/2014/main" id="{96191A5B-DC66-1706-25EF-98DDED73CD1B}"/>
                </a:ext>
              </a:extLst>
            </p:cNvPr>
            <p:cNvSpPr/>
            <p:nvPr/>
          </p:nvSpPr>
          <p:spPr>
            <a:xfrm>
              <a:off x="11259849" y="2150440"/>
              <a:ext cx="41919" cy="41919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9" name="爱设计-17-53">
              <a:extLst>
                <a:ext uri="{FF2B5EF4-FFF2-40B4-BE49-F238E27FC236}">
                  <a16:creationId xmlns:a16="http://schemas.microsoft.com/office/drawing/2014/main" id="{0B511159-A31A-4EF3-F619-7272EE75DF0E}"/>
                </a:ext>
              </a:extLst>
            </p:cNvPr>
            <p:cNvSpPr/>
            <p:nvPr/>
          </p:nvSpPr>
          <p:spPr>
            <a:xfrm>
              <a:off x="11390266" y="2150440"/>
              <a:ext cx="41919" cy="41919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0" name="爱设计-17-54">
              <a:extLst>
                <a:ext uri="{FF2B5EF4-FFF2-40B4-BE49-F238E27FC236}">
                  <a16:creationId xmlns:a16="http://schemas.microsoft.com/office/drawing/2014/main" id="{BE6940E1-8FC8-A34C-D049-B8849EA21467}"/>
                </a:ext>
              </a:extLst>
            </p:cNvPr>
            <p:cNvSpPr/>
            <p:nvPr/>
          </p:nvSpPr>
          <p:spPr>
            <a:xfrm>
              <a:off x="11520682" y="2150440"/>
              <a:ext cx="41919" cy="41919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1" name="爱设计-17-55">
              <a:extLst>
                <a:ext uri="{FF2B5EF4-FFF2-40B4-BE49-F238E27FC236}">
                  <a16:creationId xmlns:a16="http://schemas.microsoft.com/office/drawing/2014/main" id="{82896090-26EB-695F-7CB0-8E194806DB91}"/>
                </a:ext>
              </a:extLst>
            </p:cNvPr>
            <p:cNvSpPr/>
            <p:nvPr/>
          </p:nvSpPr>
          <p:spPr>
            <a:xfrm>
              <a:off x="11651098" y="2150440"/>
              <a:ext cx="41919" cy="41919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2" name="爱设计-17-56">
              <a:extLst>
                <a:ext uri="{FF2B5EF4-FFF2-40B4-BE49-F238E27FC236}">
                  <a16:creationId xmlns:a16="http://schemas.microsoft.com/office/drawing/2014/main" id="{D9B0B2AA-1F86-E739-51DC-92657E5E72EA}"/>
                </a:ext>
              </a:extLst>
            </p:cNvPr>
            <p:cNvSpPr/>
            <p:nvPr/>
          </p:nvSpPr>
          <p:spPr>
            <a:xfrm>
              <a:off x="10346935" y="2280856"/>
              <a:ext cx="41919" cy="41919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3" name="爱设计-17-57">
              <a:extLst>
                <a:ext uri="{FF2B5EF4-FFF2-40B4-BE49-F238E27FC236}">
                  <a16:creationId xmlns:a16="http://schemas.microsoft.com/office/drawing/2014/main" id="{838509C5-09C5-7DEE-A16E-C208BCC7B9CA}"/>
                </a:ext>
              </a:extLst>
            </p:cNvPr>
            <p:cNvSpPr/>
            <p:nvPr/>
          </p:nvSpPr>
          <p:spPr>
            <a:xfrm>
              <a:off x="10477351" y="2280856"/>
              <a:ext cx="41919" cy="41919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4" name="爱设计-17-58">
              <a:extLst>
                <a:ext uri="{FF2B5EF4-FFF2-40B4-BE49-F238E27FC236}">
                  <a16:creationId xmlns:a16="http://schemas.microsoft.com/office/drawing/2014/main" id="{EA42FAE2-A910-93B5-FF2B-A4F88CCE061D}"/>
                </a:ext>
              </a:extLst>
            </p:cNvPr>
            <p:cNvSpPr/>
            <p:nvPr/>
          </p:nvSpPr>
          <p:spPr>
            <a:xfrm>
              <a:off x="10607768" y="2280856"/>
              <a:ext cx="41919" cy="41919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5" name="爱设计-17-59">
              <a:extLst>
                <a:ext uri="{FF2B5EF4-FFF2-40B4-BE49-F238E27FC236}">
                  <a16:creationId xmlns:a16="http://schemas.microsoft.com/office/drawing/2014/main" id="{3BD848DD-4F32-9CC3-E870-015CFBCE3496}"/>
                </a:ext>
              </a:extLst>
            </p:cNvPr>
            <p:cNvSpPr/>
            <p:nvPr/>
          </p:nvSpPr>
          <p:spPr>
            <a:xfrm>
              <a:off x="10738184" y="2280856"/>
              <a:ext cx="41919" cy="41919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6" name="爱设计-17-60">
              <a:extLst>
                <a:ext uri="{FF2B5EF4-FFF2-40B4-BE49-F238E27FC236}">
                  <a16:creationId xmlns:a16="http://schemas.microsoft.com/office/drawing/2014/main" id="{2CF64158-416F-9CC5-112A-D7D5350FFE38}"/>
                </a:ext>
              </a:extLst>
            </p:cNvPr>
            <p:cNvSpPr/>
            <p:nvPr/>
          </p:nvSpPr>
          <p:spPr>
            <a:xfrm>
              <a:off x="10868600" y="2280856"/>
              <a:ext cx="41919" cy="41919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7" name="爱设计-17-61">
              <a:extLst>
                <a:ext uri="{FF2B5EF4-FFF2-40B4-BE49-F238E27FC236}">
                  <a16:creationId xmlns:a16="http://schemas.microsoft.com/office/drawing/2014/main" id="{A7D56338-CC24-CB75-3EA0-9EC1CEC18CE9}"/>
                </a:ext>
              </a:extLst>
            </p:cNvPr>
            <p:cNvSpPr/>
            <p:nvPr/>
          </p:nvSpPr>
          <p:spPr>
            <a:xfrm>
              <a:off x="10999017" y="2280856"/>
              <a:ext cx="41919" cy="41919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8" name="爱设计-17-62">
              <a:extLst>
                <a:ext uri="{FF2B5EF4-FFF2-40B4-BE49-F238E27FC236}">
                  <a16:creationId xmlns:a16="http://schemas.microsoft.com/office/drawing/2014/main" id="{A66B60D7-1909-3275-DEB6-DD801FA489C7}"/>
                </a:ext>
              </a:extLst>
            </p:cNvPr>
            <p:cNvSpPr/>
            <p:nvPr/>
          </p:nvSpPr>
          <p:spPr>
            <a:xfrm>
              <a:off x="11129433" y="2280856"/>
              <a:ext cx="41919" cy="41919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9" name="爱设计-17-63">
              <a:extLst>
                <a:ext uri="{FF2B5EF4-FFF2-40B4-BE49-F238E27FC236}">
                  <a16:creationId xmlns:a16="http://schemas.microsoft.com/office/drawing/2014/main" id="{A7DDC1F5-9666-A232-6CCB-3E7F590AB66D}"/>
                </a:ext>
              </a:extLst>
            </p:cNvPr>
            <p:cNvSpPr/>
            <p:nvPr/>
          </p:nvSpPr>
          <p:spPr>
            <a:xfrm>
              <a:off x="11259849" y="2280856"/>
              <a:ext cx="41919" cy="41919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0" name="爱设计-17-64">
              <a:extLst>
                <a:ext uri="{FF2B5EF4-FFF2-40B4-BE49-F238E27FC236}">
                  <a16:creationId xmlns:a16="http://schemas.microsoft.com/office/drawing/2014/main" id="{94F9744D-8A1C-0DE6-3EB1-14822504471A}"/>
                </a:ext>
              </a:extLst>
            </p:cNvPr>
            <p:cNvSpPr/>
            <p:nvPr/>
          </p:nvSpPr>
          <p:spPr>
            <a:xfrm>
              <a:off x="11390266" y="2280856"/>
              <a:ext cx="41919" cy="41919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1" name="爱设计-17-65">
              <a:extLst>
                <a:ext uri="{FF2B5EF4-FFF2-40B4-BE49-F238E27FC236}">
                  <a16:creationId xmlns:a16="http://schemas.microsoft.com/office/drawing/2014/main" id="{DEEA8FDF-FAF8-1C7E-6299-7445EB8F60FF}"/>
                </a:ext>
              </a:extLst>
            </p:cNvPr>
            <p:cNvSpPr/>
            <p:nvPr/>
          </p:nvSpPr>
          <p:spPr>
            <a:xfrm>
              <a:off x="11520682" y="2280856"/>
              <a:ext cx="41919" cy="41919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2" name="爱设计-17-66">
              <a:extLst>
                <a:ext uri="{FF2B5EF4-FFF2-40B4-BE49-F238E27FC236}">
                  <a16:creationId xmlns:a16="http://schemas.microsoft.com/office/drawing/2014/main" id="{CB7BE75E-DA79-57EF-62DB-09060878D6F2}"/>
                </a:ext>
              </a:extLst>
            </p:cNvPr>
            <p:cNvSpPr/>
            <p:nvPr/>
          </p:nvSpPr>
          <p:spPr>
            <a:xfrm>
              <a:off x="11651098" y="2280856"/>
              <a:ext cx="41919" cy="41919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3" name="爱设计-17-67">
              <a:extLst>
                <a:ext uri="{FF2B5EF4-FFF2-40B4-BE49-F238E27FC236}">
                  <a16:creationId xmlns:a16="http://schemas.microsoft.com/office/drawing/2014/main" id="{F3590B26-D5F4-80AE-7A80-CF9DB156D17E}"/>
                </a:ext>
              </a:extLst>
            </p:cNvPr>
            <p:cNvSpPr/>
            <p:nvPr/>
          </p:nvSpPr>
          <p:spPr>
            <a:xfrm>
              <a:off x="10346935" y="2411273"/>
              <a:ext cx="41919" cy="41919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4" name="爱设计-17-68">
              <a:extLst>
                <a:ext uri="{FF2B5EF4-FFF2-40B4-BE49-F238E27FC236}">
                  <a16:creationId xmlns:a16="http://schemas.microsoft.com/office/drawing/2014/main" id="{86904137-9C33-F40F-962A-583FEAADBF46}"/>
                </a:ext>
              </a:extLst>
            </p:cNvPr>
            <p:cNvSpPr/>
            <p:nvPr/>
          </p:nvSpPr>
          <p:spPr>
            <a:xfrm>
              <a:off x="10477351" y="2411273"/>
              <a:ext cx="41919" cy="41919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5" name="爱设计-17-69">
              <a:extLst>
                <a:ext uri="{FF2B5EF4-FFF2-40B4-BE49-F238E27FC236}">
                  <a16:creationId xmlns:a16="http://schemas.microsoft.com/office/drawing/2014/main" id="{940E4BBB-FD00-D3BC-8291-4EB701222076}"/>
                </a:ext>
              </a:extLst>
            </p:cNvPr>
            <p:cNvSpPr/>
            <p:nvPr/>
          </p:nvSpPr>
          <p:spPr>
            <a:xfrm>
              <a:off x="10607768" y="2411273"/>
              <a:ext cx="41919" cy="41919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6" name="爱设计-17-70">
              <a:extLst>
                <a:ext uri="{FF2B5EF4-FFF2-40B4-BE49-F238E27FC236}">
                  <a16:creationId xmlns:a16="http://schemas.microsoft.com/office/drawing/2014/main" id="{5F6A5624-41B9-4375-6B0F-456949750ACE}"/>
                </a:ext>
              </a:extLst>
            </p:cNvPr>
            <p:cNvSpPr/>
            <p:nvPr/>
          </p:nvSpPr>
          <p:spPr>
            <a:xfrm>
              <a:off x="10738184" y="2411273"/>
              <a:ext cx="41919" cy="41919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7" name="爱设计-17-71">
              <a:extLst>
                <a:ext uri="{FF2B5EF4-FFF2-40B4-BE49-F238E27FC236}">
                  <a16:creationId xmlns:a16="http://schemas.microsoft.com/office/drawing/2014/main" id="{A1212534-B7A1-8A4A-CC50-F7B6C305B3A2}"/>
                </a:ext>
              </a:extLst>
            </p:cNvPr>
            <p:cNvSpPr/>
            <p:nvPr/>
          </p:nvSpPr>
          <p:spPr>
            <a:xfrm>
              <a:off x="10868600" y="2411273"/>
              <a:ext cx="41919" cy="41919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8" name="爱设计-17-72">
              <a:extLst>
                <a:ext uri="{FF2B5EF4-FFF2-40B4-BE49-F238E27FC236}">
                  <a16:creationId xmlns:a16="http://schemas.microsoft.com/office/drawing/2014/main" id="{7456C31D-450D-E0B4-7B52-1E7B4BB6AB8B}"/>
                </a:ext>
              </a:extLst>
            </p:cNvPr>
            <p:cNvSpPr/>
            <p:nvPr/>
          </p:nvSpPr>
          <p:spPr>
            <a:xfrm>
              <a:off x="10999017" y="2411273"/>
              <a:ext cx="41919" cy="41919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9" name="爱设计-17-73">
              <a:extLst>
                <a:ext uri="{FF2B5EF4-FFF2-40B4-BE49-F238E27FC236}">
                  <a16:creationId xmlns:a16="http://schemas.microsoft.com/office/drawing/2014/main" id="{45A4D0DE-31EF-FAD8-C791-B985CA73488E}"/>
                </a:ext>
              </a:extLst>
            </p:cNvPr>
            <p:cNvSpPr/>
            <p:nvPr/>
          </p:nvSpPr>
          <p:spPr>
            <a:xfrm>
              <a:off x="11129433" y="2411273"/>
              <a:ext cx="41919" cy="41919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0" name="爱设计-17-74">
              <a:extLst>
                <a:ext uri="{FF2B5EF4-FFF2-40B4-BE49-F238E27FC236}">
                  <a16:creationId xmlns:a16="http://schemas.microsoft.com/office/drawing/2014/main" id="{455799FC-FBA4-95D0-17A6-1B926541DD07}"/>
                </a:ext>
              </a:extLst>
            </p:cNvPr>
            <p:cNvSpPr/>
            <p:nvPr/>
          </p:nvSpPr>
          <p:spPr>
            <a:xfrm>
              <a:off x="11259849" y="2411273"/>
              <a:ext cx="41919" cy="41919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1" name="爱设计-17-75">
              <a:extLst>
                <a:ext uri="{FF2B5EF4-FFF2-40B4-BE49-F238E27FC236}">
                  <a16:creationId xmlns:a16="http://schemas.microsoft.com/office/drawing/2014/main" id="{7AC069DD-B331-001F-7013-3EBC5AC58C7E}"/>
                </a:ext>
              </a:extLst>
            </p:cNvPr>
            <p:cNvSpPr/>
            <p:nvPr/>
          </p:nvSpPr>
          <p:spPr>
            <a:xfrm>
              <a:off x="11390266" y="2411273"/>
              <a:ext cx="41919" cy="41919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2" name="爱设计-17-76">
              <a:extLst>
                <a:ext uri="{FF2B5EF4-FFF2-40B4-BE49-F238E27FC236}">
                  <a16:creationId xmlns:a16="http://schemas.microsoft.com/office/drawing/2014/main" id="{4B5CC681-16BB-4424-C91F-0B26BD5B03DC}"/>
                </a:ext>
              </a:extLst>
            </p:cNvPr>
            <p:cNvSpPr/>
            <p:nvPr/>
          </p:nvSpPr>
          <p:spPr>
            <a:xfrm>
              <a:off x="11520682" y="2411273"/>
              <a:ext cx="41919" cy="41919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3" name="爱设计-17-77">
              <a:extLst>
                <a:ext uri="{FF2B5EF4-FFF2-40B4-BE49-F238E27FC236}">
                  <a16:creationId xmlns:a16="http://schemas.microsoft.com/office/drawing/2014/main" id="{8900C4BC-670D-752C-6251-74F3D0376325}"/>
                </a:ext>
              </a:extLst>
            </p:cNvPr>
            <p:cNvSpPr/>
            <p:nvPr/>
          </p:nvSpPr>
          <p:spPr>
            <a:xfrm>
              <a:off x="11651098" y="2411273"/>
              <a:ext cx="41919" cy="41919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4" name="爱设计-17-78">
              <a:extLst>
                <a:ext uri="{FF2B5EF4-FFF2-40B4-BE49-F238E27FC236}">
                  <a16:creationId xmlns:a16="http://schemas.microsoft.com/office/drawing/2014/main" id="{260330CE-4FB1-E90C-B147-0E4D727E682F}"/>
                </a:ext>
              </a:extLst>
            </p:cNvPr>
            <p:cNvSpPr/>
            <p:nvPr/>
          </p:nvSpPr>
          <p:spPr>
            <a:xfrm>
              <a:off x="10346935" y="2541689"/>
              <a:ext cx="41919" cy="41919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5" name="爱设计-17-79">
              <a:extLst>
                <a:ext uri="{FF2B5EF4-FFF2-40B4-BE49-F238E27FC236}">
                  <a16:creationId xmlns:a16="http://schemas.microsoft.com/office/drawing/2014/main" id="{DB24FF12-4F1D-3C16-8AC2-F992881383EC}"/>
                </a:ext>
              </a:extLst>
            </p:cNvPr>
            <p:cNvSpPr/>
            <p:nvPr/>
          </p:nvSpPr>
          <p:spPr>
            <a:xfrm>
              <a:off x="10477351" y="2541689"/>
              <a:ext cx="41919" cy="41919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6" name="爱设计-17-80">
              <a:extLst>
                <a:ext uri="{FF2B5EF4-FFF2-40B4-BE49-F238E27FC236}">
                  <a16:creationId xmlns:a16="http://schemas.microsoft.com/office/drawing/2014/main" id="{C82ED7CE-68EB-1ED2-6DF0-13ACF79D74E2}"/>
                </a:ext>
              </a:extLst>
            </p:cNvPr>
            <p:cNvSpPr/>
            <p:nvPr/>
          </p:nvSpPr>
          <p:spPr>
            <a:xfrm>
              <a:off x="10607768" y="2541689"/>
              <a:ext cx="41919" cy="41919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7" name="爱设计-17-81">
              <a:extLst>
                <a:ext uri="{FF2B5EF4-FFF2-40B4-BE49-F238E27FC236}">
                  <a16:creationId xmlns:a16="http://schemas.microsoft.com/office/drawing/2014/main" id="{4F1AE4D7-1C2E-3915-0932-00E9C1654A88}"/>
                </a:ext>
              </a:extLst>
            </p:cNvPr>
            <p:cNvSpPr/>
            <p:nvPr/>
          </p:nvSpPr>
          <p:spPr>
            <a:xfrm>
              <a:off x="10738184" y="2541689"/>
              <a:ext cx="41919" cy="41919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8" name="爱设计-17-82">
              <a:extLst>
                <a:ext uri="{FF2B5EF4-FFF2-40B4-BE49-F238E27FC236}">
                  <a16:creationId xmlns:a16="http://schemas.microsoft.com/office/drawing/2014/main" id="{CEE02F39-7B3E-5417-8BE2-64C04B6315FE}"/>
                </a:ext>
              </a:extLst>
            </p:cNvPr>
            <p:cNvSpPr/>
            <p:nvPr/>
          </p:nvSpPr>
          <p:spPr>
            <a:xfrm>
              <a:off x="10868600" y="2541689"/>
              <a:ext cx="41919" cy="41919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9" name="爱设计-17-83">
              <a:extLst>
                <a:ext uri="{FF2B5EF4-FFF2-40B4-BE49-F238E27FC236}">
                  <a16:creationId xmlns:a16="http://schemas.microsoft.com/office/drawing/2014/main" id="{E52A109F-FF95-EAD1-6847-588C770363E6}"/>
                </a:ext>
              </a:extLst>
            </p:cNvPr>
            <p:cNvSpPr/>
            <p:nvPr/>
          </p:nvSpPr>
          <p:spPr>
            <a:xfrm>
              <a:off x="10999017" y="2541689"/>
              <a:ext cx="41919" cy="41919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0" name="爱设计-17-84">
              <a:extLst>
                <a:ext uri="{FF2B5EF4-FFF2-40B4-BE49-F238E27FC236}">
                  <a16:creationId xmlns:a16="http://schemas.microsoft.com/office/drawing/2014/main" id="{7942D1C0-F0E2-8A92-922C-FA4E11C55A90}"/>
                </a:ext>
              </a:extLst>
            </p:cNvPr>
            <p:cNvSpPr/>
            <p:nvPr/>
          </p:nvSpPr>
          <p:spPr>
            <a:xfrm>
              <a:off x="11129433" y="2541689"/>
              <a:ext cx="41919" cy="41919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1" name="爱设计-17-85">
              <a:extLst>
                <a:ext uri="{FF2B5EF4-FFF2-40B4-BE49-F238E27FC236}">
                  <a16:creationId xmlns:a16="http://schemas.microsoft.com/office/drawing/2014/main" id="{6F265206-78E4-9EE1-6DAE-3F7275311EB2}"/>
                </a:ext>
              </a:extLst>
            </p:cNvPr>
            <p:cNvSpPr/>
            <p:nvPr/>
          </p:nvSpPr>
          <p:spPr>
            <a:xfrm>
              <a:off x="11259849" y="2541689"/>
              <a:ext cx="41919" cy="41919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2" name="爱设计-17-86">
              <a:extLst>
                <a:ext uri="{FF2B5EF4-FFF2-40B4-BE49-F238E27FC236}">
                  <a16:creationId xmlns:a16="http://schemas.microsoft.com/office/drawing/2014/main" id="{451AF868-E3BB-74D5-610D-BC64C099EA4B}"/>
                </a:ext>
              </a:extLst>
            </p:cNvPr>
            <p:cNvSpPr/>
            <p:nvPr/>
          </p:nvSpPr>
          <p:spPr>
            <a:xfrm>
              <a:off x="11390266" y="2541689"/>
              <a:ext cx="41919" cy="41919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3" name="爱设计-17-87">
              <a:extLst>
                <a:ext uri="{FF2B5EF4-FFF2-40B4-BE49-F238E27FC236}">
                  <a16:creationId xmlns:a16="http://schemas.microsoft.com/office/drawing/2014/main" id="{748DF2D1-566E-C5F6-051D-259F147F4960}"/>
                </a:ext>
              </a:extLst>
            </p:cNvPr>
            <p:cNvSpPr/>
            <p:nvPr/>
          </p:nvSpPr>
          <p:spPr>
            <a:xfrm>
              <a:off x="11520682" y="2541689"/>
              <a:ext cx="41919" cy="41919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4" name="爱设计-17-88">
              <a:extLst>
                <a:ext uri="{FF2B5EF4-FFF2-40B4-BE49-F238E27FC236}">
                  <a16:creationId xmlns:a16="http://schemas.microsoft.com/office/drawing/2014/main" id="{981BD447-4618-3B4E-177F-9F0428080873}"/>
                </a:ext>
              </a:extLst>
            </p:cNvPr>
            <p:cNvSpPr/>
            <p:nvPr/>
          </p:nvSpPr>
          <p:spPr>
            <a:xfrm>
              <a:off x="11651098" y="2541689"/>
              <a:ext cx="41919" cy="41919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5" name="爱设计-17-89">
              <a:extLst>
                <a:ext uri="{FF2B5EF4-FFF2-40B4-BE49-F238E27FC236}">
                  <a16:creationId xmlns:a16="http://schemas.microsoft.com/office/drawing/2014/main" id="{39B1A5EF-ACE3-D38E-C137-8677D31B1896}"/>
                </a:ext>
              </a:extLst>
            </p:cNvPr>
            <p:cNvSpPr/>
            <p:nvPr/>
          </p:nvSpPr>
          <p:spPr>
            <a:xfrm>
              <a:off x="10346935" y="2672105"/>
              <a:ext cx="41919" cy="41919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6" name="爱设计-17-90">
              <a:extLst>
                <a:ext uri="{FF2B5EF4-FFF2-40B4-BE49-F238E27FC236}">
                  <a16:creationId xmlns:a16="http://schemas.microsoft.com/office/drawing/2014/main" id="{577167E1-0B98-CCDD-0B7E-7E8C1E1BB680}"/>
                </a:ext>
              </a:extLst>
            </p:cNvPr>
            <p:cNvSpPr/>
            <p:nvPr/>
          </p:nvSpPr>
          <p:spPr>
            <a:xfrm>
              <a:off x="10477351" y="2672105"/>
              <a:ext cx="41919" cy="41919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7" name="爱设计-17-91">
              <a:extLst>
                <a:ext uri="{FF2B5EF4-FFF2-40B4-BE49-F238E27FC236}">
                  <a16:creationId xmlns:a16="http://schemas.microsoft.com/office/drawing/2014/main" id="{FE6F7B1E-82B1-85C1-00EF-09EF3F2E61BE}"/>
                </a:ext>
              </a:extLst>
            </p:cNvPr>
            <p:cNvSpPr/>
            <p:nvPr/>
          </p:nvSpPr>
          <p:spPr>
            <a:xfrm>
              <a:off x="10607768" y="2672105"/>
              <a:ext cx="41919" cy="41919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8" name="爱设计-17-92">
              <a:extLst>
                <a:ext uri="{FF2B5EF4-FFF2-40B4-BE49-F238E27FC236}">
                  <a16:creationId xmlns:a16="http://schemas.microsoft.com/office/drawing/2014/main" id="{9FD8086A-2331-2530-C467-B8B789C630EF}"/>
                </a:ext>
              </a:extLst>
            </p:cNvPr>
            <p:cNvSpPr/>
            <p:nvPr/>
          </p:nvSpPr>
          <p:spPr>
            <a:xfrm>
              <a:off x="10738184" y="2672105"/>
              <a:ext cx="41919" cy="41919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9" name="爱设计-17-93">
              <a:extLst>
                <a:ext uri="{FF2B5EF4-FFF2-40B4-BE49-F238E27FC236}">
                  <a16:creationId xmlns:a16="http://schemas.microsoft.com/office/drawing/2014/main" id="{8AE6E357-6EDA-9BCA-C68B-69C8FABFB781}"/>
                </a:ext>
              </a:extLst>
            </p:cNvPr>
            <p:cNvSpPr/>
            <p:nvPr/>
          </p:nvSpPr>
          <p:spPr>
            <a:xfrm>
              <a:off x="10868600" y="2672105"/>
              <a:ext cx="41919" cy="41919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0" name="爱设计-17-94">
              <a:extLst>
                <a:ext uri="{FF2B5EF4-FFF2-40B4-BE49-F238E27FC236}">
                  <a16:creationId xmlns:a16="http://schemas.microsoft.com/office/drawing/2014/main" id="{3C2C043E-614F-4319-CE40-C47AB803F6B3}"/>
                </a:ext>
              </a:extLst>
            </p:cNvPr>
            <p:cNvSpPr/>
            <p:nvPr/>
          </p:nvSpPr>
          <p:spPr>
            <a:xfrm>
              <a:off x="10999017" y="2672105"/>
              <a:ext cx="41919" cy="41919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1" name="爱设计-17-95">
              <a:extLst>
                <a:ext uri="{FF2B5EF4-FFF2-40B4-BE49-F238E27FC236}">
                  <a16:creationId xmlns:a16="http://schemas.microsoft.com/office/drawing/2014/main" id="{3C6D79DF-4074-122D-EA4E-B6D82055E505}"/>
                </a:ext>
              </a:extLst>
            </p:cNvPr>
            <p:cNvSpPr/>
            <p:nvPr/>
          </p:nvSpPr>
          <p:spPr>
            <a:xfrm>
              <a:off x="11129433" y="2672105"/>
              <a:ext cx="41919" cy="41919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2" name="爱设计-17-96">
              <a:extLst>
                <a:ext uri="{FF2B5EF4-FFF2-40B4-BE49-F238E27FC236}">
                  <a16:creationId xmlns:a16="http://schemas.microsoft.com/office/drawing/2014/main" id="{68117D0B-55CC-A146-B7BD-71A5BD3C1461}"/>
                </a:ext>
              </a:extLst>
            </p:cNvPr>
            <p:cNvSpPr/>
            <p:nvPr/>
          </p:nvSpPr>
          <p:spPr>
            <a:xfrm>
              <a:off x="11259849" y="2672105"/>
              <a:ext cx="41919" cy="41919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3" name="爱设计-17-97">
              <a:extLst>
                <a:ext uri="{FF2B5EF4-FFF2-40B4-BE49-F238E27FC236}">
                  <a16:creationId xmlns:a16="http://schemas.microsoft.com/office/drawing/2014/main" id="{367D565D-C28E-ECA0-5258-FBB1D4A4F9B6}"/>
                </a:ext>
              </a:extLst>
            </p:cNvPr>
            <p:cNvSpPr/>
            <p:nvPr/>
          </p:nvSpPr>
          <p:spPr>
            <a:xfrm>
              <a:off x="11390266" y="2672105"/>
              <a:ext cx="41919" cy="41919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4" name="爱设计-17-98">
              <a:extLst>
                <a:ext uri="{FF2B5EF4-FFF2-40B4-BE49-F238E27FC236}">
                  <a16:creationId xmlns:a16="http://schemas.microsoft.com/office/drawing/2014/main" id="{DA250252-09F2-55A2-8DF1-DF9CECA34C2E}"/>
                </a:ext>
              </a:extLst>
            </p:cNvPr>
            <p:cNvSpPr/>
            <p:nvPr/>
          </p:nvSpPr>
          <p:spPr>
            <a:xfrm>
              <a:off x="11520682" y="2672105"/>
              <a:ext cx="41919" cy="41919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5" name="爱设计-17-99">
              <a:extLst>
                <a:ext uri="{FF2B5EF4-FFF2-40B4-BE49-F238E27FC236}">
                  <a16:creationId xmlns:a16="http://schemas.microsoft.com/office/drawing/2014/main" id="{0F1CC753-A6FD-8AA1-7BDF-F4FF63FB6DC9}"/>
                </a:ext>
              </a:extLst>
            </p:cNvPr>
            <p:cNvSpPr/>
            <p:nvPr/>
          </p:nvSpPr>
          <p:spPr>
            <a:xfrm>
              <a:off x="11651098" y="2672105"/>
              <a:ext cx="41919" cy="41919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6" name="爱设计-17-100">
              <a:extLst>
                <a:ext uri="{FF2B5EF4-FFF2-40B4-BE49-F238E27FC236}">
                  <a16:creationId xmlns:a16="http://schemas.microsoft.com/office/drawing/2014/main" id="{9BAE98BB-F9D3-8A32-BE29-9F36DEA364AC}"/>
                </a:ext>
              </a:extLst>
            </p:cNvPr>
            <p:cNvSpPr/>
            <p:nvPr/>
          </p:nvSpPr>
          <p:spPr>
            <a:xfrm>
              <a:off x="10346935" y="2802521"/>
              <a:ext cx="41919" cy="41919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7" name="爱设计-17-101">
              <a:extLst>
                <a:ext uri="{FF2B5EF4-FFF2-40B4-BE49-F238E27FC236}">
                  <a16:creationId xmlns:a16="http://schemas.microsoft.com/office/drawing/2014/main" id="{5A57C908-CE54-2062-D7C6-2722711A2E62}"/>
                </a:ext>
              </a:extLst>
            </p:cNvPr>
            <p:cNvSpPr/>
            <p:nvPr/>
          </p:nvSpPr>
          <p:spPr>
            <a:xfrm>
              <a:off x="10477351" y="2802521"/>
              <a:ext cx="41919" cy="41919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8" name="爱设计-17-102">
              <a:extLst>
                <a:ext uri="{FF2B5EF4-FFF2-40B4-BE49-F238E27FC236}">
                  <a16:creationId xmlns:a16="http://schemas.microsoft.com/office/drawing/2014/main" id="{CEB43C94-D7F0-CBE4-8DF8-71160C8D3564}"/>
                </a:ext>
              </a:extLst>
            </p:cNvPr>
            <p:cNvSpPr/>
            <p:nvPr/>
          </p:nvSpPr>
          <p:spPr>
            <a:xfrm>
              <a:off x="10607768" y="2802521"/>
              <a:ext cx="41919" cy="41919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9" name="爱设计-17-103">
              <a:extLst>
                <a:ext uri="{FF2B5EF4-FFF2-40B4-BE49-F238E27FC236}">
                  <a16:creationId xmlns:a16="http://schemas.microsoft.com/office/drawing/2014/main" id="{2DB41313-A039-2E6E-FA26-582A0825F06F}"/>
                </a:ext>
              </a:extLst>
            </p:cNvPr>
            <p:cNvSpPr/>
            <p:nvPr/>
          </p:nvSpPr>
          <p:spPr>
            <a:xfrm>
              <a:off x="10738184" y="2802521"/>
              <a:ext cx="41919" cy="41919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0" name="爱设计-17-104">
              <a:extLst>
                <a:ext uri="{FF2B5EF4-FFF2-40B4-BE49-F238E27FC236}">
                  <a16:creationId xmlns:a16="http://schemas.microsoft.com/office/drawing/2014/main" id="{420BF300-2C8B-21D3-9CBB-9452C9840942}"/>
                </a:ext>
              </a:extLst>
            </p:cNvPr>
            <p:cNvSpPr/>
            <p:nvPr/>
          </p:nvSpPr>
          <p:spPr>
            <a:xfrm>
              <a:off x="10868600" y="2802521"/>
              <a:ext cx="41919" cy="41919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1" name="爱设计-17-105">
              <a:extLst>
                <a:ext uri="{FF2B5EF4-FFF2-40B4-BE49-F238E27FC236}">
                  <a16:creationId xmlns:a16="http://schemas.microsoft.com/office/drawing/2014/main" id="{025DD9BF-C266-4527-FD15-0035A778309C}"/>
                </a:ext>
              </a:extLst>
            </p:cNvPr>
            <p:cNvSpPr/>
            <p:nvPr/>
          </p:nvSpPr>
          <p:spPr>
            <a:xfrm>
              <a:off x="10999017" y="2802521"/>
              <a:ext cx="41919" cy="41919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2" name="爱设计-17-106">
              <a:extLst>
                <a:ext uri="{FF2B5EF4-FFF2-40B4-BE49-F238E27FC236}">
                  <a16:creationId xmlns:a16="http://schemas.microsoft.com/office/drawing/2014/main" id="{53C9A1A5-7AA0-2267-CE23-6D29E4AC34EE}"/>
                </a:ext>
              </a:extLst>
            </p:cNvPr>
            <p:cNvSpPr/>
            <p:nvPr/>
          </p:nvSpPr>
          <p:spPr>
            <a:xfrm>
              <a:off x="11129433" y="2802521"/>
              <a:ext cx="41919" cy="41919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3" name="爱设计-17-107">
              <a:extLst>
                <a:ext uri="{FF2B5EF4-FFF2-40B4-BE49-F238E27FC236}">
                  <a16:creationId xmlns:a16="http://schemas.microsoft.com/office/drawing/2014/main" id="{64FC95FE-660B-67AA-F76C-7F9DD9CA3ECE}"/>
                </a:ext>
              </a:extLst>
            </p:cNvPr>
            <p:cNvSpPr/>
            <p:nvPr/>
          </p:nvSpPr>
          <p:spPr>
            <a:xfrm>
              <a:off x="11259849" y="2802521"/>
              <a:ext cx="41919" cy="41919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4" name="爱设计-17-108">
              <a:extLst>
                <a:ext uri="{FF2B5EF4-FFF2-40B4-BE49-F238E27FC236}">
                  <a16:creationId xmlns:a16="http://schemas.microsoft.com/office/drawing/2014/main" id="{5C43D31C-AB21-128B-8F10-9B668D780EDA}"/>
                </a:ext>
              </a:extLst>
            </p:cNvPr>
            <p:cNvSpPr/>
            <p:nvPr/>
          </p:nvSpPr>
          <p:spPr>
            <a:xfrm>
              <a:off x="11390266" y="2802521"/>
              <a:ext cx="41919" cy="41919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5" name="爱设计-17-109">
              <a:extLst>
                <a:ext uri="{FF2B5EF4-FFF2-40B4-BE49-F238E27FC236}">
                  <a16:creationId xmlns:a16="http://schemas.microsoft.com/office/drawing/2014/main" id="{E9003361-7C18-D267-E306-746F5A029B2A}"/>
                </a:ext>
              </a:extLst>
            </p:cNvPr>
            <p:cNvSpPr/>
            <p:nvPr/>
          </p:nvSpPr>
          <p:spPr>
            <a:xfrm>
              <a:off x="11520682" y="2802521"/>
              <a:ext cx="41919" cy="41919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6" name="爱设计-17-110">
              <a:extLst>
                <a:ext uri="{FF2B5EF4-FFF2-40B4-BE49-F238E27FC236}">
                  <a16:creationId xmlns:a16="http://schemas.microsoft.com/office/drawing/2014/main" id="{87EE7311-FB37-2A91-12C9-97D9919F42B3}"/>
                </a:ext>
              </a:extLst>
            </p:cNvPr>
            <p:cNvSpPr/>
            <p:nvPr/>
          </p:nvSpPr>
          <p:spPr>
            <a:xfrm>
              <a:off x="11651098" y="2802521"/>
              <a:ext cx="41919" cy="41919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60" name="爱设计-18">
            <a:extLst>
              <a:ext uri="{FF2B5EF4-FFF2-40B4-BE49-F238E27FC236}">
                <a16:creationId xmlns:a16="http://schemas.microsoft.com/office/drawing/2014/main" id="{16A4101C-490A-E530-A330-83BF93D8F9BA}"/>
              </a:ext>
            </a:extLst>
          </p:cNvPr>
          <p:cNvGrpSpPr/>
          <p:nvPr/>
        </p:nvGrpSpPr>
        <p:grpSpPr>
          <a:xfrm>
            <a:off x="10783546" y="6121259"/>
            <a:ext cx="798854" cy="271869"/>
            <a:chOff x="15568076" y="4386430"/>
            <a:chExt cx="798854" cy="271869"/>
          </a:xfrm>
        </p:grpSpPr>
        <p:sp>
          <p:nvSpPr>
            <p:cNvPr id="561" name="爱设计-18-1">
              <a:extLst>
                <a:ext uri="{FF2B5EF4-FFF2-40B4-BE49-F238E27FC236}">
                  <a16:creationId xmlns:a16="http://schemas.microsoft.com/office/drawing/2014/main" id="{BC3456A4-F8F7-F340-1621-41A0A074ADB8}"/>
                </a:ext>
              </a:extLst>
            </p:cNvPr>
            <p:cNvSpPr/>
            <p:nvPr/>
          </p:nvSpPr>
          <p:spPr>
            <a:xfrm rot="10800000" flipH="1">
              <a:off x="16147759" y="4443942"/>
              <a:ext cx="219171" cy="13831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706" y="0"/>
                  </a:moveTo>
                  <a:lnTo>
                    <a:pt x="12163" y="4029"/>
                  </a:lnTo>
                  <a:lnTo>
                    <a:pt x="14549" y="7809"/>
                  </a:lnTo>
                  <a:lnTo>
                    <a:pt x="0" y="7809"/>
                  </a:lnTo>
                  <a:lnTo>
                    <a:pt x="0" y="13500"/>
                  </a:lnTo>
                  <a:lnTo>
                    <a:pt x="14732" y="13500"/>
                  </a:lnTo>
                  <a:lnTo>
                    <a:pt x="12163" y="17571"/>
                  </a:lnTo>
                  <a:lnTo>
                    <a:pt x="14706" y="21600"/>
                  </a:lnTo>
                  <a:lnTo>
                    <a:pt x="18979" y="14829"/>
                  </a:lnTo>
                  <a:lnTo>
                    <a:pt x="19057" y="14954"/>
                  </a:lnTo>
                  <a:lnTo>
                    <a:pt x="21600" y="10925"/>
                  </a:lnTo>
                  <a:lnTo>
                    <a:pt x="21521" y="10800"/>
                  </a:lnTo>
                  <a:lnTo>
                    <a:pt x="21600" y="10675"/>
                  </a:lnTo>
                  <a:lnTo>
                    <a:pt x="19057" y="6646"/>
                  </a:lnTo>
                  <a:lnTo>
                    <a:pt x="18979" y="6771"/>
                  </a:lnTo>
                  <a:lnTo>
                    <a:pt x="14706" y="0"/>
                  </a:lnTo>
                  <a:close/>
                </a:path>
              </a:pathLst>
            </a:custGeom>
            <a:solidFill>
              <a:schemeClr val="accent1"/>
            </a:solidFill>
            <a:ln w="12700">
              <a:miter lim="400000"/>
            </a:ln>
          </p:spPr>
          <p:txBody>
            <a:bodyPr lIns="50800" tIns="50800" rIns="50800" bIns="50800" anchor="ctr"/>
            <a:lstStyle/>
            <a:p>
              <a:pPr defTabSz="825500">
                <a:defRPr sz="3200">
                  <a:solidFill>
                    <a:srgbClr val="00FF94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562" name="爱设计-18-2">
              <a:extLst>
                <a:ext uri="{FF2B5EF4-FFF2-40B4-BE49-F238E27FC236}">
                  <a16:creationId xmlns:a16="http://schemas.microsoft.com/office/drawing/2014/main" id="{A3547114-EFBA-683F-2D5B-CB00B1834303}"/>
                </a:ext>
              </a:extLst>
            </p:cNvPr>
            <p:cNvSpPr txBox="1"/>
            <p:nvPr/>
          </p:nvSpPr>
          <p:spPr>
            <a:xfrm>
              <a:off x="15568076" y="4386430"/>
              <a:ext cx="583493" cy="271869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50800" tIns="50800" rIns="50800" bIns="50800">
              <a:spAutoFit/>
            </a:bodyPr>
            <a:lstStyle>
              <a:lvl1pPr algn="l">
                <a:lnSpc>
                  <a:spcPct val="80000"/>
                </a:lnSpc>
                <a:defRPr sz="5000">
                  <a:solidFill>
                    <a:srgbClr val="FFFFFF"/>
                  </a:solidFill>
                  <a:latin typeface="Avenir Black"/>
                  <a:ea typeface="Avenir Black"/>
                  <a:cs typeface="Avenir Black"/>
                  <a:sym typeface="Avenir Black"/>
                </a:defRPr>
              </a:lvl1pPr>
            </a:lstStyle>
            <a:p>
              <a:pPr>
                <a:lnSpc>
                  <a:spcPct val="100000"/>
                </a:lnSpc>
              </a:pPr>
              <a:r>
                <a:rPr lang="en-US" sz="1100" dirty="0">
                  <a:latin typeface="+mj-ea"/>
                  <a:ea typeface="+mj-ea"/>
                </a:rPr>
                <a:t>ISHEJI</a:t>
              </a:r>
              <a:endParaRPr sz="1100" dirty="0">
                <a:latin typeface="+mj-ea"/>
                <a:ea typeface="+mj-ea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50427873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0" name="爱设计-1">
            <a:extLst>
              <a:ext uri="{FF2B5EF4-FFF2-40B4-BE49-F238E27FC236}">
                <a16:creationId xmlns:a16="http://schemas.microsoft.com/office/drawing/2014/main" id="{087B8EFE-817D-0448-874E-6CF78D75D9EC}"/>
              </a:ext>
            </a:extLst>
          </p:cNvPr>
          <p:cNvSpPr/>
          <p:nvPr/>
        </p:nvSpPr>
        <p:spPr>
          <a:xfrm>
            <a:off x="3129918" y="0"/>
            <a:ext cx="3042281" cy="6858000"/>
          </a:xfrm>
          <a:prstGeom prst="rect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  <a:sym typeface="OPPOSans H" panose="00020600040101010101" pitchFamily="18" charset="-122"/>
            </a:endParaRPr>
          </a:p>
        </p:txBody>
      </p:sp>
      <p:sp>
        <p:nvSpPr>
          <p:cNvPr id="4" name="爱设计-2">
            <a:extLst>
              <a:ext uri="{FF2B5EF4-FFF2-40B4-BE49-F238E27FC236}">
                <a16:creationId xmlns:a16="http://schemas.microsoft.com/office/drawing/2014/main" id="{6359EB1B-A1EF-17B3-C4C7-1EAFFB2FA40D}"/>
              </a:ext>
            </a:extLst>
          </p:cNvPr>
          <p:cNvSpPr/>
          <p:nvPr/>
        </p:nvSpPr>
        <p:spPr>
          <a:xfrm>
            <a:off x="731518" y="962660"/>
            <a:ext cx="6680201" cy="210314"/>
          </a:xfrm>
          <a:prstGeom prst="rect">
            <a:avLst/>
          </a:prstGeom>
        </p:spPr>
        <p:txBody>
          <a:bodyPr wrap="none" lIns="0" tIns="0" rIns="0" bIns="0" anchor="t" anchorCtr="0">
            <a:noAutofit/>
          </a:bodyPr>
          <a:lstStyle/>
          <a:p>
            <a:pPr>
              <a:lnSpc>
                <a:spcPct val="150000"/>
              </a:lnSpc>
            </a:pPr>
            <a:r>
              <a:rPr lang="de-DE" altLang="zh-CN" sz="1000" dirty="0">
                <a:solidFill>
                  <a:schemeClr val="bg1"/>
                </a:solidFill>
              </a:rPr>
              <a:t>ISHEJI POWERPOINT DESIGN</a:t>
            </a:r>
          </a:p>
        </p:txBody>
      </p:sp>
      <p:sp>
        <p:nvSpPr>
          <p:cNvPr id="3" name="爱设计-3">
            <a:extLst>
              <a:ext uri="{FF2B5EF4-FFF2-40B4-BE49-F238E27FC236}">
                <a16:creationId xmlns:a16="http://schemas.microsoft.com/office/drawing/2014/main" id="{0114FAEE-6BDC-767B-8C30-D934387EF555}"/>
              </a:ext>
            </a:extLst>
          </p:cNvPr>
          <p:cNvSpPr txBox="1">
            <a:spLocks/>
          </p:cNvSpPr>
          <p:nvPr/>
        </p:nvSpPr>
        <p:spPr>
          <a:xfrm>
            <a:off x="629919" y="518160"/>
            <a:ext cx="1597153" cy="434340"/>
          </a:xfrm>
          <a:prstGeom prst="rect">
            <a:avLst/>
          </a:prstGeom>
        </p:spPr>
        <p:txBody>
          <a:bodyPr vert="horz" wrap="none" lIns="91440" tIns="45720" rIns="91440" bIns="0" rtlCol="0" anchor="b" anchorCtr="0">
            <a:noAutofit/>
          </a:bodyPr>
          <a:lstStyle>
            <a:defPPr>
              <a:defRPr lang="zh-CN"/>
            </a:defPPr>
            <a:lvl1pPr>
              <a:lnSpc>
                <a:spcPct val="110000"/>
              </a:lnSpc>
              <a:spcBef>
                <a:spcPct val="0"/>
              </a:spcBef>
              <a:buNone/>
              <a:defRPr sz="2400">
                <a:ln w="3175">
                  <a:noFill/>
                </a:ln>
                <a:gradFill>
                  <a:gsLst>
                    <a:gs pos="95000">
                      <a:schemeClr val="accent2"/>
                    </a:gs>
                    <a:gs pos="15000">
                      <a:schemeClr val="accent1"/>
                    </a:gs>
                  </a:gsLst>
                  <a:lin ang="0" scaled="0"/>
                </a:gra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defRPr>
            </a:lvl1pPr>
          </a:lstStyle>
          <a:p>
            <a:r>
              <a:rPr lang="zh-CN" altLang="en-US" dirty="0"/>
              <a:t>企业项目简介</a:t>
            </a:r>
          </a:p>
        </p:txBody>
      </p:sp>
      <p:grpSp>
        <p:nvGrpSpPr>
          <p:cNvPr id="9" name="爱设计-4">
            <a:extLst>
              <a:ext uri="{FF2B5EF4-FFF2-40B4-BE49-F238E27FC236}">
                <a16:creationId xmlns:a16="http://schemas.microsoft.com/office/drawing/2014/main" id="{83970EFC-41F6-E007-ACCD-42DB72B9A070}"/>
              </a:ext>
            </a:extLst>
          </p:cNvPr>
          <p:cNvGrpSpPr/>
          <p:nvPr/>
        </p:nvGrpSpPr>
        <p:grpSpPr>
          <a:xfrm>
            <a:off x="186055" y="654408"/>
            <a:ext cx="395796" cy="204842"/>
            <a:chOff x="334963" y="682836"/>
            <a:chExt cx="285940" cy="147986"/>
          </a:xfrm>
        </p:grpSpPr>
        <p:sp>
          <p:nvSpPr>
            <p:cNvPr id="5" name="爱设计-4-1">
              <a:extLst>
                <a:ext uri="{FF2B5EF4-FFF2-40B4-BE49-F238E27FC236}">
                  <a16:creationId xmlns:a16="http://schemas.microsoft.com/office/drawing/2014/main" id="{D9FDC373-1A9B-3DD1-93A3-12A978389A4D}"/>
                </a:ext>
              </a:extLst>
            </p:cNvPr>
            <p:cNvSpPr/>
            <p:nvPr/>
          </p:nvSpPr>
          <p:spPr>
            <a:xfrm>
              <a:off x="334963" y="682836"/>
              <a:ext cx="285940" cy="147986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78000">
                  <a:schemeClr val="accent3"/>
                </a:gs>
                <a:gs pos="34000">
                  <a:schemeClr val="accent4"/>
                </a:gs>
              </a:gsLst>
              <a:lin ang="0" scaled="0"/>
              <a:tileRect/>
            </a:gradFill>
            <a:ln w="3175">
              <a:noFill/>
            </a:ln>
            <a:effectLst>
              <a:outerShdw blurRad="127000" algn="ctr" rotWithShape="0">
                <a:schemeClr val="accent4">
                  <a:lumMod val="50000"/>
                  <a:alpha val="12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" name="爱设计-4-2">
              <a:extLst>
                <a:ext uri="{FF2B5EF4-FFF2-40B4-BE49-F238E27FC236}">
                  <a16:creationId xmlns:a16="http://schemas.microsoft.com/office/drawing/2014/main" id="{B59CEB79-663A-DC96-5544-14AD21204A6C}"/>
                </a:ext>
              </a:extLst>
            </p:cNvPr>
            <p:cNvSpPr/>
            <p:nvPr/>
          </p:nvSpPr>
          <p:spPr>
            <a:xfrm>
              <a:off x="496330" y="708661"/>
              <a:ext cx="96136" cy="96336"/>
            </a:xfrm>
            <a:prstGeom prst="ellipse">
              <a:avLst/>
            </a:prstGeom>
            <a:solidFill>
              <a:schemeClr val="bg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" name="爱设计-4-3">
              <a:extLst>
                <a:ext uri="{FF2B5EF4-FFF2-40B4-BE49-F238E27FC236}">
                  <a16:creationId xmlns:a16="http://schemas.microsoft.com/office/drawing/2014/main" id="{7A6CB188-8511-0FA7-B50B-78DDA3EF6582}"/>
                </a:ext>
              </a:extLst>
            </p:cNvPr>
            <p:cNvSpPr/>
            <p:nvPr/>
          </p:nvSpPr>
          <p:spPr>
            <a:xfrm>
              <a:off x="334963" y="682836"/>
              <a:ext cx="285940" cy="147986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78000">
                  <a:schemeClr val="accent3"/>
                </a:gs>
                <a:gs pos="34000">
                  <a:schemeClr val="accent4"/>
                </a:gs>
              </a:gsLst>
              <a:lin ang="0" scaled="0"/>
              <a:tileRect/>
            </a:gradFill>
            <a:ln w="3175">
              <a:noFill/>
            </a:ln>
            <a:effectLst>
              <a:outerShdw blurRad="127000" algn="ctr" rotWithShape="0">
                <a:srgbClr val="0B1B72">
                  <a:alpha val="12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爱设计-4-4">
              <a:extLst>
                <a:ext uri="{FF2B5EF4-FFF2-40B4-BE49-F238E27FC236}">
                  <a16:creationId xmlns:a16="http://schemas.microsoft.com/office/drawing/2014/main" id="{B2D54A04-74C0-B09C-F156-CF85BFF5D1CA}"/>
                </a:ext>
              </a:extLst>
            </p:cNvPr>
            <p:cNvSpPr/>
            <p:nvPr/>
          </p:nvSpPr>
          <p:spPr>
            <a:xfrm>
              <a:off x="496330" y="708661"/>
              <a:ext cx="96136" cy="96336"/>
            </a:xfrm>
            <a:prstGeom prst="ellipse">
              <a:avLst/>
            </a:prstGeom>
            <a:solidFill>
              <a:schemeClr val="bg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6" name="爱设计-5">
            <a:extLst>
              <a:ext uri="{FF2B5EF4-FFF2-40B4-BE49-F238E27FC236}">
                <a16:creationId xmlns:a16="http://schemas.microsoft.com/office/drawing/2014/main" id="{F2EDDC74-ADA9-AFD5-90D1-9AF53A17202D}"/>
              </a:ext>
            </a:extLst>
          </p:cNvPr>
          <p:cNvGrpSpPr/>
          <p:nvPr/>
        </p:nvGrpSpPr>
        <p:grpSpPr>
          <a:xfrm>
            <a:off x="10656268" y="513894"/>
            <a:ext cx="926132" cy="706206"/>
            <a:chOff x="5481970" y="2962274"/>
            <a:chExt cx="1228391" cy="936689"/>
          </a:xfrm>
        </p:grpSpPr>
        <p:sp>
          <p:nvSpPr>
            <p:cNvPr id="15" name="爱设计-5-1">
              <a:extLst>
                <a:ext uri="{FF2B5EF4-FFF2-40B4-BE49-F238E27FC236}">
                  <a16:creationId xmlns:a16="http://schemas.microsoft.com/office/drawing/2014/main" id="{445ADD92-8048-B4E4-56F6-EE545558BD67}"/>
                </a:ext>
              </a:extLst>
            </p:cNvPr>
            <p:cNvSpPr/>
            <p:nvPr/>
          </p:nvSpPr>
          <p:spPr>
            <a:xfrm>
              <a:off x="5608128" y="3746850"/>
              <a:ext cx="149733" cy="149732"/>
            </a:xfrm>
            <a:custGeom>
              <a:avLst/>
              <a:gdLst>
                <a:gd name="connsiteX0" fmla="*/ 74486 w 149733"/>
                <a:gd name="connsiteY0" fmla="*/ 149732 h 149732"/>
                <a:gd name="connsiteX1" fmla="*/ 1 w 149733"/>
                <a:gd name="connsiteY1" fmla="*/ 74486 h 149732"/>
                <a:gd name="connsiteX2" fmla="*/ 75248 w 149733"/>
                <a:gd name="connsiteY2" fmla="*/ 1 h 149732"/>
                <a:gd name="connsiteX3" fmla="*/ 149733 w 149733"/>
                <a:gd name="connsiteY3" fmla="*/ 74866 h 149732"/>
                <a:gd name="connsiteX4" fmla="*/ 74868 w 149733"/>
                <a:gd name="connsiteY4" fmla="*/ 149733 h 149732"/>
                <a:gd name="connsiteX5" fmla="*/ 74486 w 149733"/>
                <a:gd name="connsiteY5" fmla="*/ 149732 h 149732"/>
                <a:gd name="connsiteX6" fmla="*/ 74486 w 149733"/>
                <a:gd name="connsiteY6" fmla="*/ 25907 h 149732"/>
                <a:gd name="connsiteX7" fmla="*/ 24956 w 149733"/>
                <a:gd name="connsiteY7" fmla="*/ 75247 h 149732"/>
                <a:gd name="connsiteX8" fmla="*/ 74295 w 149733"/>
                <a:gd name="connsiteY8" fmla="*/ 124776 h 149732"/>
                <a:gd name="connsiteX9" fmla="*/ 123825 w 149733"/>
                <a:gd name="connsiteY9" fmla="*/ 75437 h 149732"/>
                <a:gd name="connsiteX10" fmla="*/ 123825 w 149733"/>
                <a:gd name="connsiteY10" fmla="*/ 75247 h 149732"/>
                <a:gd name="connsiteX11" fmla="*/ 74677 w 149733"/>
                <a:gd name="connsiteY11" fmla="*/ 25527 h 149732"/>
                <a:gd name="connsiteX12" fmla="*/ 74486 w 149733"/>
                <a:gd name="connsiteY12" fmla="*/ 25526 h 1497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49733" h="149732">
                  <a:moveTo>
                    <a:pt x="74486" y="149732"/>
                  </a:moveTo>
                  <a:cubicBezTo>
                    <a:pt x="33138" y="149522"/>
                    <a:pt x="-209" y="115833"/>
                    <a:pt x="1" y="74486"/>
                  </a:cubicBezTo>
                  <a:cubicBezTo>
                    <a:pt x="211" y="33138"/>
                    <a:pt x="33900" y="-209"/>
                    <a:pt x="75248" y="1"/>
                  </a:cubicBezTo>
                  <a:cubicBezTo>
                    <a:pt x="116446" y="211"/>
                    <a:pt x="149733" y="33667"/>
                    <a:pt x="149733" y="74866"/>
                  </a:cubicBezTo>
                  <a:cubicBezTo>
                    <a:pt x="149734" y="116213"/>
                    <a:pt x="116215" y="149732"/>
                    <a:pt x="74868" y="149733"/>
                  </a:cubicBezTo>
                  <a:cubicBezTo>
                    <a:pt x="74740" y="149733"/>
                    <a:pt x="74613" y="149733"/>
                    <a:pt x="74486" y="149732"/>
                  </a:cubicBezTo>
                  <a:close/>
                  <a:moveTo>
                    <a:pt x="74486" y="25907"/>
                  </a:moveTo>
                  <a:cubicBezTo>
                    <a:pt x="47184" y="25855"/>
                    <a:pt x="25008" y="47945"/>
                    <a:pt x="24956" y="75247"/>
                  </a:cubicBezTo>
                  <a:cubicBezTo>
                    <a:pt x="24903" y="102549"/>
                    <a:pt x="46993" y="124724"/>
                    <a:pt x="74295" y="124776"/>
                  </a:cubicBezTo>
                  <a:cubicBezTo>
                    <a:pt x="101597" y="124829"/>
                    <a:pt x="123772" y="102739"/>
                    <a:pt x="123825" y="75437"/>
                  </a:cubicBezTo>
                  <a:cubicBezTo>
                    <a:pt x="123825" y="75373"/>
                    <a:pt x="123825" y="75310"/>
                    <a:pt x="123825" y="75247"/>
                  </a:cubicBezTo>
                  <a:cubicBezTo>
                    <a:pt x="123983" y="47945"/>
                    <a:pt x="101979" y="25685"/>
                    <a:pt x="74677" y="25527"/>
                  </a:cubicBezTo>
                  <a:cubicBezTo>
                    <a:pt x="74613" y="25526"/>
                    <a:pt x="74549" y="25526"/>
                    <a:pt x="74486" y="25526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" name="爱设计-5-2">
              <a:extLst>
                <a:ext uri="{FF2B5EF4-FFF2-40B4-BE49-F238E27FC236}">
                  <a16:creationId xmlns:a16="http://schemas.microsoft.com/office/drawing/2014/main" id="{F9327F2E-541E-46A9-26B9-FAA7991BB7A2}"/>
                </a:ext>
              </a:extLst>
            </p:cNvPr>
            <p:cNvSpPr/>
            <p:nvPr/>
          </p:nvSpPr>
          <p:spPr>
            <a:xfrm>
              <a:off x="5913500" y="3750182"/>
              <a:ext cx="119479" cy="144598"/>
            </a:xfrm>
            <a:custGeom>
              <a:avLst/>
              <a:gdLst>
                <a:gd name="connsiteX0" fmla="*/ 93726 w 119479"/>
                <a:gd name="connsiteY0" fmla="*/ 143732 h 144598"/>
                <a:gd name="connsiteX1" fmla="*/ 88106 w 119479"/>
                <a:gd name="connsiteY1" fmla="*/ 140113 h 144598"/>
                <a:gd name="connsiteX2" fmla="*/ 68390 w 119479"/>
                <a:gd name="connsiteY2" fmla="*/ 98870 h 144598"/>
                <a:gd name="connsiteX3" fmla="*/ 62770 w 119479"/>
                <a:gd name="connsiteY3" fmla="*/ 95345 h 144598"/>
                <a:gd name="connsiteX4" fmla="*/ 31814 w 119479"/>
                <a:gd name="connsiteY4" fmla="*/ 95345 h 144598"/>
                <a:gd name="connsiteX5" fmla="*/ 25432 w 119479"/>
                <a:gd name="connsiteY5" fmla="*/ 101536 h 144598"/>
                <a:gd name="connsiteX6" fmla="*/ 25432 w 119479"/>
                <a:gd name="connsiteY6" fmla="*/ 101632 h 144598"/>
                <a:gd name="connsiteX7" fmla="*/ 25432 w 119479"/>
                <a:gd name="connsiteY7" fmla="*/ 137351 h 144598"/>
                <a:gd name="connsiteX8" fmla="*/ 19241 w 119479"/>
                <a:gd name="connsiteY8" fmla="*/ 143732 h 144598"/>
                <a:gd name="connsiteX9" fmla="*/ 19145 w 119479"/>
                <a:gd name="connsiteY9" fmla="*/ 143732 h 144598"/>
                <a:gd name="connsiteX10" fmla="*/ 6286 w 119479"/>
                <a:gd name="connsiteY10" fmla="*/ 143732 h 144598"/>
                <a:gd name="connsiteX11" fmla="*/ 0 w 119479"/>
                <a:gd name="connsiteY11" fmla="*/ 137351 h 144598"/>
                <a:gd name="connsiteX12" fmla="*/ 0 w 119479"/>
                <a:gd name="connsiteY12" fmla="*/ 6287 h 144598"/>
                <a:gd name="connsiteX13" fmla="*/ 6286 w 119479"/>
                <a:gd name="connsiteY13" fmla="*/ 0 h 144598"/>
                <a:gd name="connsiteX14" fmla="*/ 70485 w 119479"/>
                <a:gd name="connsiteY14" fmla="*/ 0 h 144598"/>
                <a:gd name="connsiteX15" fmla="*/ 104394 w 119479"/>
                <a:gd name="connsiteY15" fmla="*/ 13335 h 144598"/>
                <a:gd name="connsiteX16" fmla="*/ 119444 w 119479"/>
                <a:gd name="connsiteY16" fmla="*/ 46006 h 144598"/>
                <a:gd name="connsiteX17" fmla="*/ 96869 w 119479"/>
                <a:gd name="connsiteY17" fmla="*/ 88392 h 144598"/>
                <a:gd name="connsiteX18" fmla="*/ 94583 w 119479"/>
                <a:gd name="connsiteY18" fmla="*/ 96298 h 144598"/>
                <a:gd name="connsiteX19" fmla="*/ 113062 w 119479"/>
                <a:gd name="connsiteY19" fmla="*/ 135065 h 144598"/>
                <a:gd name="connsiteX20" fmla="*/ 110926 w 119479"/>
                <a:gd name="connsiteY20" fmla="*/ 143695 h 144598"/>
                <a:gd name="connsiteX21" fmla="*/ 107347 w 119479"/>
                <a:gd name="connsiteY21" fmla="*/ 144590 h 144598"/>
                <a:gd name="connsiteX22" fmla="*/ 31814 w 119479"/>
                <a:gd name="connsiteY22" fmla="*/ 25813 h 144598"/>
                <a:gd name="connsiteX23" fmla="*/ 25432 w 119479"/>
                <a:gd name="connsiteY23" fmla="*/ 32003 h 144598"/>
                <a:gd name="connsiteX24" fmla="*/ 25432 w 119479"/>
                <a:gd name="connsiteY24" fmla="*/ 32099 h 144598"/>
                <a:gd name="connsiteX25" fmla="*/ 25432 w 119479"/>
                <a:gd name="connsiteY25" fmla="*/ 63246 h 144598"/>
                <a:gd name="connsiteX26" fmla="*/ 31718 w 119479"/>
                <a:gd name="connsiteY26" fmla="*/ 69533 h 144598"/>
                <a:gd name="connsiteX27" fmla="*/ 31813 w 119479"/>
                <a:gd name="connsiteY27" fmla="*/ 69533 h 144598"/>
                <a:gd name="connsiteX28" fmla="*/ 70771 w 119479"/>
                <a:gd name="connsiteY28" fmla="*/ 69533 h 144598"/>
                <a:gd name="connsiteX29" fmla="*/ 93440 w 119479"/>
                <a:gd name="connsiteY29" fmla="*/ 48387 h 144598"/>
                <a:gd name="connsiteX30" fmla="*/ 72404 w 119479"/>
                <a:gd name="connsiteY30" fmla="*/ 25826 h 144598"/>
                <a:gd name="connsiteX31" fmla="*/ 71533 w 119479"/>
                <a:gd name="connsiteY31" fmla="*/ 25813 h 1445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19479" h="144598">
                  <a:moveTo>
                    <a:pt x="93726" y="143732"/>
                  </a:moveTo>
                  <a:cubicBezTo>
                    <a:pt x="91313" y="143704"/>
                    <a:pt x="89130" y="142298"/>
                    <a:pt x="88106" y="140113"/>
                  </a:cubicBezTo>
                  <a:lnTo>
                    <a:pt x="68390" y="98870"/>
                  </a:lnTo>
                  <a:cubicBezTo>
                    <a:pt x="67357" y="96706"/>
                    <a:pt x="65167" y="95333"/>
                    <a:pt x="62770" y="95345"/>
                  </a:cubicBezTo>
                  <a:lnTo>
                    <a:pt x="31814" y="95345"/>
                  </a:lnTo>
                  <a:cubicBezTo>
                    <a:pt x="28342" y="95293"/>
                    <a:pt x="25485" y="98064"/>
                    <a:pt x="25432" y="101536"/>
                  </a:cubicBezTo>
                  <a:cubicBezTo>
                    <a:pt x="25432" y="101568"/>
                    <a:pt x="25432" y="101600"/>
                    <a:pt x="25432" y="101632"/>
                  </a:cubicBezTo>
                  <a:lnTo>
                    <a:pt x="25432" y="137351"/>
                  </a:lnTo>
                  <a:cubicBezTo>
                    <a:pt x="25484" y="140822"/>
                    <a:pt x="22713" y="143679"/>
                    <a:pt x="19241" y="143732"/>
                  </a:cubicBezTo>
                  <a:cubicBezTo>
                    <a:pt x="19209" y="143732"/>
                    <a:pt x="19177" y="143732"/>
                    <a:pt x="19145" y="143732"/>
                  </a:cubicBezTo>
                  <a:lnTo>
                    <a:pt x="6286" y="143732"/>
                  </a:lnTo>
                  <a:cubicBezTo>
                    <a:pt x="2799" y="143680"/>
                    <a:pt x="0" y="140838"/>
                    <a:pt x="0" y="137351"/>
                  </a:cubicBezTo>
                  <a:lnTo>
                    <a:pt x="0" y="6287"/>
                  </a:lnTo>
                  <a:cubicBezTo>
                    <a:pt x="51" y="2836"/>
                    <a:pt x="2836" y="51"/>
                    <a:pt x="6286" y="0"/>
                  </a:cubicBezTo>
                  <a:lnTo>
                    <a:pt x="70485" y="0"/>
                  </a:lnTo>
                  <a:cubicBezTo>
                    <a:pt x="83070" y="-15"/>
                    <a:pt x="95191" y="4751"/>
                    <a:pt x="104394" y="13335"/>
                  </a:cubicBezTo>
                  <a:cubicBezTo>
                    <a:pt x="113565" y="21784"/>
                    <a:pt x="118983" y="33545"/>
                    <a:pt x="119444" y="46006"/>
                  </a:cubicBezTo>
                  <a:cubicBezTo>
                    <a:pt x="120114" y="63172"/>
                    <a:pt x="111488" y="79369"/>
                    <a:pt x="96869" y="88392"/>
                  </a:cubicBezTo>
                  <a:cubicBezTo>
                    <a:pt x="94175" y="90038"/>
                    <a:pt x="93183" y="93468"/>
                    <a:pt x="94583" y="96298"/>
                  </a:cubicBezTo>
                  <a:lnTo>
                    <a:pt x="113062" y="135065"/>
                  </a:lnTo>
                  <a:cubicBezTo>
                    <a:pt x="114855" y="138037"/>
                    <a:pt x="113899" y="141901"/>
                    <a:pt x="110926" y="143695"/>
                  </a:cubicBezTo>
                  <a:cubicBezTo>
                    <a:pt x="109849" y="144344"/>
                    <a:pt x="108603" y="144656"/>
                    <a:pt x="107347" y="144590"/>
                  </a:cubicBezTo>
                  <a:close/>
                  <a:moveTo>
                    <a:pt x="31814" y="25813"/>
                  </a:moveTo>
                  <a:cubicBezTo>
                    <a:pt x="28342" y="25760"/>
                    <a:pt x="25485" y="28532"/>
                    <a:pt x="25432" y="32003"/>
                  </a:cubicBezTo>
                  <a:cubicBezTo>
                    <a:pt x="25432" y="32035"/>
                    <a:pt x="25432" y="32067"/>
                    <a:pt x="25432" y="32099"/>
                  </a:cubicBezTo>
                  <a:lnTo>
                    <a:pt x="25432" y="63246"/>
                  </a:lnTo>
                  <a:cubicBezTo>
                    <a:pt x="25431" y="66718"/>
                    <a:pt x="28246" y="69533"/>
                    <a:pt x="31718" y="69533"/>
                  </a:cubicBezTo>
                  <a:cubicBezTo>
                    <a:pt x="31749" y="69533"/>
                    <a:pt x="31781" y="69533"/>
                    <a:pt x="31813" y="69533"/>
                  </a:cubicBezTo>
                  <a:lnTo>
                    <a:pt x="70771" y="69533"/>
                  </a:lnTo>
                  <a:cubicBezTo>
                    <a:pt x="82756" y="69655"/>
                    <a:pt x="92730" y="60352"/>
                    <a:pt x="93440" y="48387"/>
                  </a:cubicBezTo>
                  <a:cubicBezTo>
                    <a:pt x="93861" y="36348"/>
                    <a:pt x="84443" y="26247"/>
                    <a:pt x="72404" y="25826"/>
                  </a:cubicBezTo>
                  <a:cubicBezTo>
                    <a:pt x="72113" y="25816"/>
                    <a:pt x="71823" y="25811"/>
                    <a:pt x="71533" y="25813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" name="爱设计-5-3">
              <a:extLst>
                <a:ext uri="{FF2B5EF4-FFF2-40B4-BE49-F238E27FC236}">
                  <a16:creationId xmlns:a16="http://schemas.microsoft.com/office/drawing/2014/main" id="{B264AB73-E5B6-B40D-3E38-4954F7A7E98E}"/>
                </a:ext>
              </a:extLst>
            </p:cNvPr>
            <p:cNvSpPr/>
            <p:nvPr/>
          </p:nvSpPr>
          <p:spPr>
            <a:xfrm>
              <a:off x="5481970" y="3750183"/>
              <a:ext cx="133348" cy="143732"/>
            </a:xfrm>
            <a:custGeom>
              <a:avLst/>
              <a:gdLst>
                <a:gd name="connsiteX0" fmla="*/ 59960 w 133348"/>
                <a:gd name="connsiteY0" fmla="*/ 143732 h 143732"/>
                <a:gd name="connsiteX1" fmla="*/ 53673 w 133348"/>
                <a:gd name="connsiteY1" fmla="*/ 137446 h 143732"/>
                <a:gd name="connsiteX2" fmla="*/ 53673 w 133348"/>
                <a:gd name="connsiteY2" fmla="*/ 85820 h 143732"/>
                <a:gd name="connsiteX3" fmla="*/ 51959 w 133348"/>
                <a:gd name="connsiteY3" fmla="*/ 80391 h 143732"/>
                <a:gd name="connsiteX4" fmla="*/ 905 w 133348"/>
                <a:gd name="connsiteY4" fmla="*/ 10001 h 143732"/>
                <a:gd name="connsiteX5" fmla="*/ 3040 w 133348"/>
                <a:gd name="connsiteY5" fmla="*/ 1371 h 143732"/>
                <a:gd name="connsiteX6" fmla="*/ 5953 w 133348"/>
                <a:gd name="connsiteY6" fmla="*/ 476 h 143732"/>
                <a:gd name="connsiteX7" fmla="*/ 18716 w 133348"/>
                <a:gd name="connsiteY7" fmla="*/ 476 h 143732"/>
                <a:gd name="connsiteX8" fmla="*/ 23479 w 133348"/>
                <a:gd name="connsiteY8" fmla="*/ 2667 h 143732"/>
                <a:gd name="connsiteX9" fmla="*/ 61579 w 133348"/>
                <a:gd name="connsiteY9" fmla="*/ 56483 h 143732"/>
                <a:gd name="connsiteX10" fmla="*/ 66722 w 133348"/>
                <a:gd name="connsiteY10" fmla="*/ 59055 h 143732"/>
                <a:gd name="connsiteX11" fmla="*/ 71771 w 133348"/>
                <a:gd name="connsiteY11" fmla="*/ 56483 h 143732"/>
                <a:gd name="connsiteX12" fmla="*/ 109871 w 133348"/>
                <a:gd name="connsiteY12" fmla="*/ 2667 h 143732"/>
                <a:gd name="connsiteX13" fmla="*/ 115014 w 133348"/>
                <a:gd name="connsiteY13" fmla="*/ 0 h 143732"/>
                <a:gd name="connsiteX14" fmla="*/ 127397 w 133348"/>
                <a:gd name="connsiteY14" fmla="*/ 0 h 143732"/>
                <a:gd name="connsiteX15" fmla="*/ 133340 w 133348"/>
                <a:gd name="connsiteY15" fmla="*/ 6612 h 143732"/>
                <a:gd name="connsiteX16" fmla="*/ 132445 w 133348"/>
                <a:gd name="connsiteY16" fmla="*/ 9525 h 143732"/>
                <a:gd name="connsiteX17" fmla="*/ 81200 w 133348"/>
                <a:gd name="connsiteY17" fmla="*/ 80391 h 143732"/>
                <a:gd name="connsiteX18" fmla="*/ 79486 w 133348"/>
                <a:gd name="connsiteY18" fmla="*/ 85820 h 143732"/>
                <a:gd name="connsiteX19" fmla="*/ 79486 w 133348"/>
                <a:gd name="connsiteY19" fmla="*/ 137446 h 143732"/>
                <a:gd name="connsiteX20" fmla="*/ 73199 w 133348"/>
                <a:gd name="connsiteY20" fmla="*/ 143732 h 1437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33348" h="143732">
                  <a:moveTo>
                    <a:pt x="59960" y="143732"/>
                  </a:moveTo>
                  <a:cubicBezTo>
                    <a:pt x="56509" y="143681"/>
                    <a:pt x="53724" y="140896"/>
                    <a:pt x="53673" y="137446"/>
                  </a:cubicBezTo>
                  <a:lnTo>
                    <a:pt x="53673" y="85820"/>
                  </a:lnTo>
                  <a:cubicBezTo>
                    <a:pt x="53708" y="83872"/>
                    <a:pt x="53106" y="81966"/>
                    <a:pt x="51959" y="80391"/>
                  </a:cubicBezTo>
                  <a:lnTo>
                    <a:pt x="905" y="10001"/>
                  </a:lnTo>
                  <a:cubicBezTo>
                    <a:pt x="-889" y="7028"/>
                    <a:pt x="67" y="3164"/>
                    <a:pt x="3040" y="1371"/>
                  </a:cubicBezTo>
                  <a:cubicBezTo>
                    <a:pt x="3923" y="838"/>
                    <a:pt x="4923" y="531"/>
                    <a:pt x="5953" y="476"/>
                  </a:cubicBezTo>
                  <a:lnTo>
                    <a:pt x="18716" y="476"/>
                  </a:lnTo>
                  <a:cubicBezTo>
                    <a:pt x="20547" y="478"/>
                    <a:pt x="22286" y="1278"/>
                    <a:pt x="23479" y="2667"/>
                  </a:cubicBezTo>
                  <a:lnTo>
                    <a:pt x="61579" y="56483"/>
                  </a:lnTo>
                  <a:cubicBezTo>
                    <a:pt x="62788" y="58108"/>
                    <a:pt x="64697" y="59063"/>
                    <a:pt x="66722" y="59055"/>
                  </a:cubicBezTo>
                  <a:cubicBezTo>
                    <a:pt x="68722" y="59063"/>
                    <a:pt x="70602" y="58105"/>
                    <a:pt x="71771" y="56483"/>
                  </a:cubicBezTo>
                  <a:lnTo>
                    <a:pt x="109871" y="2667"/>
                  </a:lnTo>
                  <a:cubicBezTo>
                    <a:pt x="111049" y="994"/>
                    <a:pt x="112968" y="-1"/>
                    <a:pt x="115014" y="0"/>
                  </a:cubicBezTo>
                  <a:lnTo>
                    <a:pt x="127397" y="0"/>
                  </a:lnTo>
                  <a:cubicBezTo>
                    <a:pt x="130864" y="185"/>
                    <a:pt x="133524" y="3145"/>
                    <a:pt x="133340" y="6612"/>
                  </a:cubicBezTo>
                  <a:cubicBezTo>
                    <a:pt x="133285" y="7642"/>
                    <a:pt x="132978" y="8642"/>
                    <a:pt x="132445" y="9525"/>
                  </a:cubicBezTo>
                  <a:lnTo>
                    <a:pt x="81200" y="80391"/>
                  </a:lnTo>
                  <a:cubicBezTo>
                    <a:pt x="80053" y="81966"/>
                    <a:pt x="79451" y="83872"/>
                    <a:pt x="79486" y="85820"/>
                  </a:cubicBezTo>
                  <a:lnTo>
                    <a:pt x="79486" y="137446"/>
                  </a:lnTo>
                  <a:cubicBezTo>
                    <a:pt x="79435" y="140896"/>
                    <a:pt x="76650" y="143681"/>
                    <a:pt x="73199" y="143732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" name="爱设计-5-4">
              <a:extLst>
                <a:ext uri="{FF2B5EF4-FFF2-40B4-BE49-F238E27FC236}">
                  <a16:creationId xmlns:a16="http://schemas.microsoft.com/office/drawing/2014/main" id="{2831C407-0DFA-456C-C2A9-FA0E8AEEFAFB}"/>
                </a:ext>
              </a:extLst>
            </p:cNvPr>
            <p:cNvSpPr/>
            <p:nvPr/>
          </p:nvSpPr>
          <p:spPr>
            <a:xfrm>
              <a:off x="5769006" y="3750182"/>
              <a:ext cx="131730" cy="143732"/>
            </a:xfrm>
            <a:custGeom>
              <a:avLst/>
              <a:gdLst>
                <a:gd name="connsiteX0" fmla="*/ 65913 w 131730"/>
                <a:gd name="connsiteY0" fmla="*/ 143732 h 143732"/>
                <a:gd name="connsiteX1" fmla="*/ 0 w 131730"/>
                <a:gd name="connsiteY1" fmla="*/ 77819 h 143732"/>
                <a:gd name="connsiteX2" fmla="*/ 0 w 131730"/>
                <a:gd name="connsiteY2" fmla="*/ 6287 h 143732"/>
                <a:gd name="connsiteX3" fmla="*/ 6286 w 131730"/>
                <a:gd name="connsiteY3" fmla="*/ 0 h 143732"/>
                <a:gd name="connsiteX4" fmla="*/ 19431 w 131730"/>
                <a:gd name="connsiteY4" fmla="*/ 0 h 143732"/>
                <a:gd name="connsiteX5" fmla="*/ 25717 w 131730"/>
                <a:gd name="connsiteY5" fmla="*/ 6287 h 143732"/>
                <a:gd name="connsiteX6" fmla="*/ 25717 w 131730"/>
                <a:gd name="connsiteY6" fmla="*/ 77343 h 143732"/>
                <a:gd name="connsiteX7" fmla="*/ 63909 w 131730"/>
                <a:gd name="connsiteY7" fmla="*/ 119447 h 143732"/>
                <a:gd name="connsiteX8" fmla="*/ 106013 w 131730"/>
                <a:gd name="connsiteY8" fmla="*/ 81255 h 143732"/>
                <a:gd name="connsiteX9" fmla="*/ 106013 w 131730"/>
                <a:gd name="connsiteY9" fmla="*/ 77343 h 143732"/>
                <a:gd name="connsiteX10" fmla="*/ 106013 w 131730"/>
                <a:gd name="connsiteY10" fmla="*/ 6287 h 143732"/>
                <a:gd name="connsiteX11" fmla="*/ 112300 w 131730"/>
                <a:gd name="connsiteY11" fmla="*/ 0 h 143732"/>
                <a:gd name="connsiteX12" fmla="*/ 125444 w 131730"/>
                <a:gd name="connsiteY12" fmla="*/ 0 h 143732"/>
                <a:gd name="connsiteX13" fmla="*/ 131731 w 131730"/>
                <a:gd name="connsiteY13" fmla="*/ 6287 h 143732"/>
                <a:gd name="connsiteX14" fmla="*/ 131731 w 131730"/>
                <a:gd name="connsiteY14" fmla="*/ 77819 h 143732"/>
                <a:gd name="connsiteX15" fmla="*/ 66008 w 131730"/>
                <a:gd name="connsiteY15" fmla="*/ 143732 h 143732"/>
                <a:gd name="connsiteX16" fmla="*/ 65913 w 131730"/>
                <a:gd name="connsiteY16" fmla="*/ 143732 h 1437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31730" h="143732">
                  <a:moveTo>
                    <a:pt x="65913" y="143732"/>
                  </a:moveTo>
                  <a:cubicBezTo>
                    <a:pt x="29510" y="143732"/>
                    <a:pt x="0" y="114222"/>
                    <a:pt x="0" y="77819"/>
                  </a:cubicBezTo>
                  <a:lnTo>
                    <a:pt x="0" y="6287"/>
                  </a:lnTo>
                  <a:cubicBezTo>
                    <a:pt x="0" y="2815"/>
                    <a:pt x="2815" y="0"/>
                    <a:pt x="6286" y="0"/>
                  </a:cubicBezTo>
                  <a:lnTo>
                    <a:pt x="19431" y="0"/>
                  </a:lnTo>
                  <a:cubicBezTo>
                    <a:pt x="22903" y="0"/>
                    <a:pt x="25717" y="2815"/>
                    <a:pt x="25717" y="6287"/>
                  </a:cubicBezTo>
                  <a:lnTo>
                    <a:pt x="25717" y="77343"/>
                  </a:lnTo>
                  <a:cubicBezTo>
                    <a:pt x="24637" y="99516"/>
                    <a:pt x="41736" y="118367"/>
                    <a:pt x="63909" y="119447"/>
                  </a:cubicBezTo>
                  <a:cubicBezTo>
                    <a:pt x="86082" y="120527"/>
                    <a:pt x="104933" y="103428"/>
                    <a:pt x="106013" y="81255"/>
                  </a:cubicBezTo>
                  <a:cubicBezTo>
                    <a:pt x="106077" y="79952"/>
                    <a:pt x="106077" y="78646"/>
                    <a:pt x="106013" y="77343"/>
                  </a:cubicBezTo>
                  <a:lnTo>
                    <a:pt x="106013" y="6287"/>
                  </a:lnTo>
                  <a:cubicBezTo>
                    <a:pt x="106064" y="2836"/>
                    <a:pt x="108849" y="51"/>
                    <a:pt x="112300" y="0"/>
                  </a:cubicBezTo>
                  <a:lnTo>
                    <a:pt x="125444" y="0"/>
                  </a:lnTo>
                  <a:cubicBezTo>
                    <a:pt x="128916" y="0"/>
                    <a:pt x="131731" y="2815"/>
                    <a:pt x="131731" y="6287"/>
                  </a:cubicBezTo>
                  <a:lnTo>
                    <a:pt x="131731" y="77819"/>
                  </a:lnTo>
                  <a:cubicBezTo>
                    <a:pt x="131783" y="114169"/>
                    <a:pt x="102358" y="143680"/>
                    <a:pt x="66008" y="143732"/>
                  </a:cubicBezTo>
                  <a:cubicBezTo>
                    <a:pt x="65977" y="143732"/>
                    <a:pt x="65945" y="143732"/>
                    <a:pt x="65913" y="143732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" name="爱设计-5-5">
              <a:extLst>
                <a:ext uri="{FF2B5EF4-FFF2-40B4-BE49-F238E27FC236}">
                  <a16:creationId xmlns:a16="http://schemas.microsoft.com/office/drawing/2014/main" id="{6ABF3A88-EBC6-11F0-6EF8-EC5CA3AE369B}"/>
                </a:ext>
              </a:extLst>
            </p:cNvPr>
            <p:cNvSpPr/>
            <p:nvPr/>
          </p:nvSpPr>
          <p:spPr>
            <a:xfrm>
              <a:off x="6121239" y="3748944"/>
              <a:ext cx="116682" cy="145923"/>
            </a:xfrm>
            <a:custGeom>
              <a:avLst/>
              <a:gdLst>
                <a:gd name="connsiteX0" fmla="*/ 6287 w 116682"/>
                <a:gd name="connsiteY0" fmla="*/ 145923 h 145923"/>
                <a:gd name="connsiteX1" fmla="*/ 1 w 116682"/>
                <a:gd name="connsiteY1" fmla="*/ 139829 h 145923"/>
                <a:gd name="connsiteX2" fmla="*/ 1 w 116682"/>
                <a:gd name="connsiteY2" fmla="*/ 139637 h 145923"/>
                <a:gd name="connsiteX3" fmla="*/ 1 w 116682"/>
                <a:gd name="connsiteY3" fmla="*/ 6287 h 145923"/>
                <a:gd name="connsiteX4" fmla="*/ 6287 w 116682"/>
                <a:gd name="connsiteY4" fmla="*/ 0 h 145923"/>
                <a:gd name="connsiteX5" fmla="*/ 20003 w 116682"/>
                <a:gd name="connsiteY5" fmla="*/ 0 h 145923"/>
                <a:gd name="connsiteX6" fmla="*/ 26290 w 116682"/>
                <a:gd name="connsiteY6" fmla="*/ 6287 h 145923"/>
                <a:gd name="connsiteX7" fmla="*/ 26290 w 116682"/>
                <a:gd name="connsiteY7" fmla="*/ 114395 h 145923"/>
                <a:gd name="connsiteX8" fmla="*/ 32576 w 116682"/>
                <a:gd name="connsiteY8" fmla="*/ 120682 h 145923"/>
                <a:gd name="connsiteX9" fmla="*/ 110396 w 116682"/>
                <a:gd name="connsiteY9" fmla="*/ 120682 h 145923"/>
                <a:gd name="connsiteX10" fmla="*/ 116682 w 116682"/>
                <a:gd name="connsiteY10" fmla="*/ 126968 h 145923"/>
                <a:gd name="connsiteX11" fmla="*/ 116682 w 116682"/>
                <a:gd name="connsiteY11" fmla="*/ 139637 h 145923"/>
                <a:gd name="connsiteX12" fmla="*/ 110588 w 116682"/>
                <a:gd name="connsiteY12" fmla="*/ 145923 h 145923"/>
                <a:gd name="connsiteX13" fmla="*/ 110396 w 116682"/>
                <a:gd name="connsiteY13" fmla="*/ 145923 h 1459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16682" h="145923">
                  <a:moveTo>
                    <a:pt x="6287" y="145923"/>
                  </a:moveTo>
                  <a:cubicBezTo>
                    <a:pt x="2868" y="145976"/>
                    <a:pt x="54" y="143248"/>
                    <a:pt x="1" y="139829"/>
                  </a:cubicBezTo>
                  <a:cubicBezTo>
                    <a:pt x="0" y="139765"/>
                    <a:pt x="0" y="139701"/>
                    <a:pt x="1" y="139637"/>
                  </a:cubicBezTo>
                  <a:lnTo>
                    <a:pt x="1" y="6287"/>
                  </a:lnTo>
                  <a:cubicBezTo>
                    <a:pt x="1" y="2815"/>
                    <a:pt x="2815" y="0"/>
                    <a:pt x="6287" y="0"/>
                  </a:cubicBezTo>
                  <a:lnTo>
                    <a:pt x="20003" y="0"/>
                  </a:lnTo>
                  <a:cubicBezTo>
                    <a:pt x="23475" y="0"/>
                    <a:pt x="26290" y="2815"/>
                    <a:pt x="26290" y="6287"/>
                  </a:cubicBezTo>
                  <a:lnTo>
                    <a:pt x="26290" y="114395"/>
                  </a:lnTo>
                  <a:cubicBezTo>
                    <a:pt x="26290" y="117867"/>
                    <a:pt x="29104" y="120682"/>
                    <a:pt x="32576" y="120682"/>
                  </a:cubicBezTo>
                  <a:lnTo>
                    <a:pt x="110396" y="120682"/>
                  </a:lnTo>
                  <a:cubicBezTo>
                    <a:pt x="113868" y="120682"/>
                    <a:pt x="116682" y="123496"/>
                    <a:pt x="116682" y="126968"/>
                  </a:cubicBezTo>
                  <a:lnTo>
                    <a:pt x="116682" y="139637"/>
                  </a:lnTo>
                  <a:cubicBezTo>
                    <a:pt x="116735" y="143055"/>
                    <a:pt x="114007" y="145870"/>
                    <a:pt x="110588" y="145923"/>
                  </a:cubicBezTo>
                  <a:cubicBezTo>
                    <a:pt x="110524" y="145924"/>
                    <a:pt x="110460" y="145924"/>
                    <a:pt x="110396" y="145923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" name="爱设计-5-6">
              <a:extLst>
                <a:ext uri="{FF2B5EF4-FFF2-40B4-BE49-F238E27FC236}">
                  <a16:creationId xmlns:a16="http://schemas.microsoft.com/office/drawing/2014/main" id="{93B33028-1E01-C50B-C897-E9E93394C245}"/>
                </a:ext>
              </a:extLst>
            </p:cNvPr>
            <p:cNvSpPr/>
            <p:nvPr/>
          </p:nvSpPr>
          <p:spPr>
            <a:xfrm>
              <a:off x="6561009" y="3749611"/>
              <a:ext cx="149352" cy="149352"/>
            </a:xfrm>
            <a:custGeom>
              <a:avLst/>
              <a:gdLst>
                <a:gd name="connsiteX0" fmla="*/ 74867 w 149352"/>
                <a:gd name="connsiteY0" fmla="*/ 149352 h 149352"/>
                <a:gd name="connsiteX1" fmla="*/ 0 w 149352"/>
                <a:gd name="connsiteY1" fmla="*/ 74867 h 149352"/>
                <a:gd name="connsiteX2" fmla="*/ 74486 w 149352"/>
                <a:gd name="connsiteY2" fmla="*/ 0 h 149352"/>
                <a:gd name="connsiteX3" fmla="*/ 149352 w 149352"/>
                <a:gd name="connsiteY3" fmla="*/ 74486 h 149352"/>
                <a:gd name="connsiteX4" fmla="*/ 149352 w 149352"/>
                <a:gd name="connsiteY4" fmla="*/ 74676 h 149352"/>
                <a:gd name="connsiteX5" fmla="*/ 74867 w 149352"/>
                <a:gd name="connsiteY5" fmla="*/ 149352 h 149352"/>
                <a:gd name="connsiteX6" fmla="*/ 74867 w 149352"/>
                <a:gd name="connsiteY6" fmla="*/ 25527 h 149352"/>
                <a:gd name="connsiteX7" fmla="*/ 25527 w 149352"/>
                <a:gd name="connsiteY7" fmla="*/ 74676 h 149352"/>
                <a:gd name="connsiteX8" fmla="*/ 74676 w 149352"/>
                <a:gd name="connsiteY8" fmla="*/ 124015 h 149352"/>
                <a:gd name="connsiteX9" fmla="*/ 124015 w 149352"/>
                <a:gd name="connsiteY9" fmla="*/ 74866 h 149352"/>
                <a:gd name="connsiteX10" fmla="*/ 124016 w 149352"/>
                <a:gd name="connsiteY10" fmla="*/ 74771 h 149352"/>
                <a:gd name="connsiteX11" fmla="*/ 74866 w 149352"/>
                <a:gd name="connsiteY11" fmla="*/ 25432 h 1493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49352" h="149352">
                  <a:moveTo>
                    <a:pt x="74867" y="149352"/>
                  </a:moveTo>
                  <a:cubicBezTo>
                    <a:pt x="33624" y="149457"/>
                    <a:pt x="105" y="116109"/>
                    <a:pt x="0" y="74867"/>
                  </a:cubicBezTo>
                  <a:cubicBezTo>
                    <a:pt x="-105" y="33624"/>
                    <a:pt x="33243" y="105"/>
                    <a:pt x="74486" y="0"/>
                  </a:cubicBezTo>
                  <a:cubicBezTo>
                    <a:pt x="115728" y="-105"/>
                    <a:pt x="149247" y="33243"/>
                    <a:pt x="149352" y="74486"/>
                  </a:cubicBezTo>
                  <a:cubicBezTo>
                    <a:pt x="149352" y="74549"/>
                    <a:pt x="149352" y="74612"/>
                    <a:pt x="149352" y="74676"/>
                  </a:cubicBezTo>
                  <a:cubicBezTo>
                    <a:pt x="149300" y="115822"/>
                    <a:pt x="116013" y="149195"/>
                    <a:pt x="74867" y="149352"/>
                  </a:cubicBezTo>
                  <a:close/>
                  <a:moveTo>
                    <a:pt x="74867" y="25527"/>
                  </a:moveTo>
                  <a:cubicBezTo>
                    <a:pt x="47670" y="25474"/>
                    <a:pt x="25580" y="47479"/>
                    <a:pt x="25527" y="74676"/>
                  </a:cubicBezTo>
                  <a:cubicBezTo>
                    <a:pt x="25474" y="101873"/>
                    <a:pt x="47479" y="123963"/>
                    <a:pt x="74676" y="124015"/>
                  </a:cubicBezTo>
                  <a:cubicBezTo>
                    <a:pt x="101873" y="124068"/>
                    <a:pt x="123963" y="102063"/>
                    <a:pt x="124015" y="74866"/>
                  </a:cubicBezTo>
                  <a:cubicBezTo>
                    <a:pt x="124016" y="74835"/>
                    <a:pt x="124016" y="74803"/>
                    <a:pt x="124016" y="74771"/>
                  </a:cubicBezTo>
                  <a:cubicBezTo>
                    <a:pt x="124016" y="47596"/>
                    <a:pt x="102042" y="25537"/>
                    <a:pt x="74866" y="25432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" name="爱设计-5-7">
              <a:extLst>
                <a:ext uri="{FF2B5EF4-FFF2-40B4-BE49-F238E27FC236}">
                  <a16:creationId xmlns:a16="http://schemas.microsoft.com/office/drawing/2014/main" id="{9F268F28-A984-CB11-4F2B-4B0632FBC555}"/>
                </a:ext>
              </a:extLst>
            </p:cNvPr>
            <p:cNvSpPr/>
            <p:nvPr/>
          </p:nvSpPr>
          <p:spPr>
            <a:xfrm>
              <a:off x="6243065" y="3747039"/>
              <a:ext cx="149351" cy="149351"/>
            </a:xfrm>
            <a:custGeom>
              <a:avLst/>
              <a:gdLst>
                <a:gd name="connsiteX0" fmla="*/ 74676 w 149351"/>
                <a:gd name="connsiteY0" fmla="*/ 149352 h 149351"/>
                <a:gd name="connsiteX1" fmla="*/ 0 w 149351"/>
                <a:gd name="connsiteY1" fmla="*/ 74676 h 149351"/>
                <a:gd name="connsiteX2" fmla="*/ 74676 w 149351"/>
                <a:gd name="connsiteY2" fmla="*/ 0 h 149351"/>
                <a:gd name="connsiteX3" fmla="*/ 149352 w 149351"/>
                <a:gd name="connsiteY3" fmla="*/ 74676 h 149351"/>
                <a:gd name="connsiteX4" fmla="*/ 74676 w 149351"/>
                <a:gd name="connsiteY4" fmla="*/ 149352 h 149351"/>
                <a:gd name="connsiteX5" fmla="*/ 74676 w 149351"/>
                <a:gd name="connsiteY5" fmla="*/ 25527 h 149351"/>
                <a:gd name="connsiteX6" fmla="*/ 25910 w 149351"/>
                <a:gd name="connsiteY6" fmla="*/ 75245 h 149351"/>
                <a:gd name="connsiteX7" fmla="*/ 75629 w 149351"/>
                <a:gd name="connsiteY7" fmla="*/ 124011 h 149351"/>
                <a:gd name="connsiteX8" fmla="*/ 124396 w 149351"/>
                <a:gd name="connsiteY8" fmla="*/ 74676 h 149351"/>
                <a:gd name="connsiteX9" fmla="*/ 75251 w 149351"/>
                <a:gd name="connsiteY9" fmla="*/ 25524 h 149351"/>
                <a:gd name="connsiteX10" fmla="*/ 74676 w 149351"/>
                <a:gd name="connsiteY10" fmla="*/ 25527 h 1493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49351" h="149351">
                  <a:moveTo>
                    <a:pt x="74676" y="149352"/>
                  </a:moveTo>
                  <a:cubicBezTo>
                    <a:pt x="33434" y="149352"/>
                    <a:pt x="0" y="115918"/>
                    <a:pt x="0" y="74676"/>
                  </a:cubicBezTo>
                  <a:cubicBezTo>
                    <a:pt x="0" y="33434"/>
                    <a:pt x="33434" y="0"/>
                    <a:pt x="74676" y="0"/>
                  </a:cubicBezTo>
                  <a:cubicBezTo>
                    <a:pt x="115918" y="0"/>
                    <a:pt x="149352" y="33434"/>
                    <a:pt x="149352" y="74676"/>
                  </a:cubicBezTo>
                  <a:cubicBezTo>
                    <a:pt x="149352" y="115918"/>
                    <a:pt x="115918" y="149352"/>
                    <a:pt x="74676" y="149352"/>
                  </a:cubicBezTo>
                  <a:close/>
                  <a:moveTo>
                    <a:pt x="74676" y="25527"/>
                  </a:moveTo>
                  <a:cubicBezTo>
                    <a:pt x="47480" y="25790"/>
                    <a:pt x="25647" y="48050"/>
                    <a:pt x="25910" y="75245"/>
                  </a:cubicBezTo>
                  <a:cubicBezTo>
                    <a:pt x="26173" y="102441"/>
                    <a:pt x="48433" y="124274"/>
                    <a:pt x="75629" y="124011"/>
                  </a:cubicBezTo>
                  <a:cubicBezTo>
                    <a:pt x="102675" y="123749"/>
                    <a:pt x="124447" y="101723"/>
                    <a:pt x="124396" y="74676"/>
                  </a:cubicBezTo>
                  <a:cubicBezTo>
                    <a:pt x="124398" y="47532"/>
                    <a:pt x="102395" y="25525"/>
                    <a:pt x="75251" y="25524"/>
                  </a:cubicBezTo>
                  <a:cubicBezTo>
                    <a:pt x="75059" y="25524"/>
                    <a:pt x="74868" y="25525"/>
                    <a:pt x="74676" y="25527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" name="爱设计-5-8">
              <a:extLst>
                <a:ext uri="{FF2B5EF4-FFF2-40B4-BE49-F238E27FC236}">
                  <a16:creationId xmlns:a16="http://schemas.microsoft.com/office/drawing/2014/main" id="{B347EB07-54CF-ADAD-EAF5-6F252FDFDC0C}"/>
                </a:ext>
              </a:extLst>
            </p:cNvPr>
            <p:cNvSpPr/>
            <p:nvPr/>
          </p:nvSpPr>
          <p:spPr>
            <a:xfrm>
              <a:off x="6402799" y="3745562"/>
              <a:ext cx="151572" cy="149352"/>
            </a:xfrm>
            <a:custGeom>
              <a:avLst/>
              <a:gdLst>
                <a:gd name="connsiteX0" fmla="*/ 145638 w 151572"/>
                <a:gd name="connsiteY0" fmla="*/ 64438 h 149352"/>
                <a:gd name="connsiteX1" fmla="*/ 145066 w 151572"/>
                <a:gd name="connsiteY1" fmla="*/ 64438 h 149352"/>
                <a:gd name="connsiteX2" fmla="*/ 145066 w 151572"/>
                <a:gd name="connsiteY2" fmla="*/ 64438 h 149352"/>
                <a:gd name="connsiteX3" fmla="*/ 87916 w 151572"/>
                <a:gd name="connsiteY3" fmla="*/ 64438 h 149352"/>
                <a:gd name="connsiteX4" fmla="*/ 81630 w 151572"/>
                <a:gd name="connsiteY4" fmla="*/ 70724 h 149352"/>
                <a:gd name="connsiteX5" fmla="*/ 81630 w 151572"/>
                <a:gd name="connsiteY5" fmla="*/ 83583 h 149352"/>
                <a:gd name="connsiteX6" fmla="*/ 87916 w 151572"/>
                <a:gd name="connsiteY6" fmla="*/ 89869 h 149352"/>
                <a:gd name="connsiteX7" fmla="*/ 115443 w 151572"/>
                <a:gd name="connsiteY7" fmla="*/ 89869 h 149352"/>
                <a:gd name="connsiteX8" fmla="*/ 119539 w 151572"/>
                <a:gd name="connsiteY8" fmla="*/ 91584 h 149352"/>
                <a:gd name="connsiteX9" fmla="*/ 120492 w 151572"/>
                <a:gd name="connsiteY9" fmla="*/ 96632 h 149352"/>
                <a:gd name="connsiteX10" fmla="*/ 120492 w 151572"/>
                <a:gd name="connsiteY10" fmla="*/ 96632 h 149352"/>
                <a:gd name="connsiteX11" fmla="*/ 120492 w 151572"/>
                <a:gd name="connsiteY11" fmla="*/ 96632 h 149352"/>
                <a:gd name="connsiteX12" fmla="*/ 103632 w 151572"/>
                <a:gd name="connsiteY12" fmla="*/ 117873 h 149352"/>
                <a:gd name="connsiteX13" fmla="*/ 102870 w 151572"/>
                <a:gd name="connsiteY13" fmla="*/ 117873 h 149352"/>
                <a:gd name="connsiteX14" fmla="*/ 100299 w 151572"/>
                <a:gd name="connsiteY14" fmla="*/ 119206 h 149352"/>
                <a:gd name="connsiteX15" fmla="*/ 100299 w 151572"/>
                <a:gd name="connsiteY15" fmla="*/ 119206 h 149352"/>
                <a:gd name="connsiteX16" fmla="*/ 99156 w 151572"/>
                <a:gd name="connsiteY16" fmla="*/ 119778 h 149352"/>
                <a:gd name="connsiteX17" fmla="*/ 99156 w 151572"/>
                <a:gd name="connsiteY17" fmla="*/ 119778 h 149352"/>
                <a:gd name="connsiteX18" fmla="*/ 98108 w 151572"/>
                <a:gd name="connsiteY18" fmla="*/ 120254 h 149352"/>
                <a:gd name="connsiteX19" fmla="*/ 98108 w 151572"/>
                <a:gd name="connsiteY19" fmla="*/ 120254 h 149352"/>
                <a:gd name="connsiteX20" fmla="*/ 96965 w 151572"/>
                <a:gd name="connsiteY20" fmla="*/ 120254 h 149352"/>
                <a:gd name="connsiteX21" fmla="*/ 96965 w 151572"/>
                <a:gd name="connsiteY21" fmla="*/ 120254 h 149352"/>
                <a:gd name="connsiteX22" fmla="*/ 91345 w 151572"/>
                <a:gd name="connsiteY22" fmla="*/ 122254 h 149352"/>
                <a:gd name="connsiteX23" fmla="*/ 91345 w 151572"/>
                <a:gd name="connsiteY23" fmla="*/ 122254 h 149352"/>
                <a:gd name="connsiteX24" fmla="*/ 90012 w 151572"/>
                <a:gd name="connsiteY24" fmla="*/ 122254 h 149352"/>
                <a:gd name="connsiteX25" fmla="*/ 90012 w 151572"/>
                <a:gd name="connsiteY25" fmla="*/ 122254 h 149352"/>
                <a:gd name="connsiteX26" fmla="*/ 88678 w 151572"/>
                <a:gd name="connsiteY26" fmla="*/ 122254 h 149352"/>
                <a:gd name="connsiteX27" fmla="*/ 88678 w 151572"/>
                <a:gd name="connsiteY27" fmla="*/ 122254 h 149352"/>
                <a:gd name="connsiteX28" fmla="*/ 81344 w 151572"/>
                <a:gd name="connsiteY28" fmla="*/ 123302 h 149352"/>
                <a:gd name="connsiteX29" fmla="*/ 71819 w 151572"/>
                <a:gd name="connsiteY29" fmla="*/ 123302 h 149352"/>
                <a:gd name="connsiteX30" fmla="*/ 70581 w 151572"/>
                <a:gd name="connsiteY30" fmla="*/ 123302 h 149352"/>
                <a:gd name="connsiteX31" fmla="*/ 70581 w 151572"/>
                <a:gd name="connsiteY31" fmla="*/ 123302 h 149352"/>
                <a:gd name="connsiteX32" fmla="*/ 66580 w 151572"/>
                <a:gd name="connsiteY32" fmla="*/ 122540 h 149352"/>
                <a:gd name="connsiteX33" fmla="*/ 66580 w 151572"/>
                <a:gd name="connsiteY33" fmla="*/ 122540 h 149352"/>
                <a:gd name="connsiteX34" fmla="*/ 29259 w 151572"/>
                <a:gd name="connsiteY34" fmla="*/ 63743 h 149352"/>
                <a:gd name="connsiteX35" fmla="*/ 63246 w 151572"/>
                <a:gd name="connsiteY35" fmla="*/ 27290 h 149352"/>
                <a:gd name="connsiteX36" fmla="*/ 63246 w 151572"/>
                <a:gd name="connsiteY36" fmla="*/ 27290 h 149352"/>
                <a:gd name="connsiteX37" fmla="*/ 72009 w 151572"/>
                <a:gd name="connsiteY37" fmla="*/ 25480 h 149352"/>
                <a:gd name="connsiteX38" fmla="*/ 72009 w 151572"/>
                <a:gd name="connsiteY38" fmla="*/ 25480 h 149352"/>
                <a:gd name="connsiteX39" fmla="*/ 75438 w 151572"/>
                <a:gd name="connsiteY39" fmla="*/ 25480 h 149352"/>
                <a:gd name="connsiteX40" fmla="*/ 77534 w 151572"/>
                <a:gd name="connsiteY40" fmla="*/ 25480 h 149352"/>
                <a:gd name="connsiteX41" fmla="*/ 108966 w 151572"/>
                <a:gd name="connsiteY41" fmla="*/ 36815 h 149352"/>
                <a:gd name="connsiteX42" fmla="*/ 109538 w 151572"/>
                <a:gd name="connsiteY42" fmla="*/ 37387 h 149352"/>
                <a:gd name="connsiteX43" fmla="*/ 109538 w 151572"/>
                <a:gd name="connsiteY43" fmla="*/ 37387 h 149352"/>
                <a:gd name="connsiteX44" fmla="*/ 112395 w 151572"/>
                <a:gd name="connsiteY44" fmla="*/ 40054 h 149352"/>
                <a:gd name="connsiteX45" fmla="*/ 120396 w 151572"/>
                <a:gd name="connsiteY45" fmla="*/ 40720 h 149352"/>
                <a:gd name="connsiteX46" fmla="*/ 131064 w 151572"/>
                <a:gd name="connsiteY46" fmla="*/ 33291 h 149352"/>
                <a:gd name="connsiteX47" fmla="*/ 132781 w 151572"/>
                <a:gd name="connsiteY47" fmla="*/ 24705 h 149352"/>
                <a:gd name="connsiteX48" fmla="*/ 132588 w 151572"/>
                <a:gd name="connsiteY48" fmla="*/ 24433 h 149352"/>
                <a:gd name="connsiteX49" fmla="*/ 122016 w 151572"/>
                <a:gd name="connsiteY49" fmla="*/ 14908 h 149352"/>
                <a:gd name="connsiteX50" fmla="*/ 77343 w 151572"/>
                <a:gd name="connsiteY50" fmla="*/ 49 h 149352"/>
                <a:gd name="connsiteX51" fmla="*/ 77343 w 151572"/>
                <a:gd name="connsiteY51" fmla="*/ 49 h 149352"/>
                <a:gd name="connsiteX52" fmla="*/ 49 w 151572"/>
                <a:gd name="connsiteY52" fmla="*/ 72010 h 149352"/>
                <a:gd name="connsiteX53" fmla="*/ 72010 w 151572"/>
                <a:gd name="connsiteY53" fmla="*/ 149305 h 149352"/>
                <a:gd name="connsiteX54" fmla="*/ 77344 w 151572"/>
                <a:gd name="connsiteY54" fmla="*/ 149305 h 149352"/>
                <a:gd name="connsiteX55" fmla="*/ 84487 w 151572"/>
                <a:gd name="connsiteY55" fmla="*/ 149305 h 149352"/>
                <a:gd name="connsiteX56" fmla="*/ 86202 w 151572"/>
                <a:gd name="connsiteY56" fmla="*/ 149305 h 149352"/>
                <a:gd name="connsiteX57" fmla="*/ 87440 w 151572"/>
                <a:gd name="connsiteY57" fmla="*/ 149305 h 149352"/>
                <a:gd name="connsiteX58" fmla="*/ 88583 w 151572"/>
                <a:gd name="connsiteY58" fmla="*/ 149305 h 149352"/>
                <a:gd name="connsiteX59" fmla="*/ 89631 w 151572"/>
                <a:gd name="connsiteY59" fmla="*/ 149305 h 149352"/>
                <a:gd name="connsiteX60" fmla="*/ 91536 w 151572"/>
                <a:gd name="connsiteY60" fmla="*/ 149305 h 149352"/>
                <a:gd name="connsiteX61" fmla="*/ 92583 w 151572"/>
                <a:gd name="connsiteY61" fmla="*/ 149305 h 149352"/>
                <a:gd name="connsiteX62" fmla="*/ 93726 w 151572"/>
                <a:gd name="connsiteY62" fmla="*/ 149305 h 149352"/>
                <a:gd name="connsiteX63" fmla="*/ 94679 w 151572"/>
                <a:gd name="connsiteY63" fmla="*/ 149305 h 149352"/>
                <a:gd name="connsiteX64" fmla="*/ 96679 w 151572"/>
                <a:gd name="connsiteY64" fmla="*/ 149305 h 149352"/>
                <a:gd name="connsiteX65" fmla="*/ 97536 w 151572"/>
                <a:gd name="connsiteY65" fmla="*/ 149305 h 149352"/>
                <a:gd name="connsiteX66" fmla="*/ 98775 w 151572"/>
                <a:gd name="connsiteY66" fmla="*/ 149305 h 149352"/>
                <a:gd name="connsiteX67" fmla="*/ 99632 w 151572"/>
                <a:gd name="connsiteY67" fmla="*/ 149305 h 149352"/>
                <a:gd name="connsiteX68" fmla="*/ 101727 w 151572"/>
                <a:gd name="connsiteY68" fmla="*/ 148543 h 149352"/>
                <a:gd name="connsiteX69" fmla="*/ 102489 w 151572"/>
                <a:gd name="connsiteY69" fmla="*/ 148543 h 149352"/>
                <a:gd name="connsiteX70" fmla="*/ 103728 w 151572"/>
                <a:gd name="connsiteY70" fmla="*/ 148543 h 149352"/>
                <a:gd name="connsiteX71" fmla="*/ 103728 w 151572"/>
                <a:gd name="connsiteY71" fmla="*/ 148543 h 149352"/>
                <a:gd name="connsiteX72" fmla="*/ 106299 w 151572"/>
                <a:gd name="connsiteY72" fmla="*/ 147591 h 149352"/>
                <a:gd name="connsiteX73" fmla="*/ 106966 w 151572"/>
                <a:gd name="connsiteY73" fmla="*/ 147591 h 149352"/>
                <a:gd name="connsiteX74" fmla="*/ 110967 w 151572"/>
                <a:gd name="connsiteY74" fmla="*/ 145686 h 149352"/>
                <a:gd name="connsiteX75" fmla="*/ 111538 w 151572"/>
                <a:gd name="connsiteY75" fmla="*/ 145686 h 149352"/>
                <a:gd name="connsiteX76" fmla="*/ 114015 w 151572"/>
                <a:gd name="connsiteY76" fmla="*/ 144257 h 149352"/>
                <a:gd name="connsiteX77" fmla="*/ 114015 w 151572"/>
                <a:gd name="connsiteY77" fmla="*/ 144257 h 149352"/>
                <a:gd name="connsiteX78" fmla="*/ 115253 w 151572"/>
                <a:gd name="connsiteY78" fmla="*/ 143495 h 149352"/>
                <a:gd name="connsiteX79" fmla="*/ 115729 w 151572"/>
                <a:gd name="connsiteY79" fmla="*/ 143495 h 149352"/>
                <a:gd name="connsiteX80" fmla="*/ 118110 w 151572"/>
                <a:gd name="connsiteY80" fmla="*/ 141971 h 149352"/>
                <a:gd name="connsiteX81" fmla="*/ 118110 w 151572"/>
                <a:gd name="connsiteY81" fmla="*/ 141971 h 149352"/>
                <a:gd name="connsiteX82" fmla="*/ 119349 w 151572"/>
                <a:gd name="connsiteY82" fmla="*/ 141114 h 149352"/>
                <a:gd name="connsiteX83" fmla="*/ 119349 w 151572"/>
                <a:gd name="connsiteY83" fmla="*/ 141114 h 149352"/>
                <a:gd name="connsiteX84" fmla="*/ 121730 w 151572"/>
                <a:gd name="connsiteY84" fmla="*/ 139399 h 149352"/>
                <a:gd name="connsiteX85" fmla="*/ 121730 w 151572"/>
                <a:gd name="connsiteY85" fmla="*/ 139399 h 149352"/>
                <a:gd name="connsiteX86" fmla="*/ 122968 w 151572"/>
                <a:gd name="connsiteY86" fmla="*/ 138352 h 149352"/>
                <a:gd name="connsiteX87" fmla="*/ 122968 w 151572"/>
                <a:gd name="connsiteY87" fmla="*/ 138352 h 149352"/>
                <a:gd name="connsiteX88" fmla="*/ 125349 w 151572"/>
                <a:gd name="connsiteY88" fmla="*/ 136351 h 149352"/>
                <a:gd name="connsiteX89" fmla="*/ 125349 w 151572"/>
                <a:gd name="connsiteY89" fmla="*/ 136351 h 149352"/>
                <a:gd name="connsiteX90" fmla="*/ 150400 w 151572"/>
                <a:gd name="connsiteY90" fmla="*/ 80630 h 149352"/>
                <a:gd name="connsiteX91" fmla="*/ 150400 w 151572"/>
                <a:gd name="connsiteY91" fmla="*/ 74248 h 149352"/>
                <a:gd name="connsiteX92" fmla="*/ 149006 w 151572"/>
                <a:gd name="connsiteY92" fmla="*/ 65604 h 149352"/>
                <a:gd name="connsiteX93" fmla="*/ 145638 w 151572"/>
                <a:gd name="connsiteY93" fmla="*/ 64438 h 1493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</a:cxnLst>
              <a:rect l="l" t="t" r="r" b="b"/>
              <a:pathLst>
                <a:path w="151572" h="149352">
                  <a:moveTo>
                    <a:pt x="145638" y="64438"/>
                  </a:moveTo>
                  <a:lnTo>
                    <a:pt x="145066" y="64438"/>
                  </a:lnTo>
                  <a:lnTo>
                    <a:pt x="145066" y="64438"/>
                  </a:lnTo>
                  <a:lnTo>
                    <a:pt x="87916" y="64438"/>
                  </a:lnTo>
                  <a:cubicBezTo>
                    <a:pt x="84444" y="64438"/>
                    <a:pt x="81630" y="67252"/>
                    <a:pt x="81630" y="70724"/>
                  </a:cubicBezTo>
                  <a:lnTo>
                    <a:pt x="81630" y="83583"/>
                  </a:lnTo>
                  <a:cubicBezTo>
                    <a:pt x="81630" y="87055"/>
                    <a:pt x="84444" y="89869"/>
                    <a:pt x="87916" y="89869"/>
                  </a:cubicBezTo>
                  <a:lnTo>
                    <a:pt x="115443" y="89869"/>
                  </a:lnTo>
                  <a:cubicBezTo>
                    <a:pt x="116988" y="89843"/>
                    <a:pt x="118474" y="90465"/>
                    <a:pt x="119539" y="91584"/>
                  </a:cubicBezTo>
                  <a:cubicBezTo>
                    <a:pt x="120734" y="92976"/>
                    <a:pt x="121097" y="94900"/>
                    <a:pt x="120492" y="96632"/>
                  </a:cubicBezTo>
                  <a:lnTo>
                    <a:pt x="120492" y="96632"/>
                  </a:lnTo>
                  <a:lnTo>
                    <a:pt x="120492" y="96632"/>
                  </a:lnTo>
                  <a:cubicBezTo>
                    <a:pt x="116693" y="104984"/>
                    <a:pt x="110905" y="112278"/>
                    <a:pt x="103632" y="117873"/>
                  </a:cubicBezTo>
                  <a:lnTo>
                    <a:pt x="102870" y="117873"/>
                  </a:lnTo>
                  <a:lnTo>
                    <a:pt x="100299" y="119206"/>
                  </a:lnTo>
                  <a:lnTo>
                    <a:pt x="100299" y="119206"/>
                  </a:lnTo>
                  <a:lnTo>
                    <a:pt x="99156" y="119778"/>
                  </a:lnTo>
                  <a:lnTo>
                    <a:pt x="99156" y="119778"/>
                  </a:lnTo>
                  <a:lnTo>
                    <a:pt x="98108" y="120254"/>
                  </a:lnTo>
                  <a:lnTo>
                    <a:pt x="98108" y="120254"/>
                  </a:lnTo>
                  <a:lnTo>
                    <a:pt x="96965" y="120254"/>
                  </a:lnTo>
                  <a:lnTo>
                    <a:pt x="96965" y="120254"/>
                  </a:lnTo>
                  <a:lnTo>
                    <a:pt x="91345" y="122254"/>
                  </a:lnTo>
                  <a:lnTo>
                    <a:pt x="91345" y="122254"/>
                  </a:lnTo>
                  <a:lnTo>
                    <a:pt x="90012" y="122254"/>
                  </a:lnTo>
                  <a:lnTo>
                    <a:pt x="90012" y="122254"/>
                  </a:lnTo>
                  <a:lnTo>
                    <a:pt x="88678" y="122254"/>
                  </a:lnTo>
                  <a:lnTo>
                    <a:pt x="88678" y="122254"/>
                  </a:lnTo>
                  <a:cubicBezTo>
                    <a:pt x="86262" y="122783"/>
                    <a:pt x="83811" y="123133"/>
                    <a:pt x="81344" y="123302"/>
                  </a:cubicBezTo>
                  <a:lnTo>
                    <a:pt x="71819" y="123302"/>
                  </a:lnTo>
                  <a:lnTo>
                    <a:pt x="70581" y="123302"/>
                  </a:lnTo>
                  <a:lnTo>
                    <a:pt x="70581" y="123302"/>
                  </a:lnTo>
                  <a:lnTo>
                    <a:pt x="66580" y="122540"/>
                  </a:lnTo>
                  <a:lnTo>
                    <a:pt x="66580" y="122540"/>
                  </a:lnTo>
                  <a:cubicBezTo>
                    <a:pt x="40038" y="116609"/>
                    <a:pt x="23329" y="90285"/>
                    <a:pt x="29259" y="63743"/>
                  </a:cubicBezTo>
                  <a:cubicBezTo>
                    <a:pt x="33149" y="46333"/>
                    <a:pt x="46151" y="32388"/>
                    <a:pt x="63246" y="27290"/>
                  </a:cubicBezTo>
                  <a:lnTo>
                    <a:pt x="63246" y="27290"/>
                  </a:lnTo>
                  <a:cubicBezTo>
                    <a:pt x="66102" y="26405"/>
                    <a:pt x="69037" y="25799"/>
                    <a:pt x="72009" y="25480"/>
                  </a:cubicBezTo>
                  <a:lnTo>
                    <a:pt x="72009" y="25480"/>
                  </a:lnTo>
                  <a:lnTo>
                    <a:pt x="75438" y="25480"/>
                  </a:lnTo>
                  <a:lnTo>
                    <a:pt x="77534" y="25480"/>
                  </a:lnTo>
                  <a:cubicBezTo>
                    <a:pt x="89018" y="25448"/>
                    <a:pt x="100146" y="29461"/>
                    <a:pt x="108966" y="36815"/>
                  </a:cubicBezTo>
                  <a:lnTo>
                    <a:pt x="109538" y="37387"/>
                  </a:lnTo>
                  <a:lnTo>
                    <a:pt x="109538" y="37387"/>
                  </a:lnTo>
                  <a:lnTo>
                    <a:pt x="112395" y="40054"/>
                  </a:lnTo>
                  <a:cubicBezTo>
                    <a:pt x="114519" y="42249"/>
                    <a:pt x="117939" y="42534"/>
                    <a:pt x="120396" y="40720"/>
                  </a:cubicBezTo>
                  <a:lnTo>
                    <a:pt x="131064" y="33291"/>
                  </a:lnTo>
                  <a:cubicBezTo>
                    <a:pt x="133909" y="31394"/>
                    <a:pt x="134678" y="27550"/>
                    <a:pt x="132781" y="24705"/>
                  </a:cubicBezTo>
                  <a:cubicBezTo>
                    <a:pt x="132719" y="24612"/>
                    <a:pt x="132655" y="24522"/>
                    <a:pt x="132588" y="24433"/>
                  </a:cubicBezTo>
                  <a:cubicBezTo>
                    <a:pt x="129363" y="20941"/>
                    <a:pt x="125824" y="17753"/>
                    <a:pt x="122016" y="14908"/>
                  </a:cubicBezTo>
                  <a:cubicBezTo>
                    <a:pt x="109110" y="5280"/>
                    <a:pt x="93445" y="69"/>
                    <a:pt x="77343" y="49"/>
                  </a:cubicBezTo>
                  <a:lnTo>
                    <a:pt x="77343" y="49"/>
                  </a:lnTo>
                  <a:cubicBezTo>
                    <a:pt x="36127" y="-1424"/>
                    <a:pt x="1521" y="30794"/>
                    <a:pt x="49" y="72010"/>
                  </a:cubicBezTo>
                  <a:cubicBezTo>
                    <a:pt x="-1424" y="113226"/>
                    <a:pt x="30794" y="147833"/>
                    <a:pt x="72010" y="149305"/>
                  </a:cubicBezTo>
                  <a:cubicBezTo>
                    <a:pt x="73788" y="149369"/>
                    <a:pt x="75566" y="149369"/>
                    <a:pt x="77344" y="149305"/>
                  </a:cubicBezTo>
                  <a:lnTo>
                    <a:pt x="84487" y="149305"/>
                  </a:lnTo>
                  <a:lnTo>
                    <a:pt x="86202" y="149305"/>
                  </a:lnTo>
                  <a:lnTo>
                    <a:pt x="87440" y="149305"/>
                  </a:lnTo>
                  <a:lnTo>
                    <a:pt x="88583" y="149305"/>
                  </a:lnTo>
                  <a:lnTo>
                    <a:pt x="89631" y="149305"/>
                  </a:lnTo>
                  <a:lnTo>
                    <a:pt x="91536" y="149305"/>
                  </a:lnTo>
                  <a:lnTo>
                    <a:pt x="92583" y="149305"/>
                  </a:lnTo>
                  <a:lnTo>
                    <a:pt x="93726" y="149305"/>
                  </a:lnTo>
                  <a:lnTo>
                    <a:pt x="94679" y="149305"/>
                  </a:lnTo>
                  <a:lnTo>
                    <a:pt x="96679" y="149305"/>
                  </a:lnTo>
                  <a:lnTo>
                    <a:pt x="97536" y="149305"/>
                  </a:lnTo>
                  <a:lnTo>
                    <a:pt x="98775" y="149305"/>
                  </a:lnTo>
                  <a:lnTo>
                    <a:pt x="99632" y="149305"/>
                  </a:lnTo>
                  <a:lnTo>
                    <a:pt x="101727" y="148543"/>
                  </a:lnTo>
                  <a:lnTo>
                    <a:pt x="102489" y="148543"/>
                  </a:lnTo>
                  <a:lnTo>
                    <a:pt x="103728" y="148543"/>
                  </a:lnTo>
                  <a:lnTo>
                    <a:pt x="103728" y="148543"/>
                  </a:lnTo>
                  <a:lnTo>
                    <a:pt x="106299" y="147591"/>
                  </a:lnTo>
                  <a:lnTo>
                    <a:pt x="106966" y="147591"/>
                  </a:lnTo>
                  <a:lnTo>
                    <a:pt x="110967" y="145686"/>
                  </a:lnTo>
                  <a:lnTo>
                    <a:pt x="111538" y="145686"/>
                  </a:lnTo>
                  <a:lnTo>
                    <a:pt x="114015" y="144257"/>
                  </a:lnTo>
                  <a:lnTo>
                    <a:pt x="114015" y="144257"/>
                  </a:lnTo>
                  <a:lnTo>
                    <a:pt x="115253" y="143495"/>
                  </a:lnTo>
                  <a:lnTo>
                    <a:pt x="115729" y="143495"/>
                  </a:lnTo>
                  <a:lnTo>
                    <a:pt x="118110" y="141971"/>
                  </a:lnTo>
                  <a:lnTo>
                    <a:pt x="118110" y="141971"/>
                  </a:lnTo>
                  <a:lnTo>
                    <a:pt x="119349" y="141114"/>
                  </a:lnTo>
                  <a:lnTo>
                    <a:pt x="119349" y="141114"/>
                  </a:lnTo>
                  <a:cubicBezTo>
                    <a:pt x="120185" y="140604"/>
                    <a:pt x="120981" y="140031"/>
                    <a:pt x="121730" y="139399"/>
                  </a:cubicBezTo>
                  <a:lnTo>
                    <a:pt x="121730" y="139399"/>
                  </a:lnTo>
                  <a:lnTo>
                    <a:pt x="122968" y="138352"/>
                  </a:lnTo>
                  <a:lnTo>
                    <a:pt x="122968" y="138352"/>
                  </a:lnTo>
                  <a:lnTo>
                    <a:pt x="125349" y="136351"/>
                  </a:lnTo>
                  <a:lnTo>
                    <a:pt x="125349" y="136351"/>
                  </a:lnTo>
                  <a:cubicBezTo>
                    <a:pt x="141417" y="122313"/>
                    <a:pt x="150564" y="101966"/>
                    <a:pt x="150400" y="80630"/>
                  </a:cubicBezTo>
                  <a:lnTo>
                    <a:pt x="150400" y="74248"/>
                  </a:lnTo>
                  <a:cubicBezTo>
                    <a:pt x="152402" y="71476"/>
                    <a:pt x="151778" y="67606"/>
                    <a:pt x="149006" y="65604"/>
                  </a:cubicBezTo>
                  <a:cubicBezTo>
                    <a:pt x="148022" y="64894"/>
                    <a:pt x="146850" y="64488"/>
                    <a:pt x="145638" y="6443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" name="爱设计-5-9">
              <a:extLst>
                <a:ext uri="{FF2B5EF4-FFF2-40B4-BE49-F238E27FC236}">
                  <a16:creationId xmlns:a16="http://schemas.microsoft.com/office/drawing/2014/main" id="{4EB66C33-849F-DDF0-247D-2F9BE978EDF1}"/>
                </a:ext>
              </a:extLst>
            </p:cNvPr>
            <p:cNvSpPr/>
            <p:nvPr/>
          </p:nvSpPr>
          <p:spPr>
            <a:xfrm>
              <a:off x="5776912" y="2962274"/>
              <a:ext cx="638175" cy="638175"/>
            </a:xfrm>
            <a:custGeom>
              <a:avLst/>
              <a:gdLst>
                <a:gd name="connsiteX0" fmla="*/ 319183 w 638175"/>
                <a:gd name="connsiteY0" fmla="*/ 0 h 638175"/>
                <a:gd name="connsiteX1" fmla="*/ 0 w 638175"/>
                <a:gd name="connsiteY1" fmla="*/ 318992 h 638175"/>
                <a:gd name="connsiteX2" fmla="*/ 318992 w 638175"/>
                <a:gd name="connsiteY2" fmla="*/ 638175 h 638175"/>
                <a:gd name="connsiteX3" fmla="*/ 638175 w 638175"/>
                <a:gd name="connsiteY3" fmla="*/ 319183 h 638175"/>
                <a:gd name="connsiteX4" fmla="*/ 638175 w 638175"/>
                <a:gd name="connsiteY4" fmla="*/ 319088 h 638175"/>
                <a:gd name="connsiteX5" fmla="*/ 319183 w 638175"/>
                <a:gd name="connsiteY5" fmla="*/ 0 h 638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38175" h="638175">
                  <a:moveTo>
                    <a:pt x="319183" y="0"/>
                  </a:moveTo>
                  <a:cubicBezTo>
                    <a:pt x="142956" y="-53"/>
                    <a:pt x="53" y="142765"/>
                    <a:pt x="0" y="318992"/>
                  </a:cubicBezTo>
                  <a:cubicBezTo>
                    <a:pt x="-53" y="495219"/>
                    <a:pt x="142765" y="638122"/>
                    <a:pt x="318992" y="638175"/>
                  </a:cubicBezTo>
                  <a:cubicBezTo>
                    <a:pt x="495219" y="638228"/>
                    <a:pt x="638122" y="495410"/>
                    <a:pt x="638175" y="319183"/>
                  </a:cubicBezTo>
                  <a:cubicBezTo>
                    <a:pt x="638175" y="319151"/>
                    <a:pt x="638175" y="319119"/>
                    <a:pt x="638175" y="319088"/>
                  </a:cubicBezTo>
                  <a:cubicBezTo>
                    <a:pt x="638175" y="142898"/>
                    <a:pt x="495373" y="53"/>
                    <a:pt x="319183" y="0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" name="爱设计-5-10">
              <a:extLst>
                <a:ext uri="{FF2B5EF4-FFF2-40B4-BE49-F238E27FC236}">
                  <a16:creationId xmlns:a16="http://schemas.microsoft.com/office/drawing/2014/main" id="{158D4AFA-E63E-79D5-7E65-124C007C4551}"/>
                </a:ext>
              </a:extLst>
            </p:cNvPr>
            <p:cNvSpPr/>
            <p:nvPr/>
          </p:nvSpPr>
          <p:spPr>
            <a:xfrm>
              <a:off x="5911902" y="3105911"/>
              <a:ext cx="332972" cy="336232"/>
            </a:xfrm>
            <a:custGeom>
              <a:avLst/>
              <a:gdLst>
                <a:gd name="connsiteX0" fmla="*/ 180477 w 332972"/>
                <a:gd name="connsiteY0" fmla="*/ 0 h 336232"/>
                <a:gd name="connsiteX1" fmla="*/ 131709 w 332972"/>
                <a:gd name="connsiteY1" fmla="*/ 0 h 336232"/>
                <a:gd name="connsiteX2" fmla="*/ 59986 w 332972"/>
                <a:gd name="connsiteY2" fmla="*/ 53626 h 336232"/>
                <a:gd name="connsiteX3" fmla="*/ 2836 w 332972"/>
                <a:gd name="connsiteY3" fmla="*/ 246888 h 336232"/>
                <a:gd name="connsiteX4" fmla="*/ 50119 w 332972"/>
                <a:gd name="connsiteY4" fmla="*/ 333415 h 336232"/>
                <a:gd name="connsiteX5" fmla="*/ 69511 w 332972"/>
                <a:gd name="connsiteY5" fmla="*/ 336233 h 336232"/>
                <a:gd name="connsiteX6" fmla="*/ 93514 w 332972"/>
                <a:gd name="connsiteY6" fmla="*/ 315373 h 336232"/>
                <a:gd name="connsiteX7" fmla="*/ 77417 w 332972"/>
                <a:gd name="connsiteY7" fmla="*/ 298323 h 336232"/>
                <a:gd name="connsiteX8" fmla="*/ 42270 w 332972"/>
                <a:gd name="connsiteY8" fmla="*/ 269748 h 336232"/>
                <a:gd name="connsiteX9" fmla="*/ 97007 w 332972"/>
                <a:gd name="connsiteY9" fmla="*/ 200721 h 336232"/>
                <a:gd name="connsiteX10" fmla="*/ 103801 w 332972"/>
                <a:gd name="connsiteY10" fmla="*/ 200311 h 336232"/>
                <a:gd name="connsiteX11" fmla="*/ 160951 w 332972"/>
                <a:gd name="connsiteY11" fmla="*/ 200311 h 336232"/>
                <a:gd name="connsiteX12" fmla="*/ 202956 w 332972"/>
                <a:gd name="connsiteY12" fmla="*/ 242125 h 336232"/>
                <a:gd name="connsiteX13" fmla="*/ 202956 w 332972"/>
                <a:gd name="connsiteY13" fmla="*/ 242316 h 336232"/>
                <a:gd name="connsiteX14" fmla="*/ 202956 w 332972"/>
                <a:gd name="connsiteY14" fmla="*/ 260509 h 336232"/>
                <a:gd name="connsiteX15" fmla="*/ 202956 w 332972"/>
                <a:gd name="connsiteY15" fmla="*/ 260509 h 336232"/>
                <a:gd name="connsiteX16" fmla="*/ 202956 w 332972"/>
                <a:gd name="connsiteY16" fmla="*/ 292608 h 336232"/>
                <a:gd name="connsiteX17" fmla="*/ 246008 w 332972"/>
                <a:gd name="connsiteY17" fmla="*/ 336232 h 336232"/>
                <a:gd name="connsiteX18" fmla="*/ 246010 w 332972"/>
                <a:gd name="connsiteY18" fmla="*/ 336232 h 336232"/>
                <a:gd name="connsiteX19" fmla="*/ 289824 w 332972"/>
                <a:gd name="connsiteY19" fmla="*/ 336233 h 336232"/>
                <a:gd name="connsiteX20" fmla="*/ 332973 w 332972"/>
                <a:gd name="connsiteY20" fmla="*/ 292989 h 336232"/>
                <a:gd name="connsiteX21" fmla="*/ 332973 w 332972"/>
                <a:gd name="connsiteY21" fmla="*/ 153829 h 336232"/>
                <a:gd name="connsiteX22" fmla="*/ 180477 w 332972"/>
                <a:gd name="connsiteY22" fmla="*/ 0 h 336232"/>
                <a:gd name="connsiteX23" fmla="*/ 128185 w 332972"/>
                <a:gd name="connsiteY23" fmla="*/ 151638 h 336232"/>
                <a:gd name="connsiteX24" fmla="*/ 106188 w 332972"/>
                <a:gd name="connsiteY24" fmla="*/ 129062 h 336232"/>
                <a:gd name="connsiteX25" fmla="*/ 128763 w 332972"/>
                <a:gd name="connsiteY25" fmla="*/ 107065 h 336232"/>
                <a:gd name="connsiteX26" fmla="*/ 150761 w 332972"/>
                <a:gd name="connsiteY26" fmla="*/ 129640 h 336232"/>
                <a:gd name="connsiteX27" fmla="*/ 150759 w 332972"/>
                <a:gd name="connsiteY27" fmla="*/ 129730 h 336232"/>
                <a:gd name="connsiteX28" fmla="*/ 128185 w 332972"/>
                <a:gd name="connsiteY28" fmla="*/ 151638 h 3362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332972" h="336232">
                  <a:moveTo>
                    <a:pt x="180477" y="0"/>
                  </a:moveTo>
                  <a:lnTo>
                    <a:pt x="131709" y="0"/>
                  </a:lnTo>
                  <a:cubicBezTo>
                    <a:pt x="98557" y="-2"/>
                    <a:pt x="69362" y="21827"/>
                    <a:pt x="59986" y="53626"/>
                  </a:cubicBezTo>
                  <a:lnTo>
                    <a:pt x="2836" y="246888"/>
                  </a:lnTo>
                  <a:cubicBezTo>
                    <a:pt x="-8001" y="283839"/>
                    <a:pt x="13169" y="322578"/>
                    <a:pt x="50119" y="333415"/>
                  </a:cubicBezTo>
                  <a:cubicBezTo>
                    <a:pt x="56418" y="335262"/>
                    <a:pt x="62947" y="336211"/>
                    <a:pt x="69511" y="336233"/>
                  </a:cubicBezTo>
                  <a:cubicBezTo>
                    <a:pt x="88561" y="336233"/>
                    <a:pt x="93514" y="325946"/>
                    <a:pt x="93514" y="315373"/>
                  </a:cubicBezTo>
                  <a:cubicBezTo>
                    <a:pt x="93728" y="306238"/>
                    <a:pt x="86549" y="298634"/>
                    <a:pt x="77417" y="298323"/>
                  </a:cubicBezTo>
                  <a:cubicBezTo>
                    <a:pt x="60110" y="299212"/>
                    <a:pt x="44932" y="286872"/>
                    <a:pt x="42270" y="269748"/>
                  </a:cubicBezTo>
                  <a:cubicBezTo>
                    <a:pt x="38324" y="235571"/>
                    <a:pt x="62831" y="204667"/>
                    <a:pt x="97007" y="200721"/>
                  </a:cubicBezTo>
                  <a:cubicBezTo>
                    <a:pt x="99263" y="200460"/>
                    <a:pt x="101531" y="200324"/>
                    <a:pt x="103801" y="200311"/>
                  </a:cubicBezTo>
                  <a:lnTo>
                    <a:pt x="160951" y="200311"/>
                  </a:lnTo>
                  <a:cubicBezTo>
                    <a:pt x="184097" y="200258"/>
                    <a:pt x="202904" y="218979"/>
                    <a:pt x="202956" y="242125"/>
                  </a:cubicBezTo>
                  <a:cubicBezTo>
                    <a:pt x="202957" y="242189"/>
                    <a:pt x="202957" y="242252"/>
                    <a:pt x="202956" y="242316"/>
                  </a:cubicBezTo>
                  <a:lnTo>
                    <a:pt x="202956" y="260509"/>
                  </a:lnTo>
                  <a:lnTo>
                    <a:pt x="202956" y="260509"/>
                  </a:lnTo>
                  <a:lnTo>
                    <a:pt x="202956" y="292608"/>
                  </a:lnTo>
                  <a:cubicBezTo>
                    <a:pt x="202798" y="316543"/>
                    <a:pt x="222073" y="336074"/>
                    <a:pt x="246008" y="336232"/>
                  </a:cubicBezTo>
                  <a:cubicBezTo>
                    <a:pt x="246008" y="336232"/>
                    <a:pt x="246009" y="336232"/>
                    <a:pt x="246010" y="336232"/>
                  </a:cubicBezTo>
                  <a:lnTo>
                    <a:pt x="289824" y="336233"/>
                  </a:lnTo>
                  <a:cubicBezTo>
                    <a:pt x="313648" y="336128"/>
                    <a:pt x="332921" y="316813"/>
                    <a:pt x="332973" y="292989"/>
                  </a:cubicBezTo>
                  <a:lnTo>
                    <a:pt x="332973" y="153829"/>
                  </a:lnTo>
                  <a:cubicBezTo>
                    <a:pt x="248645" y="152840"/>
                    <a:pt x="180732" y="84333"/>
                    <a:pt x="180477" y="0"/>
                  </a:cubicBezTo>
                  <a:close/>
                  <a:moveTo>
                    <a:pt x="128185" y="151638"/>
                  </a:moveTo>
                  <a:cubicBezTo>
                    <a:pt x="115877" y="151478"/>
                    <a:pt x="106028" y="141371"/>
                    <a:pt x="106188" y="129062"/>
                  </a:cubicBezTo>
                  <a:cubicBezTo>
                    <a:pt x="106347" y="116754"/>
                    <a:pt x="116455" y="106905"/>
                    <a:pt x="128763" y="107065"/>
                  </a:cubicBezTo>
                  <a:cubicBezTo>
                    <a:pt x="141072" y="107224"/>
                    <a:pt x="150920" y="117332"/>
                    <a:pt x="150761" y="129640"/>
                  </a:cubicBezTo>
                  <a:cubicBezTo>
                    <a:pt x="150760" y="129670"/>
                    <a:pt x="150760" y="129700"/>
                    <a:pt x="150759" y="129730"/>
                  </a:cubicBezTo>
                  <a:cubicBezTo>
                    <a:pt x="150551" y="142003"/>
                    <a:pt x="140459" y="151797"/>
                    <a:pt x="128185" y="15163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" name="爱设计-5-11">
              <a:extLst>
                <a:ext uri="{FF2B5EF4-FFF2-40B4-BE49-F238E27FC236}">
                  <a16:creationId xmlns:a16="http://schemas.microsoft.com/office/drawing/2014/main" id="{877852CF-7862-A7C4-5BE6-0749B2E92232}"/>
                </a:ext>
              </a:extLst>
            </p:cNvPr>
            <p:cNvSpPr/>
            <p:nvPr/>
          </p:nvSpPr>
          <p:spPr>
            <a:xfrm>
              <a:off x="6123526" y="3105911"/>
              <a:ext cx="121539" cy="121348"/>
            </a:xfrm>
            <a:custGeom>
              <a:avLst/>
              <a:gdLst>
                <a:gd name="connsiteX0" fmla="*/ 121539 w 121539"/>
                <a:gd name="connsiteY0" fmla="*/ 121349 h 121348"/>
                <a:gd name="connsiteX1" fmla="*/ 0 w 121539"/>
                <a:gd name="connsiteY1" fmla="*/ 0 h 121348"/>
                <a:gd name="connsiteX2" fmla="*/ 66008 w 121539"/>
                <a:gd name="connsiteY2" fmla="*/ 0 h 121348"/>
                <a:gd name="connsiteX3" fmla="*/ 121539 w 121539"/>
                <a:gd name="connsiteY3" fmla="*/ 55340 h 121348"/>
                <a:gd name="connsiteX4" fmla="*/ 121539 w 121539"/>
                <a:gd name="connsiteY4" fmla="*/ 55436 h 1213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1539" h="121348">
                  <a:moveTo>
                    <a:pt x="121539" y="121349"/>
                  </a:moveTo>
                  <a:cubicBezTo>
                    <a:pt x="54726" y="120781"/>
                    <a:pt x="672" y="66813"/>
                    <a:pt x="0" y="0"/>
                  </a:cubicBezTo>
                  <a:lnTo>
                    <a:pt x="66008" y="0"/>
                  </a:lnTo>
                  <a:cubicBezTo>
                    <a:pt x="96624" y="-53"/>
                    <a:pt x="121486" y="24724"/>
                    <a:pt x="121539" y="55340"/>
                  </a:cubicBezTo>
                  <a:cubicBezTo>
                    <a:pt x="121539" y="55372"/>
                    <a:pt x="121539" y="55404"/>
                    <a:pt x="121539" y="55436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79" name="爱设计-6">
            <a:extLst>
              <a:ext uri="{FF2B5EF4-FFF2-40B4-BE49-F238E27FC236}">
                <a16:creationId xmlns:a16="http://schemas.microsoft.com/office/drawing/2014/main" id="{39FF3CC4-63ED-AC71-9615-EFBA052F8E24}"/>
              </a:ext>
            </a:extLst>
          </p:cNvPr>
          <p:cNvGrpSpPr/>
          <p:nvPr/>
        </p:nvGrpSpPr>
        <p:grpSpPr>
          <a:xfrm>
            <a:off x="-221292" y="6167845"/>
            <a:ext cx="953130" cy="953127"/>
            <a:chOff x="7691275" y="4449247"/>
            <a:chExt cx="953130" cy="953127"/>
          </a:xfrm>
        </p:grpSpPr>
        <p:sp>
          <p:nvSpPr>
            <p:cNvPr id="180" name="爱设计-6-1">
              <a:extLst>
                <a:ext uri="{FF2B5EF4-FFF2-40B4-BE49-F238E27FC236}">
                  <a16:creationId xmlns:a16="http://schemas.microsoft.com/office/drawing/2014/main" id="{6503E2ED-7144-9E58-C6BC-470646B3AA2E}"/>
                </a:ext>
              </a:extLst>
            </p:cNvPr>
            <p:cNvSpPr/>
            <p:nvPr/>
          </p:nvSpPr>
          <p:spPr>
            <a:xfrm>
              <a:off x="7691275" y="4449247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1" name="爱设计-6-2">
              <a:extLst>
                <a:ext uri="{FF2B5EF4-FFF2-40B4-BE49-F238E27FC236}">
                  <a16:creationId xmlns:a16="http://schemas.microsoft.com/office/drawing/2014/main" id="{4D2B196D-1023-E41A-402D-7B254B24F6B9}"/>
                </a:ext>
              </a:extLst>
            </p:cNvPr>
            <p:cNvSpPr/>
            <p:nvPr/>
          </p:nvSpPr>
          <p:spPr>
            <a:xfrm>
              <a:off x="7793527" y="4449247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2" name="爱设计-6-3">
              <a:extLst>
                <a:ext uri="{FF2B5EF4-FFF2-40B4-BE49-F238E27FC236}">
                  <a16:creationId xmlns:a16="http://schemas.microsoft.com/office/drawing/2014/main" id="{94B1F196-8C77-20DA-01F9-40F5259874EE}"/>
                </a:ext>
              </a:extLst>
            </p:cNvPr>
            <p:cNvSpPr/>
            <p:nvPr/>
          </p:nvSpPr>
          <p:spPr>
            <a:xfrm>
              <a:off x="7895778" y="4449247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3" name="爱设计-6-4">
              <a:extLst>
                <a:ext uri="{FF2B5EF4-FFF2-40B4-BE49-F238E27FC236}">
                  <a16:creationId xmlns:a16="http://schemas.microsoft.com/office/drawing/2014/main" id="{A2282764-97E2-2223-97AF-7B7D9FAB5B75}"/>
                </a:ext>
              </a:extLst>
            </p:cNvPr>
            <p:cNvSpPr/>
            <p:nvPr/>
          </p:nvSpPr>
          <p:spPr>
            <a:xfrm>
              <a:off x="7998030" y="4449247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4" name="爱设计-6-5">
              <a:extLst>
                <a:ext uri="{FF2B5EF4-FFF2-40B4-BE49-F238E27FC236}">
                  <a16:creationId xmlns:a16="http://schemas.microsoft.com/office/drawing/2014/main" id="{E22ADCEE-BE44-7476-8567-E4D57EB43A1C}"/>
                </a:ext>
              </a:extLst>
            </p:cNvPr>
            <p:cNvSpPr/>
            <p:nvPr/>
          </p:nvSpPr>
          <p:spPr>
            <a:xfrm>
              <a:off x="8100281" y="4449247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5" name="爱设计-6-6">
              <a:extLst>
                <a:ext uri="{FF2B5EF4-FFF2-40B4-BE49-F238E27FC236}">
                  <a16:creationId xmlns:a16="http://schemas.microsoft.com/office/drawing/2014/main" id="{A28B600F-E6C2-F388-D38D-39ED58246D63}"/>
                </a:ext>
              </a:extLst>
            </p:cNvPr>
            <p:cNvSpPr/>
            <p:nvPr/>
          </p:nvSpPr>
          <p:spPr>
            <a:xfrm>
              <a:off x="8202533" y="4449247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6" name="爱设计-6-7">
              <a:extLst>
                <a:ext uri="{FF2B5EF4-FFF2-40B4-BE49-F238E27FC236}">
                  <a16:creationId xmlns:a16="http://schemas.microsoft.com/office/drawing/2014/main" id="{EDF6C122-9931-5AF5-E1B9-8C1A880B3143}"/>
                </a:ext>
              </a:extLst>
            </p:cNvPr>
            <p:cNvSpPr/>
            <p:nvPr/>
          </p:nvSpPr>
          <p:spPr>
            <a:xfrm>
              <a:off x="8304785" y="4449247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7" name="爱设计-6-8">
              <a:extLst>
                <a:ext uri="{FF2B5EF4-FFF2-40B4-BE49-F238E27FC236}">
                  <a16:creationId xmlns:a16="http://schemas.microsoft.com/office/drawing/2014/main" id="{AEF12305-8E1C-4556-CC22-752AE05DE8D4}"/>
                </a:ext>
              </a:extLst>
            </p:cNvPr>
            <p:cNvSpPr/>
            <p:nvPr/>
          </p:nvSpPr>
          <p:spPr>
            <a:xfrm>
              <a:off x="8407036" y="4449247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8" name="爱设计-6-9">
              <a:extLst>
                <a:ext uri="{FF2B5EF4-FFF2-40B4-BE49-F238E27FC236}">
                  <a16:creationId xmlns:a16="http://schemas.microsoft.com/office/drawing/2014/main" id="{A8682A15-00DA-645F-0D1A-275DA63600B9}"/>
                </a:ext>
              </a:extLst>
            </p:cNvPr>
            <p:cNvSpPr/>
            <p:nvPr/>
          </p:nvSpPr>
          <p:spPr>
            <a:xfrm>
              <a:off x="8509288" y="4449247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9" name="爱设计-6-10">
              <a:extLst>
                <a:ext uri="{FF2B5EF4-FFF2-40B4-BE49-F238E27FC236}">
                  <a16:creationId xmlns:a16="http://schemas.microsoft.com/office/drawing/2014/main" id="{07328C9F-B722-6EE7-8806-C4258F2D243A}"/>
                </a:ext>
              </a:extLst>
            </p:cNvPr>
            <p:cNvSpPr/>
            <p:nvPr/>
          </p:nvSpPr>
          <p:spPr>
            <a:xfrm>
              <a:off x="8611540" y="4449247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0" name="爱设计-6-11">
              <a:extLst>
                <a:ext uri="{FF2B5EF4-FFF2-40B4-BE49-F238E27FC236}">
                  <a16:creationId xmlns:a16="http://schemas.microsoft.com/office/drawing/2014/main" id="{8C590505-8A0E-B3EE-597B-5A9B39F272F0}"/>
                </a:ext>
              </a:extLst>
            </p:cNvPr>
            <p:cNvSpPr/>
            <p:nvPr/>
          </p:nvSpPr>
          <p:spPr>
            <a:xfrm>
              <a:off x="7691275" y="455149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1" name="爱设计-6-12">
              <a:extLst>
                <a:ext uri="{FF2B5EF4-FFF2-40B4-BE49-F238E27FC236}">
                  <a16:creationId xmlns:a16="http://schemas.microsoft.com/office/drawing/2014/main" id="{3DD0970A-6B6B-072B-41EA-B6186B64AA47}"/>
                </a:ext>
              </a:extLst>
            </p:cNvPr>
            <p:cNvSpPr/>
            <p:nvPr/>
          </p:nvSpPr>
          <p:spPr>
            <a:xfrm>
              <a:off x="7793527" y="455149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2" name="爱设计-6-13">
              <a:extLst>
                <a:ext uri="{FF2B5EF4-FFF2-40B4-BE49-F238E27FC236}">
                  <a16:creationId xmlns:a16="http://schemas.microsoft.com/office/drawing/2014/main" id="{85119806-EC11-83D2-7B4A-E6000EEE7B1B}"/>
                </a:ext>
              </a:extLst>
            </p:cNvPr>
            <p:cNvSpPr/>
            <p:nvPr/>
          </p:nvSpPr>
          <p:spPr>
            <a:xfrm>
              <a:off x="7895778" y="455149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3" name="爱设计-6-14">
              <a:extLst>
                <a:ext uri="{FF2B5EF4-FFF2-40B4-BE49-F238E27FC236}">
                  <a16:creationId xmlns:a16="http://schemas.microsoft.com/office/drawing/2014/main" id="{0C216D05-85C1-5D05-ECC3-5621FD2148BF}"/>
                </a:ext>
              </a:extLst>
            </p:cNvPr>
            <p:cNvSpPr/>
            <p:nvPr/>
          </p:nvSpPr>
          <p:spPr>
            <a:xfrm>
              <a:off x="7998030" y="455149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4" name="爱设计-6-15">
              <a:extLst>
                <a:ext uri="{FF2B5EF4-FFF2-40B4-BE49-F238E27FC236}">
                  <a16:creationId xmlns:a16="http://schemas.microsoft.com/office/drawing/2014/main" id="{C3106058-3012-2B5B-F5C9-74A1C7CFBE97}"/>
                </a:ext>
              </a:extLst>
            </p:cNvPr>
            <p:cNvSpPr/>
            <p:nvPr/>
          </p:nvSpPr>
          <p:spPr>
            <a:xfrm>
              <a:off x="8100281" y="455149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5" name="爱设计-6-16">
              <a:extLst>
                <a:ext uri="{FF2B5EF4-FFF2-40B4-BE49-F238E27FC236}">
                  <a16:creationId xmlns:a16="http://schemas.microsoft.com/office/drawing/2014/main" id="{2F4FBC4C-96BD-6BBB-21C8-80668433E453}"/>
                </a:ext>
              </a:extLst>
            </p:cNvPr>
            <p:cNvSpPr/>
            <p:nvPr/>
          </p:nvSpPr>
          <p:spPr>
            <a:xfrm>
              <a:off x="8202533" y="455149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6" name="爱设计-6-17">
              <a:extLst>
                <a:ext uri="{FF2B5EF4-FFF2-40B4-BE49-F238E27FC236}">
                  <a16:creationId xmlns:a16="http://schemas.microsoft.com/office/drawing/2014/main" id="{D7767746-474F-E727-FF0E-1653843F910D}"/>
                </a:ext>
              </a:extLst>
            </p:cNvPr>
            <p:cNvSpPr/>
            <p:nvPr/>
          </p:nvSpPr>
          <p:spPr>
            <a:xfrm>
              <a:off x="8304785" y="455149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7" name="爱设计-6-18">
              <a:extLst>
                <a:ext uri="{FF2B5EF4-FFF2-40B4-BE49-F238E27FC236}">
                  <a16:creationId xmlns:a16="http://schemas.microsoft.com/office/drawing/2014/main" id="{7CF6AEDD-9C97-829A-9D6F-8FE8532BF0F0}"/>
                </a:ext>
              </a:extLst>
            </p:cNvPr>
            <p:cNvSpPr/>
            <p:nvPr/>
          </p:nvSpPr>
          <p:spPr>
            <a:xfrm>
              <a:off x="8407036" y="455149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8" name="爱设计-6-19">
              <a:extLst>
                <a:ext uri="{FF2B5EF4-FFF2-40B4-BE49-F238E27FC236}">
                  <a16:creationId xmlns:a16="http://schemas.microsoft.com/office/drawing/2014/main" id="{58557872-7EBB-1F02-1179-4836C90354C6}"/>
                </a:ext>
              </a:extLst>
            </p:cNvPr>
            <p:cNvSpPr/>
            <p:nvPr/>
          </p:nvSpPr>
          <p:spPr>
            <a:xfrm>
              <a:off x="8509288" y="455149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9" name="爱设计-6-20">
              <a:extLst>
                <a:ext uri="{FF2B5EF4-FFF2-40B4-BE49-F238E27FC236}">
                  <a16:creationId xmlns:a16="http://schemas.microsoft.com/office/drawing/2014/main" id="{0E27CDC0-7E3C-2F43-7521-FF2544FF6D38}"/>
                </a:ext>
              </a:extLst>
            </p:cNvPr>
            <p:cNvSpPr/>
            <p:nvPr/>
          </p:nvSpPr>
          <p:spPr>
            <a:xfrm>
              <a:off x="8611540" y="455149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0" name="爱设计-6-21">
              <a:extLst>
                <a:ext uri="{FF2B5EF4-FFF2-40B4-BE49-F238E27FC236}">
                  <a16:creationId xmlns:a16="http://schemas.microsoft.com/office/drawing/2014/main" id="{020B453A-2BA5-56E9-544F-CCBE10AD0BBA}"/>
                </a:ext>
              </a:extLst>
            </p:cNvPr>
            <p:cNvSpPr/>
            <p:nvPr/>
          </p:nvSpPr>
          <p:spPr>
            <a:xfrm>
              <a:off x="7691275" y="465374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1" name="爱设计-6-22">
              <a:extLst>
                <a:ext uri="{FF2B5EF4-FFF2-40B4-BE49-F238E27FC236}">
                  <a16:creationId xmlns:a16="http://schemas.microsoft.com/office/drawing/2014/main" id="{34EE984E-7659-A078-EEEF-16D007E99EA9}"/>
                </a:ext>
              </a:extLst>
            </p:cNvPr>
            <p:cNvSpPr/>
            <p:nvPr/>
          </p:nvSpPr>
          <p:spPr>
            <a:xfrm>
              <a:off x="7793527" y="465374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2" name="爱设计-6-23">
              <a:extLst>
                <a:ext uri="{FF2B5EF4-FFF2-40B4-BE49-F238E27FC236}">
                  <a16:creationId xmlns:a16="http://schemas.microsoft.com/office/drawing/2014/main" id="{3EA69F7D-2587-7AC8-F69A-3C44304B1155}"/>
                </a:ext>
              </a:extLst>
            </p:cNvPr>
            <p:cNvSpPr/>
            <p:nvPr/>
          </p:nvSpPr>
          <p:spPr>
            <a:xfrm>
              <a:off x="7895778" y="465374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3" name="爱设计-6-24">
              <a:extLst>
                <a:ext uri="{FF2B5EF4-FFF2-40B4-BE49-F238E27FC236}">
                  <a16:creationId xmlns:a16="http://schemas.microsoft.com/office/drawing/2014/main" id="{81EB5A6B-09B1-0B89-4244-203804A20166}"/>
                </a:ext>
              </a:extLst>
            </p:cNvPr>
            <p:cNvSpPr/>
            <p:nvPr/>
          </p:nvSpPr>
          <p:spPr>
            <a:xfrm>
              <a:off x="7998030" y="465374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4" name="爱设计-6-25">
              <a:extLst>
                <a:ext uri="{FF2B5EF4-FFF2-40B4-BE49-F238E27FC236}">
                  <a16:creationId xmlns:a16="http://schemas.microsoft.com/office/drawing/2014/main" id="{E8A82CA3-3E7A-7BC2-B1AC-D11315B98267}"/>
                </a:ext>
              </a:extLst>
            </p:cNvPr>
            <p:cNvSpPr/>
            <p:nvPr/>
          </p:nvSpPr>
          <p:spPr>
            <a:xfrm>
              <a:off x="8100281" y="465374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5" name="爱设计-6-26">
              <a:extLst>
                <a:ext uri="{FF2B5EF4-FFF2-40B4-BE49-F238E27FC236}">
                  <a16:creationId xmlns:a16="http://schemas.microsoft.com/office/drawing/2014/main" id="{A9751FD0-4F80-A536-E707-DA67574DD115}"/>
                </a:ext>
              </a:extLst>
            </p:cNvPr>
            <p:cNvSpPr/>
            <p:nvPr/>
          </p:nvSpPr>
          <p:spPr>
            <a:xfrm>
              <a:off x="8202533" y="465374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6" name="爱设计-6-27">
              <a:extLst>
                <a:ext uri="{FF2B5EF4-FFF2-40B4-BE49-F238E27FC236}">
                  <a16:creationId xmlns:a16="http://schemas.microsoft.com/office/drawing/2014/main" id="{E11FC5E5-6640-0E03-6C1F-848B0174AA2A}"/>
                </a:ext>
              </a:extLst>
            </p:cNvPr>
            <p:cNvSpPr/>
            <p:nvPr/>
          </p:nvSpPr>
          <p:spPr>
            <a:xfrm>
              <a:off x="8304785" y="465374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7" name="爱设计-6-28">
              <a:extLst>
                <a:ext uri="{FF2B5EF4-FFF2-40B4-BE49-F238E27FC236}">
                  <a16:creationId xmlns:a16="http://schemas.microsoft.com/office/drawing/2014/main" id="{80F7581C-43B0-E886-C268-7861B087C834}"/>
                </a:ext>
              </a:extLst>
            </p:cNvPr>
            <p:cNvSpPr/>
            <p:nvPr/>
          </p:nvSpPr>
          <p:spPr>
            <a:xfrm>
              <a:off x="8407036" y="465374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8" name="爱设计-6-29">
              <a:extLst>
                <a:ext uri="{FF2B5EF4-FFF2-40B4-BE49-F238E27FC236}">
                  <a16:creationId xmlns:a16="http://schemas.microsoft.com/office/drawing/2014/main" id="{3B0CB405-F571-6A84-E718-81F86B92A7E0}"/>
                </a:ext>
              </a:extLst>
            </p:cNvPr>
            <p:cNvSpPr/>
            <p:nvPr/>
          </p:nvSpPr>
          <p:spPr>
            <a:xfrm>
              <a:off x="8509288" y="465374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9" name="爱设计-6-30">
              <a:extLst>
                <a:ext uri="{FF2B5EF4-FFF2-40B4-BE49-F238E27FC236}">
                  <a16:creationId xmlns:a16="http://schemas.microsoft.com/office/drawing/2014/main" id="{71A76FA0-85ED-885B-7771-6DA12C6E19B7}"/>
                </a:ext>
              </a:extLst>
            </p:cNvPr>
            <p:cNvSpPr/>
            <p:nvPr/>
          </p:nvSpPr>
          <p:spPr>
            <a:xfrm>
              <a:off x="8611540" y="465374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0" name="爱设计-6-31">
              <a:extLst>
                <a:ext uri="{FF2B5EF4-FFF2-40B4-BE49-F238E27FC236}">
                  <a16:creationId xmlns:a16="http://schemas.microsoft.com/office/drawing/2014/main" id="{99620297-49E7-071B-EE8A-129E9A63E0CC}"/>
                </a:ext>
              </a:extLst>
            </p:cNvPr>
            <p:cNvSpPr/>
            <p:nvPr/>
          </p:nvSpPr>
          <p:spPr>
            <a:xfrm>
              <a:off x="7691275" y="4756001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1" name="爱设计-6-32">
              <a:extLst>
                <a:ext uri="{FF2B5EF4-FFF2-40B4-BE49-F238E27FC236}">
                  <a16:creationId xmlns:a16="http://schemas.microsoft.com/office/drawing/2014/main" id="{44669619-EA63-97A4-ABE4-C139EB93CA40}"/>
                </a:ext>
              </a:extLst>
            </p:cNvPr>
            <p:cNvSpPr/>
            <p:nvPr/>
          </p:nvSpPr>
          <p:spPr>
            <a:xfrm>
              <a:off x="7793527" y="4756001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2" name="爱设计-6-33">
              <a:extLst>
                <a:ext uri="{FF2B5EF4-FFF2-40B4-BE49-F238E27FC236}">
                  <a16:creationId xmlns:a16="http://schemas.microsoft.com/office/drawing/2014/main" id="{38E3D841-F014-E6D7-2869-9D9D2AD2E704}"/>
                </a:ext>
              </a:extLst>
            </p:cNvPr>
            <p:cNvSpPr/>
            <p:nvPr/>
          </p:nvSpPr>
          <p:spPr>
            <a:xfrm>
              <a:off x="7895778" y="4756001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3" name="爱设计-6-34">
              <a:extLst>
                <a:ext uri="{FF2B5EF4-FFF2-40B4-BE49-F238E27FC236}">
                  <a16:creationId xmlns:a16="http://schemas.microsoft.com/office/drawing/2014/main" id="{D4CC1C2F-1712-78BE-3738-8D5477EE5AA0}"/>
                </a:ext>
              </a:extLst>
            </p:cNvPr>
            <p:cNvSpPr/>
            <p:nvPr/>
          </p:nvSpPr>
          <p:spPr>
            <a:xfrm>
              <a:off x="7998030" y="4756001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4" name="爱设计-6-35">
              <a:extLst>
                <a:ext uri="{FF2B5EF4-FFF2-40B4-BE49-F238E27FC236}">
                  <a16:creationId xmlns:a16="http://schemas.microsoft.com/office/drawing/2014/main" id="{3061F9E7-BAA2-E7F0-A91D-5BBC8E6DC0E8}"/>
                </a:ext>
              </a:extLst>
            </p:cNvPr>
            <p:cNvSpPr/>
            <p:nvPr/>
          </p:nvSpPr>
          <p:spPr>
            <a:xfrm>
              <a:off x="8100281" y="4756001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5" name="爱设计-6-36">
              <a:extLst>
                <a:ext uri="{FF2B5EF4-FFF2-40B4-BE49-F238E27FC236}">
                  <a16:creationId xmlns:a16="http://schemas.microsoft.com/office/drawing/2014/main" id="{AEDC21CF-FC24-0427-6E7E-4FCD2B3275BD}"/>
                </a:ext>
              </a:extLst>
            </p:cNvPr>
            <p:cNvSpPr/>
            <p:nvPr/>
          </p:nvSpPr>
          <p:spPr>
            <a:xfrm>
              <a:off x="8202533" y="4756001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6" name="爱设计-6-37">
              <a:extLst>
                <a:ext uri="{FF2B5EF4-FFF2-40B4-BE49-F238E27FC236}">
                  <a16:creationId xmlns:a16="http://schemas.microsoft.com/office/drawing/2014/main" id="{D6A4C740-3D24-A05E-C20B-525E9B3A2522}"/>
                </a:ext>
              </a:extLst>
            </p:cNvPr>
            <p:cNvSpPr/>
            <p:nvPr/>
          </p:nvSpPr>
          <p:spPr>
            <a:xfrm>
              <a:off x="8304785" y="4756001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7" name="爱设计-6-38">
              <a:extLst>
                <a:ext uri="{FF2B5EF4-FFF2-40B4-BE49-F238E27FC236}">
                  <a16:creationId xmlns:a16="http://schemas.microsoft.com/office/drawing/2014/main" id="{77A365AE-10D5-6A30-D6E2-A3828A81ED59}"/>
                </a:ext>
              </a:extLst>
            </p:cNvPr>
            <p:cNvSpPr/>
            <p:nvPr/>
          </p:nvSpPr>
          <p:spPr>
            <a:xfrm>
              <a:off x="8407036" y="4756001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8" name="爱设计-6-39">
              <a:extLst>
                <a:ext uri="{FF2B5EF4-FFF2-40B4-BE49-F238E27FC236}">
                  <a16:creationId xmlns:a16="http://schemas.microsoft.com/office/drawing/2014/main" id="{6479915B-EBE0-5BC4-212C-8A05103AD2F3}"/>
                </a:ext>
              </a:extLst>
            </p:cNvPr>
            <p:cNvSpPr/>
            <p:nvPr/>
          </p:nvSpPr>
          <p:spPr>
            <a:xfrm>
              <a:off x="8509288" y="4756001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9" name="爱设计-6-40">
              <a:extLst>
                <a:ext uri="{FF2B5EF4-FFF2-40B4-BE49-F238E27FC236}">
                  <a16:creationId xmlns:a16="http://schemas.microsoft.com/office/drawing/2014/main" id="{78497A1C-E1E5-6C89-D4D0-FF34FC10CB40}"/>
                </a:ext>
              </a:extLst>
            </p:cNvPr>
            <p:cNvSpPr/>
            <p:nvPr/>
          </p:nvSpPr>
          <p:spPr>
            <a:xfrm>
              <a:off x="8611540" y="4756001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0" name="爱设计-6-41">
              <a:extLst>
                <a:ext uri="{FF2B5EF4-FFF2-40B4-BE49-F238E27FC236}">
                  <a16:creationId xmlns:a16="http://schemas.microsoft.com/office/drawing/2014/main" id="{066869BC-DD9F-B4DD-C610-E26DD920744B}"/>
                </a:ext>
              </a:extLst>
            </p:cNvPr>
            <p:cNvSpPr/>
            <p:nvPr/>
          </p:nvSpPr>
          <p:spPr>
            <a:xfrm>
              <a:off x="7691275" y="4858252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1" name="爱设计-6-42">
              <a:extLst>
                <a:ext uri="{FF2B5EF4-FFF2-40B4-BE49-F238E27FC236}">
                  <a16:creationId xmlns:a16="http://schemas.microsoft.com/office/drawing/2014/main" id="{6C06855B-BABA-9D17-1C35-5EBD7B41982F}"/>
                </a:ext>
              </a:extLst>
            </p:cNvPr>
            <p:cNvSpPr/>
            <p:nvPr/>
          </p:nvSpPr>
          <p:spPr>
            <a:xfrm>
              <a:off x="7793527" y="4858252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2" name="爱设计-6-43">
              <a:extLst>
                <a:ext uri="{FF2B5EF4-FFF2-40B4-BE49-F238E27FC236}">
                  <a16:creationId xmlns:a16="http://schemas.microsoft.com/office/drawing/2014/main" id="{51344596-7192-3A68-3D9F-D4E04C436BF6}"/>
                </a:ext>
              </a:extLst>
            </p:cNvPr>
            <p:cNvSpPr/>
            <p:nvPr/>
          </p:nvSpPr>
          <p:spPr>
            <a:xfrm>
              <a:off x="7895778" y="4858252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3" name="爱设计-6-44">
              <a:extLst>
                <a:ext uri="{FF2B5EF4-FFF2-40B4-BE49-F238E27FC236}">
                  <a16:creationId xmlns:a16="http://schemas.microsoft.com/office/drawing/2014/main" id="{15D70443-8263-FA37-6AF3-704C02E8D001}"/>
                </a:ext>
              </a:extLst>
            </p:cNvPr>
            <p:cNvSpPr/>
            <p:nvPr/>
          </p:nvSpPr>
          <p:spPr>
            <a:xfrm>
              <a:off x="7998030" y="4858252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4" name="爱设计-6-45">
              <a:extLst>
                <a:ext uri="{FF2B5EF4-FFF2-40B4-BE49-F238E27FC236}">
                  <a16:creationId xmlns:a16="http://schemas.microsoft.com/office/drawing/2014/main" id="{BB5D81A1-8F10-B0E1-E3AE-103C4551F727}"/>
                </a:ext>
              </a:extLst>
            </p:cNvPr>
            <p:cNvSpPr/>
            <p:nvPr/>
          </p:nvSpPr>
          <p:spPr>
            <a:xfrm>
              <a:off x="8100281" y="4858252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5" name="爱设计-6-46">
              <a:extLst>
                <a:ext uri="{FF2B5EF4-FFF2-40B4-BE49-F238E27FC236}">
                  <a16:creationId xmlns:a16="http://schemas.microsoft.com/office/drawing/2014/main" id="{CE2EEC86-CF54-73B5-2E08-990321B04864}"/>
                </a:ext>
              </a:extLst>
            </p:cNvPr>
            <p:cNvSpPr/>
            <p:nvPr/>
          </p:nvSpPr>
          <p:spPr>
            <a:xfrm>
              <a:off x="8202533" y="4858252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6" name="爱设计-6-47">
              <a:extLst>
                <a:ext uri="{FF2B5EF4-FFF2-40B4-BE49-F238E27FC236}">
                  <a16:creationId xmlns:a16="http://schemas.microsoft.com/office/drawing/2014/main" id="{AC03D875-553D-8430-FBA4-6D3863378EE3}"/>
                </a:ext>
              </a:extLst>
            </p:cNvPr>
            <p:cNvSpPr/>
            <p:nvPr/>
          </p:nvSpPr>
          <p:spPr>
            <a:xfrm>
              <a:off x="8304785" y="4858252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7" name="爱设计-6-48">
              <a:extLst>
                <a:ext uri="{FF2B5EF4-FFF2-40B4-BE49-F238E27FC236}">
                  <a16:creationId xmlns:a16="http://schemas.microsoft.com/office/drawing/2014/main" id="{F14B6D88-3F1E-4BEB-2F7C-1576B41FF2F1}"/>
                </a:ext>
              </a:extLst>
            </p:cNvPr>
            <p:cNvSpPr/>
            <p:nvPr/>
          </p:nvSpPr>
          <p:spPr>
            <a:xfrm>
              <a:off x="8407036" y="4858252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8" name="爱设计-6-49">
              <a:extLst>
                <a:ext uri="{FF2B5EF4-FFF2-40B4-BE49-F238E27FC236}">
                  <a16:creationId xmlns:a16="http://schemas.microsoft.com/office/drawing/2014/main" id="{809DEC99-8535-EC9C-0090-084DC21DB5D3}"/>
                </a:ext>
              </a:extLst>
            </p:cNvPr>
            <p:cNvSpPr/>
            <p:nvPr/>
          </p:nvSpPr>
          <p:spPr>
            <a:xfrm>
              <a:off x="8509288" y="4858252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9" name="爱设计-6-50">
              <a:extLst>
                <a:ext uri="{FF2B5EF4-FFF2-40B4-BE49-F238E27FC236}">
                  <a16:creationId xmlns:a16="http://schemas.microsoft.com/office/drawing/2014/main" id="{A276A082-F0B0-D3A0-E782-4E263DB58308}"/>
                </a:ext>
              </a:extLst>
            </p:cNvPr>
            <p:cNvSpPr/>
            <p:nvPr/>
          </p:nvSpPr>
          <p:spPr>
            <a:xfrm>
              <a:off x="8611540" y="4858252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0" name="爱设计-6-51">
              <a:extLst>
                <a:ext uri="{FF2B5EF4-FFF2-40B4-BE49-F238E27FC236}">
                  <a16:creationId xmlns:a16="http://schemas.microsoft.com/office/drawing/2014/main" id="{A4772C42-D2B7-A293-D128-DC9F0BC8B5DB}"/>
                </a:ext>
              </a:extLst>
            </p:cNvPr>
            <p:cNvSpPr/>
            <p:nvPr/>
          </p:nvSpPr>
          <p:spPr>
            <a:xfrm>
              <a:off x="7691275" y="4960503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1" name="爱设计-6-52">
              <a:extLst>
                <a:ext uri="{FF2B5EF4-FFF2-40B4-BE49-F238E27FC236}">
                  <a16:creationId xmlns:a16="http://schemas.microsoft.com/office/drawing/2014/main" id="{8868EDD3-416A-A54C-6E74-3AB16214D994}"/>
                </a:ext>
              </a:extLst>
            </p:cNvPr>
            <p:cNvSpPr/>
            <p:nvPr/>
          </p:nvSpPr>
          <p:spPr>
            <a:xfrm>
              <a:off x="7793527" y="4960503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2" name="爱设计-6-53">
              <a:extLst>
                <a:ext uri="{FF2B5EF4-FFF2-40B4-BE49-F238E27FC236}">
                  <a16:creationId xmlns:a16="http://schemas.microsoft.com/office/drawing/2014/main" id="{31328D83-1B49-7F25-F27E-B7D7575270D9}"/>
                </a:ext>
              </a:extLst>
            </p:cNvPr>
            <p:cNvSpPr/>
            <p:nvPr/>
          </p:nvSpPr>
          <p:spPr>
            <a:xfrm>
              <a:off x="7895778" y="4960503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3" name="爱设计-6-54">
              <a:extLst>
                <a:ext uri="{FF2B5EF4-FFF2-40B4-BE49-F238E27FC236}">
                  <a16:creationId xmlns:a16="http://schemas.microsoft.com/office/drawing/2014/main" id="{5264486F-6D61-A7F8-CD3C-AB82D1128112}"/>
                </a:ext>
              </a:extLst>
            </p:cNvPr>
            <p:cNvSpPr/>
            <p:nvPr/>
          </p:nvSpPr>
          <p:spPr>
            <a:xfrm>
              <a:off x="7998030" y="4960503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4" name="爱设计-6-55">
              <a:extLst>
                <a:ext uri="{FF2B5EF4-FFF2-40B4-BE49-F238E27FC236}">
                  <a16:creationId xmlns:a16="http://schemas.microsoft.com/office/drawing/2014/main" id="{228B0197-32BB-25E6-7725-39498FF375E7}"/>
                </a:ext>
              </a:extLst>
            </p:cNvPr>
            <p:cNvSpPr/>
            <p:nvPr/>
          </p:nvSpPr>
          <p:spPr>
            <a:xfrm>
              <a:off x="8100281" y="4960503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5" name="爱设计-6-56">
              <a:extLst>
                <a:ext uri="{FF2B5EF4-FFF2-40B4-BE49-F238E27FC236}">
                  <a16:creationId xmlns:a16="http://schemas.microsoft.com/office/drawing/2014/main" id="{EA09FCB8-9926-A5FA-E442-5C50F7F8447C}"/>
                </a:ext>
              </a:extLst>
            </p:cNvPr>
            <p:cNvSpPr/>
            <p:nvPr/>
          </p:nvSpPr>
          <p:spPr>
            <a:xfrm>
              <a:off x="8202533" y="4960503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6" name="爱设计-6-57">
              <a:extLst>
                <a:ext uri="{FF2B5EF4-FFF2-40B4-BE49-F238E27FC236}">
                  <a16:creationId xmlns:a16="http://schemas.microsoft.com/office/drawing/2014/main" id="{455D307A-2168-0B01-4025-CAFD6676A498}"/>
                </a:ext>
              </a:extLst>
            </p:cNvPr>
            <p:cNvSpPr/>
            <p:nvPr/>
          </p:nvSpPr>
          <p:spPr>
            <a:xfrm>
              <a:off x="8304785" y="4960503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7" name="爱设计-6-58">
              <a:extLst>
                <a:ext uri="{FF2B5EF4-FFF2-40B4-BE49-F238E27FC236}">
                  <a16:creationId xmlns:a16="http://schemas.microsoft.com/office/drawing/2014/main" id="{67A935F2-B55B-F86F-A09C-B229351A151F}"/>
                </a:ext>
              </a:extLst>
            </p:cNvPr>
            <p:cNvSpPr/>
            <p:nvPr/>
          </p:nvSpPr>
          <p:spPr>
            <a:xfrm>
              <a:off x="8407036" y="4960503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8" name="爱设计-6-59">
              <a:extLst>
                <a:ext uri="{FF2B5EF4-FFF2-40B4-BE49-F238E27FC236}">
                  <a16:creationId xmlns:a16="http://schemas.microsoft.com/office/drawing/2014/main" id="{DA1600D5-0E86-DE45-C080-A0FD5F93F3E1}"/>
                </a:ext>
              </a:extLst>
            </p:cNvPr>
            <p:cNvSpPr/>
            <p:nvPr/>
          </p:nvSpPr>
          <p:spPr>
            <a:xfrm>
              <a:off x="8509288" y="4960503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9" name="爱设计-6-60">
              <a:extLst>
                <a:ext uri="{FF2B5EF4-FFF2-40B4-BE49-F238E27FC236}">
                  <a16:creationId xmlns:a16="http://schemas.microsoft.com/office/drawing/2014/main" id="{064DC53E-D924-3C44-72CC-EE5051D549D8}"/>
                </a:ext>
              </a:extLst>
            </p:cNvPr>
            <p:cNvSpPr/>
            <p:nvPr/>
          </p:nvSpPr>
          <p:spPr>
            <a:xfrm>
              <a:off x="8611540" y="4960503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0" name="爱设计-6-61">
              <a:extLst>
                <a:ext uri="{FF2B5EF4-FFF2-40B4-BE49-F238E27FC236}">
                  <a16:creationId xmlns:a16="http://schemas.microsoft.com/office/drawing/2014/main" id="{2E66220F-B40B-756F-879F-D19D0AE57F2C}"/>
                </a:ext>
              </a:extLst>
            </p:cNvPr>
            <p:cNvSpPr/>
            <p:nvPr/>
          </p:nvSpPr>
          <p:spPr>
            <a:xfrm>
              <a:off x="7691275" y="5062755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1" name="爱设计-6-62">
              <a:extLst>
                <a:ext uri="{FF2B5EF4-FFF2-40B4-BE49-F238E27FC236}">
                  <a16:creationId xmlns:a16="http://schemas.microsoft.com/office/drawing/2014/main" id="{34A6A735-66C4-E1D2-DBD7-366A585DCA71}"/>
                </a:ext>
              </a:extLst>
            </p:cNvPr>
            <p:cNvSpPr/>
            <p:nvPr/>
          </p:nvSpPr>
          <p:spPr>
            <a:xfrm>
              <a:off x="7793527" y="5062755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2" name="爱设计-6-63">
              <a:extLst>
                <a:ext uri="{FF2B5EF4-FFF2-40B4-BE49-F238E27FC236}">
                  <a16:creationId xmlns:a16="http://schemas.microsoft.com/office/drawing/2014/main" id="{7E8BF2BD-9C64-A124-697C-A3EE4D8D7D77}"/>
                </a:ext>
              </a:extLst>
            </p:cNvPr>
            <p:cNvSpPr/>
            <p:nvPr/>
          </p:nvSpPr>
          <p:spPr>
            <a:xfrm>
              <a:off x="7895778" y="5062755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3" name="爱设计-6-64">
              <a:extLst>
                <a:ext uri="{FF2B5EF4-FFF2-40B4-BE49-F238E27FC236}">
                  <a16:creationId xmlns:a16="http://schemas.microsoft.com/office/drawing/2014/main" id="{2FC7B8B9-F51A-84F6-2110-42A044601F93}"/>
                </a:ext>
              </a:extLst>
            </p:cNvPr>
            <p:cNvSpPr/>
            <p:nvPr/>
          </p:nvSpPr>
          <p:spPr>
            <a:xfrm>
              <a:off x="7998030" y="5062755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4" name="爱设计-6-65">
              <a:extLst>
                <a:ext uri="{FF2B5EF4-FFF2-40B4-BE49-F238E27FC236}">
                  <a16:creationId xmlns:a16="http://schemas.microsoft.com/office/drawing/2014/main" id="{A020861B-3DB6-EA40-269A-D191A43441C8}"/>
                </a:ext>
              </a:extLst>
            </p:cNvPr>
            <p:cNvSpPr/>
            <p:nvPr/>
          </p:nvSpPr>
          <p:spPr>
            <a:xfrm>
              <a:off x="8100281" y="5062755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5" name="爱设计-6-66">
              <a:extLst>
                <a:ext uri="{FF2B5EF4-FFF2-40B4-BE49-F238E27FC236}">
                  <a16:creationId xmlns:a16="http://schemas.microsoft.com/office/drawing/2014/main" id="{C44918D9-C488-2521-1DA6-464063C8AE39}"/>
                </a:ext>
              </a:extLst>
            </p:cNvPr>
            <p:cNvSpPr/>
            <p:nvPr/>
          </p:nvSpPr>
          <p:spPr>
            <a:xfrm>
              <a:off x="8202533" y="5062755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6" name="爱设计-6-67">
              <a:extLst>
                <a:ext uri="{FF2B5EF4-FFF2-40B4-BE49-F238E27FC236}">
                  <a16:creationId xmlns:a16="http://schemas.microsoft.com/office/drawing/2014/main" id="{B7071248-28ED-BB7D-9F4E-75D3D5D8DD16}"/>
                </a:ext>
              </a:extLst>
            </p:cNvPr>
            <p:cNvSpPr/>
            <p:nvPr/>
          </p:nvSpPr>
          <p:spPr>
            <a:xfrm>
              <a:off x="8304785" y="5062755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7" name="爱设计-6-68">
              <a:extLst>
                <a:ext uri="{FF2B5EF4-FFF2-40B4-BE49-F238E27FC236}">
                  <a16:creationId xmlns:a16="http://schemas.microsoft.com/office/drawing/2014/main" id="{3346B823-05F0-ABA2-246A-D699C3BC81D0}"/>
                </a:ext>
              </a:extLst>
            </p:cNvPr>
            <p:cNvSpPr/>
            <p:nvPr/>
          </p:nvSpPr>
          <p:spPr>
            <a:xfrm>
              <a:off x="8407036" y="5062755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8" name="爱设计-6-69">
              <a:extLst>
                <a:ext uri="{FF2B5EF4-FFF2-40B4-BE49-F238E27FC236}">
                  <a16:creationId xmlns:a16="http://schemas.microsoft.com/office/drawing/2014/main" id="{E3ED8C8E-5050-F6E4-53DC-0999C33070BF}"/>
                </a:ext>
              </a:extLst>
            </p:cNvPr>
            <p:cNvSpPr/>
            <p:nvPr/>
          </p:nvSpPr>
          <p:spPr>
            <a:xfrm>
              <a:off x="8509288" y="5062755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9" name="爱设计-6-70">
              <a:extLst>
                <a:ext uri="{FF2B5EF4-FFF2-40B4-BE49-F238E27FC236}">
                  <a16:creationId xmlns:a16="http://schemas.microsoft.com/office/drawing/2014/main" id="{8517B3F6-E58A-8339-27BB-AA2C8FF76EDA}"/>
                </a:ext>
              </a:extLst>
            </p:cNvPr>
            <p:cNvSpPr/>
            <p:nvPr/>
          </p:nvSpPr>
          <p:spPr>
            <a:xfrm>
              <a:off x="8611540" y="5062755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0" name="爱设计-6-71">
              <a:extLst>
                <a:ext uri="{FF2B5EF4-FFF2-40B4-BE49-F238E27FC236}">
                  <a16:creationId xmlns:a16="http://schemas.microsoft.com/office/drawing/2014/main" id="{184A00F3-8301-7AB9-16E7-3436C56E383A}"/>
                </a:ext>
              </a:extLst>
            </p:cNvPr>
            <p:cNvSpPr/>
            <p:nvPr/>
          </p:nvSpPr>
          <p:spPr>
            <a:xfrm>
              <a:off x="7691275" y="5165005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1" name="爱设计-6-72">
              <a:extLst>
                <a:ext uri="{FF2B5EF4-FFF2-40B4-BE49-F238E27FC236}">
                  <a16:creationId xmlns:a16="http://schemas.microsoft.com/office/drawing/2014/main" id="{BDD20510-D4E5-0B71-1ECE-2EADA5436758}"/>
                </a:ext>
              </a:extLst>
            </p:cNvPr>
            <p:cNvSpPr/>
            <p:nvPr/>
          </p:nvSpPr>
          <p:spPr>
            <a:xfrm>
              <a:off x="7793527" y="5165005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2" name="爱设计-6-73">
              <a:extLst>
                <a:ext uri="{FF2B5EF4-FFF2-40B4-BE49-F238E27FC236}">
                  <a16:creationId xmlns:a16="http://schemas.microsoft.com/office/drawing/2014/main" id="{17F6785F-F4E8-4B5D-8464-E1FD89D0FC75}"/>
                </a:ext>
              </a:extLst>
            </p:cNvPr>
            <p:cNvSpPr/>
            <p:nvPr/>
          </p:nvSpPr>
          <p:spPr>
            <a:xfrm>
              <a:off x="7895778" y="5165005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3" name="爱设计-6-74">
              <a:extLst>
                <a:ext uri="{FF2B5EF4-FFF2-40B4-BE49-F238E27FC236}">
                  <a16:creationId xmlns:a16="http://schemas.microsoft.com/office/drawing/2014/main" id="{9EBADB46-4348-5B50-8B23-B89628C2EF6A}"/>
                </a:ext>
              </a:extLst>
            </p:cNvPr>
            <p:cNvSpPr/>
            <p:nvPr/>
          </p:nvSpPr>
          <p:spPr>
            <a:xfrm>
              <a:off x="7998030" y="5165005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4" name="爱设计-6-75">
              <a:extLst>
                <a:ext uri="{FF2B5EF4-FFF2-40B4-BE49-F238E27FC236}">
                  <a16:creationId xmlns:a16="http://schemas.microsoft.com/office/drawing/2014/main" id="{C3842B22-ECCB-951E-A04A-864FB47E846A}"/>
                </a:ext>
              </a:extLst>
            </p:cNvPr>
            <p:cNvSpPr/>
            <p:nvPr/>
          </p:nvSpPr>
          <p:spPr>
            <a:xfrm>
              <a:off x="8100281" y="5165005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5" name="爱设计-6-76">
              <a:extLst>
                <a:ext uri="{FF2B5EF4-FFF2-40B4-BE49-F238E27FC236}">
                  <a16:creationId xmlns:a16="http://schemas.microsoft.com/office/drawing/2014/main" id="{053817D0-4033-FFBC-79D4-F962EE6F6509}"/>
                </a:ext>
              </a:extLst>
            </p:cNvPr>
            <p:cNvSpPr/>
            <p:nvPr/>
          </p:nvSpPr>
          <p:spPr>
            <a:xfrm>
              <a:off x="8202533" y="5165005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6" name="爱设计-6-77">
              <a:extLst>
                <a:ext uri="{FF2B5EF4-FFF2-40B4-BE49-F238E27FC236}">
                  <a16:creationId xmlns:a16="http://schemas.microsoft.com/office/drawing/2014/main" id="{5C680A03-7B67-3734-3851-76E970A7B314}"/>
                </a:ext>
              </a:extLst>
            </p:cNvPr>
            <p:cNvSpPr/>
            <p:nvPr/>
          </p:nvSpPr>
          <p:spPr>
            <a:xfrm>
              <a:off x="8304785" y="5165005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7" name="爱设计-6-78">
              <a:extLst>
                <a:ext uri="{FF2B5EF4-FFF2-40B4-BE49-F238E27FC236}">
                  <a16:creationId xmlns:a16="http://schemas.microsoft.com/office/drawing/2014/main" id="{1FBDC487-01B9-C50C-9CDF-0A0013FF21B3}"/>
                </a:ext>
              </a:extLst>
            </p:cNvPr>
            <p:cNvSpPr/>
            <p:nvPr/>
          </p:nvSpPr>
          <p:spPr>
            <a:xfrm>
              <a:off x="8407036" y="5165005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8" name="爱设计-6-79">
              <a:extLst>
                <a:ext uri="{FF2B5EF4-FFF2-40B4-BE49-F238E27FC236}">
                  <a16:creationId xmlns:a16="http://schemas.microsoft.com/office/drawing/2014/main" id="{C770E833-01B7-002C-0A6F-847063ABC804}"/>
                </a:ext>
              </a:extLst>
            </p:cNvPr>
            <p:cNvSpPr/>
            <p:nvPr/>
          </p:nvSpPr>
          <p:spPr>
            <a:xfrm>
              <a:off x="8509288" y="5165005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9" name="爱设计-6-80">
              <a:extLst>
                <a:ext uri="{FF2B5EF4-FFF2-40B4-BE49-F238E27FC236}">
                  <a16:creationId xmlns:a16="http://schemas.microsoft.com/office/drawing/2014/main" id="{9AB4E6B9-0EF1-07EA-B7E8-507766A41FC6}"/>
                </a:ext>
              </a:extLst>
            </p:cNvPr>
            <p:cNvSpPr/>
            <p:nvPr/>
          </p:nvSpPr>
          <p:spPr>
            <a:xfrm>
              <a:off x="8611540" y="5165005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0" name="爱设计-6-81">
              <a:extLst>
                <a:ext uri="{FF2B5EF4-FFF2-40B4-BE49-F238E27FC236}">
                  <a16:creationId xmlns:a16="http://schemas.microsoft.com/office/drawing/2014/main" id="{F02281D5-141C-353B-EC65-27AB50B34079}"/>
                </a:ext>
              </a:extLst>
            </p:cNvPr>
            <p:cNvSpPr/>
            <p:nvPr/>
          </p:nvSpPr>
          <p:spPr>
            <a:xfrm>
              <a:off x="7691275" y="5267257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1" name="爱设计-6-82">
              <a:extLst>
                <a:ext uri="{FF2B5EF4-FFF2-40B4-BE49-F238E27FC236}">
                  <a16:creationId xmlns:a16="http://schemas.microsoft.com/office/drawing/2014/main" id="{2B57A152-3B47-4BCC-9F75-7749B0A55876}"/>
                </a:ext>
              </a:extLst>
            </p:cNvPr>
            <p:cNvSpPr/>
            <p:nvPr/>
          </p:nvSpPr>
          <p:spPr>
            <a:xfrm>
              <a:off x="7793527" y="5267257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2" name="爱设计-6-83">
              <a:extLst>
                <a:ext uri="{FF2B5EF4-FFF2-40B4-BE49-F238E27FC236}">
                  <a16:creationId xmlns:a16="http://schemas.microsoft.com/office/drawing/2014/main" id="{1F8A6BFE-DE7B-1242-CD59-A9103B23E8D5}"/>
                </a:ext>
              </a:extLst>
            </p:cNvPr>
            <p:cNvSpPr/>
            <p:nvPr/>
          </p:nvSpPr>
          <p:spPr>
            <a:xfrm>
              <a:off x="7895778" y="5267257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3" name="爱设计-6-84">
              <a:extLst>
                <a:ext uri="{FF2B5EF4-FFF2-40B4-BE49-F238E27FC236}">
                  <a16:creationId xmlns:a16="http://schemas.microsoft.com/office/drawing/2014/main" id="{BF3D4F89-91B8-BB8E-43B5-8B421E71D0AB}"/>
                </a:ext>
              </a:extLst>
            </p:cNvPr>
            <p:cNvSpPr/>
            <p:nvPr/>
          </p:nvSpPr>
          <p:spPr>
            <a:xfrm>
              <a:off x="7998030" y="5267257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4" name="爱设计-6-85">
              <a:extLst>
                <a:ext uri="{FF2B5EF4-FFF2-40B4-BE49-F238E27FC236}">
                  <a16:creationId xmlns:a16="http://schemas.microsoft.com/office/drawing/2014/main" id="{3303A8AE-81F2-5B92-9D81-0994D6D574B6}"/>
                </a:ext>
              </a:extLst>
            </p:cNvPr>
            <p:cNvSpPr/>
            <p:nvPr/>
          </p:nvSpPr>
          <p:spPr>
            <a:xfrm>
              <a:off x="8100281" y="5267257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5" name="爱设计-6-86">
              <a:extLst>
                <a:ext uri="{FF2B5EF4-FFF2-40B4-BE49-F238E27FC236}">
                  <a16:creationId xmlns:a16="http://schemas.microsoft.com/office/drawing/2014/main" id="{A657213B-5CA6-BE19-161B-3DF886902353}"/>
                </a:ext>
              </a:extLst>
            </p:cNvPr>
            <p:cNvSpPr/>
            <p:nvPr/>
          </p:nvSpPr>
          <p:spPr>
            <a:xfrm>
              <a:off x="8202533" y="5267257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6" name="爱设计-6-87">
              <a:extLst>
                <a:ext uri="{FF2B5EF4-FFF2-40B4-BE49-F238E27FC236}">
                  <a16:creationId xmlns:a16="http://schemas.microsoft.com/office/drawing/2014/main" id="{A743ED83-C31D-D3C0-926E-9885DD85E9B9}"/>
                </a:ext>
              </a:extLst>
            </p:cNvPr>
            <p:cNvSpPr/>
            <p:nvPr/>
          </p:nvSpPr>
          <p:spPr>
            <a:xfrm>
              <a:off x="8304785" y="5267257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7" name="爱设计-6-88">
              <a:extLst>
                <a:ext uri="{FF2B5EF4-FFF2-40B4-BE49-F238E27FC236}">
                  <a16:creationId xmlns:a16="http://schemas.microsoft.com/office/drawing/2014/main" id="{39D5CA84-2637-D205-89B8-B89E3CA12210}"/>
                </a:ext>
              </a:extLst>
            </p:cNvPr>
            <p:cNvSpPr/>
            <p:nvPr/>
          </p:nvSpPr>
          <p:spPr>
            <a:xfrm>
              <a:off x="8407036" y="5267257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8" name="爱设计-6-89">
              <a:extLst>
                <a:ext uri="{FF2B5EF4-FFF2-40B4-BE49-F238E27FC236}">
                  <a16:creationId xmlns:a16="http://schemas.microsoft.com/office/drawing/2014/main" id="{D1E662C3-CCF7-38CF-F5A1-BF0935511505}"/>
                </a:ext>
              </a:extLst>
            </p:cNvPr>
            <p:cNvSpPr/>
            <p:nvPr/>
          </p:nvSpPr>
          <p:spPr>
            <a:xfrm>
              <a:off x="8509288" y="5267257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9" name="爱设计-6-90">
              <a:extLst>
                <a:ext uri="{FF2B5EF4-FFF2-40B4-BE49-F238E27FC236}">
                  <a16:creationId xmlns:a16="http://schemas.microsoft.com/office/drawing/2014/main" id="{B9E12316-E91B-1165-0598-BF07E9EEA4F1}"/>
                </a:ext>
              </a:extLst>
            </p:cNvPr>
            <p:cNvSpPr/>
            <p:nvPr/>
          </p:nvSpPr>
          <p:spPr>
            <a:xfrm>
              <a:off x="8611540" y="5267257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0" name="爱设计-6-91">
              <a:extLst>
                <a:ext uri="{FF2B5EF4-FFF2-40B4-BE49-F238E27FC236}">
                  <a16:creationId xmlns:a16="http://schemas.microsoft.com/office/drawing/2014/main" id="{94E76FB2-1D16-7E64-84F7-83F8E0907DE2}"/>
                </a:ext>
              </a:extLst>
            </p:cNvPr>
            <p:cNvSpPr/>
            <p:nvPr/>
          </p:nvSpPr>
          <p:spPr>
            <a:xfrm>
              <a:off x="7691275" y="536950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1" name="爱设计-6-92">
              <a:extLst>
                <a:ext uri="{FF2B5EF4-FFF2-40B4-BE49-F238E27FC236}">
                  <a16:creationId xmlns:a16="http://schemas.microsoft.com/office/drawing/2014/main" id="{DEFB53C0-C8C8-7A03-A148-01342E42AF71}"/>
                </a:ext>
              </a:extLst>
            </p:cNvPr>
            <p:cNvSpPr/>
            <p:nvPr/>
          </p:nvSpPr>
          <p:spPr>
            <a:xfrm>
              <a:off x="7793527" y="536950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2" name="爱设计-6-93">
              <a:extLst>
                <a:ext uri="{FF2B5EF4-FFF2-40B4-BE49-F238E27FC236}">
                  <a16:creationId xmlns:a16="http://schemas.microsoft.com/office/drawing/2014/main" id="{D4999BB2-DD2C-F967-F963-339E6354C79D}"/>
                </a:ext>
              </a:extLst>
            </p:cNvPr>
            <p:cNvSpPr/>
            <p:nvPr/>
          </p:nvSpPr>
          <p:spPr>
            <a:xfrm>
              <a:off x="7895778" y="536950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3" name="爱设计-6-94">
              <a:extLst>
                <a:ext uri="{FF2B5EF4-FFF2-40B4-BE49-F238E27FC236}">
                  <a16:creationId xmlns:a16="http://schemas.microsoft.com/office/drawing/2014/main" id="{734E0A39-D4B9-C154-E2CE-5C5B05045B31}"/>
                </a:ext>
              </a:extLst>
            </p:cNvPr>
            <p:cNvSpPr/>
            <p:nvPr/>
          </p:nvSpPr>
          <p:spPr>
            <a:xfrm>
              <a:off x="7998030" y="536950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4" name="爱设计-6-95">
              <a:extLst>
                <a:ext uri="{FF2B5EF4-FFF2-40B4-BE49-F238E27FC236}">
                  <a16:creationId xmlns:a16="http://schemas.microsoft.com/office/drawing/2014/main" id="{DEC61E24-3459-F3C7-2812-857140113D63}"/>
                </a:ext>
              </a:extLst>
            </p:cNvPr>
            <p:cNvSpPr/>
            <p:nvPr/>
          </p:nvSpPr>
          <p:spPr>
            <a:xfrm>
              <a:off x="8100281" y="536950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5" name="爱设计-6-96">
              <a:extLst>
                <a:ext uri="{FF2B5EF4-FFF2-40B4-BE49-F238E27FC236}">
                  <a16:creationId xmlns:a16="http://schemas.microsoft.com/office/drawing/2014/main" id="{EE787E10-BDE7-AAFC-17A3-F10E12DFCF28}"/>
                </a:ext>
              </a:extLst>
            </p:cNvPr>
            <p:cNvSpPr/>
            <p:nvPr/>
          </p:nvSpPr>
          <p:spPr>
            <a:xfrm>
              <a:off x="8202533" y="536950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6" name="爱设计-6-97">
              <a:extLst>
                <a:ext uri="{FF2B5EF4-FFF2-40B4-BE49-F238E27FC236}">
                  <a16:creationId xmlns:a16="http://schemas.microsoft.com/office/drawing/2014/main" id="{EF00EF78-A9FE-1AB9-4CA0-A4148F6991D3}"/>
                </a:ext>
              </a:extLst>
            </p:cNvPr>
            <p:cNvSpPr/>
            <p:nvPr/>
          </p:nvSpPr>
          <p:spPr>
            <a:xfrm>
              <a:off x="8304785" y="536950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7" name="爱设计-6-98">
              <a:extLst>
                <a:ext uri="{FF2B5EF4-FFF2-40B4-BE49-F238E27FC236}">
                  <a16:creationId xmlns:a16="http://schemas.microsoft.com/office/drawing/2014/main" id="{F6FB7E1B-3BC5-11AD-9733-49950548939E}"/>
                </a:ext>
              </a:extLst>
            </p:cNvPr>
            <p:cNvSpPr/>
            <p:nvPr/>
          </p:nvSpPr>
          <p:spPr>
            <a:xfrm>
              <a:off x="8407036" y="536950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8" name="爱设计-6-99">
              <a:extLst>
                <a:ext uri="{FF2B5EF4-FFF2-40B4-BE49-F238E27FC236}">
                  <a16:creationId xmlns:a16="http://schemas.microsoft.com/office/drawing/2014/main" id="{79AC2B81-282D-01A0-82B1-161274300317}"/>
                </a:ext>
              </a:extLst>
            </p:cNvPr>
            <p:cNvSpPr/>
            <p:nvPr/>
          </p:nvSpPr>
          <p:spPr>
            <a:xfrm>
              <a:off x="8509288" y="536950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9" name="爱设计-6-100">
              <a:extLst>
                <a:ext uri="{FF2B5EF4-FFF2-40B4-BE49-F238E27FC236}">
                  <a16:creationId xmlns:a16="http://schemas.microsoft.com/office/drawing/2014/main" id="{566C73D8-A867-6496-1929-D4E1E86588D6}"/>
                </a:ext>
              </a:extLst>
            </p:cNvPr>
            <p:cNvSpPr/>
            <p:nvPr/>
          </p:nvSpPr>
          <p:spPr>
            <a:xfrm>
              <a:off x="8611540" y="536950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06" name="爱设计-7">
            <a:extLst>
              <a:ext uri="{FF2B5EF4-FFF2-40B4-BE49-F238E27FC236}">
                <a16:creationId xmlns:a16="http://schemas.microsoft.com/office/drawing/2014/main" id="{EE55FE1D-FCC8-533A-0EB1-AFCFFDD26970}"/>
              </a:ext>
            </a:extLst>
          </p:cNvPr>
          <p:cNvGrpSpPr/>
          <p:nvPr/>
        </p:nvGrpSpPr>
        <p:grpSpPr>
          <a:xfrm>
            <a:off x="10783546" y="6121259"/>
            <a:ext cx="798854" cy="271869"/>
            <a:chOff x="15568076" y="4386430"/>
            <a:chExt cx="798854" cy="271869"/>
          </a:xfrm>
        </p:grpSpPr>
        <p:sp>
          <p:nvSpPr>
            <p:cNvPr id="307" name="爱设计-7-1">
              <a:extLst>
                <a:ext uri="{FF2B5EF4-FFF2-40B4-BE49-F238E27FC236}">
                  <a16:creationId xmlns:a16="http://schemas.microsoft.com/office/drawing/2014/main" id="{3D12F4B1-19E9-5E64-2892-9B18DEDD49D3}"/>
                </a:ext>
              </a:extLst>
            </p:cNvPr>
            <p:cNvSpPr/>
            <p:nvPr/>
          </p:nvSpPr>
          <p:spPr>
            <a:xfrm rot="10800000" flipH="1">
              <a:off x="16147759" y="4443942"/>
              <a:ext cx="219171" cy="13831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706" y="0"/>
                  </a:moveTo>
                  <a:lnTo>
                    <a:pt x="12163" y="4029"/>
                  </a:lnTo>
                  <a:lnTo>
                    <a:pt x="14549" y="7809"/>
                  </a:lnTo>
                  <a:lnTo>
                    <a:pt x="0" y="7809"/>
                  </a:lnTo>
                  <a:lnTo>
                    <a:pt x="0" y="13500"/>
                  </a:lnTo>
                  <a:lnTo>
                    <a:pt x="14732" y="13500"/>
                  </a:lnTo>
                  <a:lnTo>
                    <a:pt x="12163" y="17571"/>
                  </a:lnTo>
                  <a:lnTo>
                    <a:pt x="14706" y="21600"/>
                  </a:lnTo>
                  <a:lnTo>
                    <a:pt x="18979" y="14829"/>
                  </a:lnTo>
                  <a:lnTo>
                    <a:pt x="19057" y="14954"/>
                  </a:lnTo>
                  <a:lnTo>
                    <a:pt x="21600" y="10925"/>
                  </a:lnTo>
                  <a:lnTo>
                    <a:pt x="21521" y="10800"/>
                  </a:lnTo>
                  <a:lnTo>
                    <a:pt x="21600" y="10675"/>
                  </a:lnTo>
                  <a:lnTo>
                    <a:pt x="19057" y="6646"/>
                  </a:lnTo>
                  <a:lnTo>
                    <a:pt x="18979" y="6771"/>
                  </a:lnTo>
                  <a:lnTo>
                    <a:pt x="14706" y="0"/>
                  </a:lnTo>
                  <a:close/>
                </a:path>
              </a:pathLst>
            </a:custGeom>
            <a:solidFill>
              <a:schemeClr val="accent1"/>
            </a:solidFill>
            <a:ln w="12700">
              <a:miter lim="400000"/>
            </a:ln>
          </p:spPr>
          <p:txBody>
            <a:bodyPr lIns="50800" tIns="50800" rIns="50800" bIns="50800" anchor="ctr"/>
            <a:lstStyle/>
            <a:p>
              <a:pPr defTabSz="825500">
                <a:defRPr sz="3200">
                  <a:solidFill>
                    <a:srgbClr val="00FF94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308" name="爱设计-7-2">
              <a:extLst>
                <a:ext uri="{FF2B5EF4-FFF2-40B4-BE49-F238E27FC236}">
                  <a16:creationId xmlns:a16="http://schemas.microsoft.com/office/drawing/2014/main" id="{EFA9324D-4FB3-FB77-7116-652D054871E0}"/>
                </a:ext>
              </a:extLst>
            </p:cNvPr>
            <p:cNvSpPr txBox="1"/>
            <p:nvPr/>
          </p:nvSpPr>
          <p:spPr>
            <a:xfrm>
              <a:off x="15568076" y="4386430"/>
              <a:ext cx="583493" cy="271869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50800" tIns="50800" rIns="50800" bIns="50800">
              <a:spAutoFit/>
            </a:bodyPr>
            <a:lstStyle>
              <a:lvl1pPr algn="l">
                <a:lnSpc>
                  <a:spcPct val="80000"/>
                </a:lnSpc>
                <a:defRPr sz="5000">
                  <a:solidFill>
                    <a:srgbClr val="FFFFFF"/>
                  </a:solidFill>
                  <a:latin typeface="Avenir Black"/>
                  <a:ea typeface="Avenir Black"/>
                  <a:cs typeface="Avenir Black"/>
                  <a:sym typeface="Avenir Black"/>
                </a:defRPr>
              </a:lvl1pPr>
            </a:lstStyle>
            <a:p>
              <a:pPr>
                <a:lnSpc>
                  <a:spcPct val="100000"/>
                </a:lnSpc>
              </a:pPr>
              <a:r>
                <a:rPr lang="en-US" sz="1100" dirty="0">
                  <a:latin typeface="+mj-ea"/>
                  <a:ea typeface="+mj-ea"/>
                </a:rPr>
                <a:t>ISHEJI</a:t>
              </a:r>
              <a:endParaRPr sz="1100" dirty="0">
                <a:latin typeface="+mj-ea"/>
                <a:ea typeface="+mj-ea"/>
              </a:endParaRPr>
            </a:p>
          </p:txBody>
        </p:sp>
      </p:grpSp>
      <p:sp>
        <p:nvSpPr>
          <p:cNvPr id="348" name="爱设计-8">
            <a:extLst>
              <a:ext uri="{FF2B5EF4-FFF2-40B4-BE49-F238E27FC236}">
                <a16:creationId xmlns:a16="http://schemas.microsoft.com/office/drawing/2014/main" id="{834F5A23-461C-9C8F-D5D9-FD6D25DFCE43}"/>
              </a:ext>
            </a:extLst>
          </p:cNvPr>
          <p:cNvSpPr/>
          <p:nvPr/>
        </p:nvSpPr>
        <p:spPr>
          <a:xfrm>
            <a:off x="6747285" y="1642377"/>
            <a:ext cx="200346" cy="200346"/>
          </a:xfrm>
          <a:prstGeom prst="donut">
            <a:avLst>
              <a:gd name="adj" fmla="val 12882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21201E"/>
              </a:solidFill>
              <a:effectLst/>
              <a:uLnTx/>
              <a:uFillTx/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  <a:sym typeface="OPPOSans H" panose="00020600040101010101" pitchFamily="18" charset="-122"/>
            </a:endParaRPr>
          </a:p>
        </p:txBody>
      </p:sp>
      <p:sp>
        <p:nvSpPr>
          <p:cNvPr id="349" name="爱设计-9">
            <a:extLst>
              <a:ext uri="{FF2B5EF4-FFF2-40B4-BE49-F238E27FC236}">
                <a16:creationId xmlns:a16="http://schemas.microsoft.com/office/drawing/2014/main" id="{1573CF3C-73D8-309C-35E1-7C231EED19FC}"/>
              </a:ext>
            </a:extLst>
          </p:cNvPr>
          <p:cNvSpPr/>
          <p:nvPr/>
        </p:nvSpPr>
        <p:spPr>
          <a:xfrm>
            <a:off x="9488139" y="1642377"/>
            <a:ext cx="200346" cy="200346"/>
          </a:xfrm>
          <a:prstGeom prst="donut">
            <a:avLst>
              <a:gd name="adj" fmla="val 12882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21201E"/>
              </a:solidFill>
              <a:effectLst/>
              <a:uLnTx/>
              <a:uFillTx/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  <a:sym typeface="OPPOSans H" panose="00020600040101010101" pitchFamily="18" charset="-122"/>
            </a:endParaRPr>
          </a:p>
        </p:txBody>
      </p:sp>
      <p:sp>
        <p:nvSpPr>
          <p:cNvPr id="350" name="爱设计-10">
            <a:extLst>
              <a:ext uri="{FF2B5EF4-FFF2-40B4-BE49-F238E27FC236}">
                <a16:creationId xmlns:a16="http://schemas.microsoft.com/office/drawing/2014/main" id="{34484295-55C9-6D4D-A966-0BEFDB098EAD}"/>
              </a:ext>
            </a:extLst>
          </p:cNvPr>
          <p:cNvSpPr/>
          <p:nvPr/>
        </p:nvSpPr>
        <p:spPr>
          <a:xfrm>
            <a:off x="682538" y="1642377"/>
            <a:ext cx="200346" cy="200346"/>
          </a:xfrm>
          <a:prstGeom prst="donut">
            <a:avLst>
              <a:gd name="adj" fmla="val 12882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21201E"/>
              </a:solidFill>
              <a:effectLst/>
              <a:uLnTx/>
              <a:uFillTx/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  <a:sym typeface="OPPOSans H" panose="00020600040101010101" pitchFamily="18" charset="-122"/>
            </a:endParaRPr>
          </a:p>
        </p:txBody>
      </p:sp>
      <p:sp>
        <p:nvSpPr>
          <p:cNvPr id="351" name="爱设计-11">
            <a:extLst>
              <a:ext uri="{FF2B5EF4-FFF2-40B4-BE49-F238E27FC236}">
                <a16:creationId xmlns:a16="http://schemas.microsoft.com/office/drawing/2014/main" id="{4E1FC78A-3E3E-F4EC-9B78-0E68F9511BAE}"/>
              </a:ext>
            </a:extLst>
          </p:cNvPr>
          <p:cNvSpPr txBox="1"/>
          <p:nvPr/>
        </p:nvSpPr>
        <p:spPr>
          <a:xfrm>
            <a:off x="602831" y="2397181"/>
            <a:ext cx="1307701" cy="646331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1999</a:t>
            </a:r>
            <a:endParaRPr kumimoji="0" lang="zh-CN" altLang="en-US" sz="3600" b="0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OPPOSans H"/>
              <a:ea typeface="OPPOSans H"/>
              <a:cs typeface="+mn-cs"/>
            </a:endParaRPr>
          </a:p>
        </p:txBody>
      </p:sp>
      <p:sp>
        <p:nvSpPr>
          <p:cNvPr id="352" name="爱设计-12">
            <a:extLst>
              <a:ext uri="{FF2B5EF4-FFF2-40B4-BE49-F238E27FC236}">
                <a16:creationId xmlns:a16="http://schemas.microsoft.com/office/drawing/2014/main" id="{47A5018C-480C-DFCE-6D19-67E9D81E3C7E}"/>
              </a:ext>
            </a:extLst>
          </p:cNvPr>
          <p:cNvSpPr txBox="1"/>
          <p:nvPr/>
        </p:nvSpPr>
        <p:spPr>
          <a:xfrm>
            <a:off x="648374" y="1671948"/>
            <a:ext cx="1906458" cy="40011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智能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流转</a:t>
            </a:r>
          </a:p>
        </p:txBody>
      </p:sp>
      <p:sp>
        <p:nvSpPr>
          <p:cNvPr id="353" name="爱设计-13">
            <a:extLst>
              <a:ext uri="{FF2B5EF4-FFF2-40B4-BE49-F238E27FC236}">
                <a16:creationId xmlns:a16="http://schemas.microsoft.com/office/drawing/2014/main" id="{F839A5F2-43C5-AECB-EBD0-1B2218823F76}"/>
              </a:ext>
            </a:extLst>
          </p:cNvPr>
          <p:cNvSpPr txBox="1"/>
          <p:nvPr/>
        </p:nvSpPr>
        <p:spPr>
          <a:xfrm>
            <a:off x="1917943" y="2634153"/>
            <a:ext cx="54631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万件</a:t>
            </a:r>
          </a:p>
        </p:txBody>
      </p:sp>
      <p:cxnSp>
        <p:nvCxnSpPr>
          <p:cNvPr id="354" name="爱设计-14">
            <a:extLst>
              <a:ext uri="{FF2B5EF4-FFF2-40B4-BE49-F238E27FC236}">
                <a16:creationId xmlns:a16="http://schemas.microsoft.com/office/drawing/2014/main" id="{330DC01E-5E3D-4392-F202-24BB37C60562}"/>
              </a:ext>
            </a:extLst>
          </p:cNvPr>
          <p:cNvCxnSpPr>
            <a:cxnSpLocks/>
          </p:cNvCxnSpPr>
          <p:nvPr/>
        </p:nvCxnSpPr>
        <p:spPr>
          <a:xfrm>
            <a:off x="710558" y="3522980"/>
            <a:ext cx="1713555" cy="0"/>
          </a:xfrm>
          <a:prstGeom prst="line">
            <a:avLst/>
          </a:prstGeom>
          <a:ln w="25400" cap="rnd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5" name="爱设计-15">
            <a:extLst>
              <a:ext uri="{FF2B5EF4-FFF2-40B4-BE49-F238E27FC236}">
                <a16:creationId xmlns:a16="http://schemas.microsoft.com/office/drawing/2014/main" id="{1F8D9213-2812-F80C-8479-36C710B1DA41}"/>
              </a:ext>
            </a:extLst>
          </p:cNvPr>
          <p:cNvSpPr/>
          <p:nvPr/>
        </p:nvSpPr>
        <p:spPr>
          <a:xfrm>
            <a:off x="710558" y="5551243"/>
            <a:ext cx="1313505" cy="28766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  <a:sym typeface="OPPOSans H" panose="00020600040101010101" pitchFamily="18" charset="-122"/>
            </a:endParaRPr>
          </a:p>
        </p:txBody>
      </p:sp>
      <p:sp>
        <p:nvSpPr>
          <p:cNvPr id="356" name="爱设计-16">
            <a:extLst>
              <a:ext uri="{FF2B5EF4-FFF2-40B4-BE49-F238E27FC236}">
                <a16:creationId xmlns:a16="http://schemas.microsoft.com/office/drawing/2014/main" id="{03DB5861-BD91-F597-20E7-CF34F404EC48}"/>
              </a:ext>
            </a:extLst>
          </p:cNvPr>
          <p:cNvSpPr/>
          <p:nvPr/>
        </p:nvSpPr>
        <p:spPr>
          <a:xfrm>
            <a:off x="3755804" y="1642377"/>
            <a:ext cx="200346" cy="200346"/>
          </a:xfrm>
          <a:prstGeom prst="donut">
            <a:avLst>
              <a:gd name="adj" fmla="val 12882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21201E"/>
              </a:solidFill>
              <a:effectLst/>
              <a:uLnTx/>
              <a:uFillTx/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  <a:sym typeface="OPPOSans H" panose="00020600040101010101" pitchFamily="18" charset="-122"/>
            </a:endParaRPr>
          </a:p>
        </p:txBody>
      </p:sp>
      <p:sp>
        <p:nvSpPr>
          <p:cNvPr id="357" name="爱设计-17">
            <a:extLst>
              <a:ext uri="{FF2B5EF4-FFF2-40B4-BE49-F238E27FC236}">
                <a16:creationId xmlns:a16="http://schemas.microsoft.com/office/drawing/2014/main" id="{1056AD98-8F12-4C79-5910-FBC4CEB7AD05}"/>
              </a:ext>
            </a:extLst>
          </p:cNvPr>
          <p:cNvSpPr txBox="1"/>
          <p:nvPr/>
        </p:nvSpPr>
        <p:spPr>
          <a:xfrm>
            <a:off x="804576" y="5506676"/>
            <a:ext cx="1184486" cy="334515"/>
          </a:xfrm>
          <a:prstGeom prst="rect">
            <a:avLst/>
          </a:prstGeom>
          <a:noFill/>
        </p:spPr>
        <p:txBody>
          <a:bodyPr wrap="none" rtlCol="0">
            <a:no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1600" spc="120">
                <a:solidFill>
                  <a:srgbClr val="F8F9F9">
                    <a:alpha val="50000"/>
                  </a:srgbClr>
                </a:solidFill>
                <a:latin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12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数据关键词</a:t>
            </a:r>
          </a:p>
        </p:txBody>
      </p:sp>
      <p:sp>
        <p:nvSpPr>
          <p:cNvPr id="358" name="爱设计-18">
            <a:extLst>
              <a:ext uri="{FF2B5EF4-FFF2-40B4-BE49-F238E27FC236}">
                <a16:creationId xmlns:a16="http://schemas.microsoft.com/office/drawing/2014/main" id="{3448C607-7BAA-3C9A-56BF-787B659C5677}"/>
              </a:ext>
            </a:extLst>
          </p:cNvPr>
          <p:cNvSpPr txBox="1"/>
          <p:nvPr/>
        </p:nvSpPr>
        <p:spPr>
          <a:xfrm>
            <a:off x="3686926" y="2397181"/>
            <a:ext cx="1386231" cy="646331"/>
          </a:xfrm>
          <a:prstGeom prst="rect">
            <a:avLst/>
          </a:prstGeom>
          <a:noFill/>
        </p:spPr>
        <p:txBody>
          <a:bodyPr wrap="none" rtlCol="0">
            <a:noAutofit/>
          </a:bodyPr>
          <a:lstStyle>
            <a:defPPr>
              <a:defRPr lang="zh-CN"/>
            </a:defPPr>
            <a:lvl1pPr>
              <a:defRPr sz="3600"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9699</a:t>
            </a:r>
            <a:endParaRPr kumimoji="0" lang="zh-CN" altLang="en-US" sz="3600" b="0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OPPOSans H"/>
              <a:ea typeface="OPPOSans H"/>
              <a:cs typeface="+mn-cs"/>
            </a:endParaRPr>
          </a:p>
        </p:txBody>
      </p:sp>
      <p:sp>
        <p:nvSpPr>
          <p:cNvPr id="359" name="爱设计-19">
            <a:extLst>
              <a:ext uri="{FF2B5EF4-FFF2-40B4-BE49-F238E27FC236}">
                <a16:creationId xmlns:a16="http://schemas.microsoft.com/office/drawing/2014/main" id="{56327135-E776-2F14-5387-3962C6BFC997}"/>
              </a:ext>
            </a:extLst>
          </p:cNvPr>
          <p:cNvSpPr txBox="1"/>
          <p:nvPr/>
        </p:nvSpPr>
        <p:spPr>
          <a:xfrm>
            <a:off x="3732469" y="1671948"/>
            <a:ext cx="1267634" cy="40011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>
            <a:defPPr>
              <a:defRPr lang="zh-CN"/>
            </a:defPPr>
            <a:lvl1pPr>
              <a:defRPr sz="2000"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资产</a:t>
            </a:r>
            <a:r>
              <a:rPr lang="zh-CN" altLang="en-US" dirty="0">
                <a:solidFill>
                  <a:schemeClr val="accent1"/>
                </a:solidFill>
                <a:latin typeface="OPPOSans H"/>
                <a:ea typeface="OPPOSans H"/>
              </a:rPr>
              <a:t>管理</a:t>
            </a:r>
          </a:p>
        </p:txBody>
      </p:sp>
      <p:sp>
        <p:nvSpPr>
          <p:cNvPr id="360" name="爱设计-20">
            <a:extLst>
              <a:ext uri="{FF2B5EF4-FFF2-40B4-BE49-F238E27FC236}">
                <a16:creationId xmlns:a16="http://schemas.microsoft.com/office/drawing/2014/main" id="{452013CA-0F6E-E880-C5F8-E2979078DE61}"/>
              </a:ext>
            </a:extLst>
          </p:cNvPr>
          <p:cNvSpPr txBox="1"/>
          <p:nvPr/>
        </p:nvSpPr>
        <p:spPr>
          <a:xfrm>
            <a:off x="5002037" y="2631608"/>
            <a:ext cx="79752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万</a:t>
            </a:r>
          </a:p>
        </p:txBody>
      </p:sp>
      <p:cxnSp>
        <p:nvCxnSpPr>
          <p:cNvPr id="361" name="爱设计-21">
            <a:extLst>
              <a:ext uri="{FF2B5EF4-FFF2-40B4-BE49-F238E27FC236}">
                <a16:creationId xmlns:a16="http://schemas.microsoft.com/office/drawing/2014/main" id="{5BCD709C-DE07-C0D6-8DA3-858EAC63EE94}"/>
              </a:ext>
            </a:extLst>
          </p:cNvPr>
          <p:cNvCxnSpPr>
            <a:cxnSpLocks/>
          </p:cNvCxnSpPr>
          <p:nvPr/>
        </p:nvCxnSpPr>
        <p:spPr>
          <a:xfrm>
            <a:off x="3794653" y="3522980"/>
            <a:ext cx="1713555" cy="0"/>
          </a:xfrm>
          <a:prstGeom prst="line">
            <a:avLst/>
          </a:prstGeom>
          <a:ln w="25400" cap="rnd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2" name="爱设计-22">
            <a:extLst>
              <a:ext uri="{FF2B5EF4-FFF2-40B4-BE49-F238E27FC236}">
                <a16:creationId xmlns:a16="http://schemas.microsoft.com/office/drawing/2014/main" id="{CA9BD040-3BEB-6EA8-743C-0BDBFD32BE74}"/>
              </a:ext>
            </a:extLst>
          </p:cNvPr>
          <p:cNvSpPr/>
          <p:nvPr/>
        </p:nvSpPr>
        <p:spPr>
          <a:xfrm>
            <a:off x="3794653" y="5551243"/>
            <a:ext cx="1313505" cy="28766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  <a:sym typeface="OPPOSans H" panose="00020600040101010101" pitchFamily="18" charset="-122"/>
            </a:endParaRPr>
          </a:p>
        </p:txBody>
      </p:sp>
      <p:sp>
        <p:nvSpPr>
          <p:cNvPr id="363" name="爱设计-23">
            <a:extLst>
              <a:ext uri="{FF2B5EF4-FFF2-40B4-BE49-F238E27FC236}">
                <a16:creationId xmlns:a16="http://schemas.microsoft.com/office/drawing/2014/main" id="{26C7F176-7DCF-1AAC-A9DF-B6CB8124D847}"/>
              </a:ext>
            </a:extLst>
          </p:cNvPr>
          <p:cNvSpPr txBox="1"/>
          <p:nvPr/>
        </p:nvSpPr>
        <p:spPr>
          <a:xfrm>
            <a:off x="3888671" y="5506676"/>
            <a:ext cx="1184486" cy="334515"/>
          </a:xfrm>
          <a:prstGeom prst="rect">
            <a:avLst/>
          </a:prstGeom>
          <a:noFill/>
        </p:spPr>
        <p:txBody>
          <a:bodyPr wrap="none" rtlCol="0">
            <a:no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1400" b="1" spc="120">
                <a:solidFill>
                  <a:schemeClr val="bg1"/>
                </a:solidFill>
                <a:latin typeface="+mn-ea"/>
              </a:defRPr>
            </a:lvl1pPr>
          </a:lstStyle>
          <a:p>
            <a:r>
              <a:rPr lang="zh-CN" altLang="en-US" b="0" dirty="0">
                <a:solidFill>
                  <a:srgbClr val="FFFFFF"/>
                </a:solidFill>
                <a:latin typeface="+mj-ea"/>
                <a:ea typeface="+mj-ea"/>
              </a:rPr>
              <a:t>数据关键词</a:t>
            </a:r>
          </a:p>
        </p:txBody>
      </p:sp>
      <p:sp>
        <p:nvSpPr>
          <p:cNvPr id="364" name="爱设计-24">
            <a:extLst>
              <a:ext uri="{FF2B5EF4-FFF2-40B4-BE49-F238E27FC236}">
                <a16:creationId xmlns:a16="http://schemas.microsoft.com/office/drawing/2014/main" id="{C99ED4ED-968F-CEC3-9FF4-90500D433921}"/>
              </a:ext>
            </a:extLst>
          </p:cNvPr>
          <p:cNvSpPr txBox="1"/>
          <p:nvPr/>
        </p:nvSpPr>
        <p:spPr>
          <a:xfrm>
            <a:off x="6670396" y="2397181"/>
            <a:ext cx="746469" cy="646331"/>
          </a:xfrm>
          <a:prstGeom prst="rect">
            <a:avLst/>
          </a:prstGeom>
          <a:noFill/>
        </p:spPr>
        <p:txBody>
          <a:bodyPr wrap="none" rtlCol="0">
            <a:noAutofit/>
          </a:bodyPr>
          <a:lstStyle>
            <a:defPPr>
              <a:defRPr lang="zh-CN"/>
            </a:defPPr>
            <a:lvl1pPr>
              <a:defRPr sz="3600"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85</a:t>
            </a:r>
            <a:endParaRPr kumimoji="0" lang="zh-CN" altLang="en-US" sz="3600" b="0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OPPOSans H"/>
              <a:ea typeface="OPPOSans H"/>
              <a:cs typeface="+mn-cs"/>
            </a:endParaRPr>
          </a:p>
        </p:txBody>
      </p:sp>
      <p:sp>
        <p:nvSpPr>
          <p:cNvPr id="365" name="爱设计-25">
            <a:extLst>
              <a:ext uri="{FF2B5EF4-FFF2-40B4-BE49-F238E27FC236}">
                <a16:creationId xmlns:a16="http://schemas.microsoft.com/office/drawing/2014/main" id="{7EA7E41C-190B-1AF7-862C-E260487DF177}"/>
              </a:ext>
            </a:extLst>
          </p:cNvPr>
          <p:cNvSpPr txBox="1"/>
          <p:nvPr/>
        </p:nvSpPr>
        <p:spPr>
          <a:xfrm>
            <a:off x="6715939" y="1671948"/>
            <a:ext cx="1368965" cy="40011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>
            <a:defPPr>
              <a:defRPr lang="zh-CN"/>
            </a:defPPr>
            <a:lvl1pPr>
              <a:defRPr sz="2000"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塑造</a:t>
            </a:r>
            <a:r>
              <a:rPr lang="zh-CN" altLang="en-US" dirty="0">
                <a:solidFill>
                  <a:schemeClr val="accent1"/>
                </a:solidFill>
                <a:latin typeface="OPPOSans H"/>
                <a:ea typeface="OPPOSans H"/>
              </a:rPr>
              <a:t>传播</a:t>
            </a:r>
          </a:p>
        </p:txBody>
      </p:sp>
      <p:sp>
        <p:nvSpPr>
          <p:cNvPr id="366" name="爱设计-26">
            <a:extLst>
              <a:ext uri="{FF2B5EF4-FFF2-40B4-BE49-F238E27FC236}">
                <a16:creationId xmlns:a16="http://schemas.microsoft.com/office/drawing/2014/main" id="{7D14EEED-2C85-9659-B13E-758A2D4938B7}"/>
              </a:ext>
            </a:extLst>
          </p:cNvPr>
          <p:cNvSpPr txBox="1"/>
          <p:nvPr/>
        </p:nvSpPr>
        <p:spPr>
          <a:xfrm>
            <a:off x="7363755" y="2630397"/>
            <a:ext cx="33802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%</a:t>
            </a:r>
            <a:endParaRPr kumimoji="0" lang="zh-CN" altLang="en-US" sz="14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PPOSans H"/>
              <a:ea typeface="OPPOSans H"/>
              <a:cs typeface="+mn-cs"/>
            </a:endParaRPr>
          </a:p>
        </p:txBody>
      </p:sp>
      <p:cxnSp>
        <p:nvCxnSpPr>
          <p:cNvPr id="367" name="爱设计-27">
            <a:extLst>
              <a:ext uri="{FF2B5EF4-FFF2-40B4-BE49-F238E27FC236}">
                <a16:creationId xmlns:a16="http://schemas.microsoft.com/office/drawing/2014/main" id="{F1249378-8565-C3D0-4DC2-E027A75D1BD1}"/>
              </a:ext>
            </a:extLst>
          </p:cNvPr>
          <p:cNvCxnSpPr>
            <a:cxnSpLocks/>
          </p:cNvCxnSpPr>
          <p:nvPr/>
        </p:nvCxnSpPr>
        <p:spPr>
          <a:xfrm>
            <a:off x="6778123" y="3522980"/>
            <a:ext cx="1713555" cy="0"/>
          </a:xfrm>
          <a:prstGeom prst="line">
            <a:avLst/>
          </a:prstGeom>
          <a:ln w="25400" cap="rnd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8" name="爱设计-28">
            <a:extLst>
              <a:ext uri="{FF2B5EF4-FFF2-40B4-BE49-F238E27FC236}">
                <a16:creationId xmlns:a16="http://schemas.microsoft.com/office/drawing/2014/main" id="{ECDF3FAA-85D7-8E53-9BF8-9EC9CD883F75}"/>
              </a:ext>
            </a:extLst>
          </p:cNvPr>
          <p:cNvSpPr/>
          <p:nvPr/>
        </p:nvSpPr>
        <p:spPr>
          <a:xfrm>
            <a:off x="6778123" y="5551243"/>
            <a:ext cx="1313505" cy="28766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  <a:sym typeface="OPPOSans H" panose="00020600040101010101" pitchFamily="18" charset="-122"/>
            </a:endParaRPr>
          </a:p>
        </p:txBody>
      </p:sp>
      <p:sp>
        <p:nvSpPr>
          <p:cNvPr id="369" name="爱设计-29">
            <a:extLst>
              <a:ext uri="{FF2B5EF4-FFF2-40B4-BE49-F238E27FC236}">
                <a16:creationId xmlns:a16="http://schemas.microsoft.com/office/drawing/2014/main" id="{FC37DFB9-7AC0-901E-3439-5F9D7D756686}"/>
              </a:ext>
            </a:extLst>
          </p:cNvPr>
          <p:cNvSpPr txBox="1"/>
          <p:nvPr/>
        </p:nvSpPr>
        <p:spPr>
          <a:xfrm>
            <a:off x="6872141" y="5506676"/>
            <a:ext cx="1184486" cy="334515"/>
          </a:xfrm>
          <a:prstGeom prst="rect">
            <a:avLst/>
          </a:prstGeom>
          <a:noFill/>
        </p:spPr>
        <p:txBody>
          <a:bodyPr wrap="none" rtlCol="0">
            <a:no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1400" b="1" spc="120">
                <a:solidFill>
                  <a:schemeClr val="bg1"/>
                </a:solidFill>
                <a:latin typeface="+mn-ea"/>
              </a:defRPr>
            </a:lvl1pPr>
          </a:lstStyle>
          <a:p>
            <a:r>
              <a:rPr lang="zh-CN" altLang="en-US" b="0" dirty="0">
                <a:solidFill>
                  <a:srgbClr val="FFFFFF"/>
                </a:solidFill>
                <a:latin typeface="+mj-ea"/>
                <a:ea typeface="+mj-ea"/>
              </a:rPr>
              <a:t>数据关键词</a:t>
            </a:r>
          </a:p>
        </p:txBody>
      </p:sp>
      <p:sp>
        <p:nvSpPr>
          <p:cNvPr id="370" name="爱设计-30">
            <a:extLst>
              <a:ext uri="{FF2B5EF4-FFF2-40B4-BE49-F238E27FC236}">
                <a16:creationId xmlns:a16="http://schemas.microsoft.com/office/drawing/2014/main" id="{3D4BDEA9-EEB9-4D33-48F6-1302328E56B8}"/>
              </a:ext>
            </a:extLst>
          </p:cNvPr>
          <p:cNvSpPr txBox="1"/>
          <p:nvPr/>
        </p:nvSpPr>
        <p:spPr>
          <a:xfrm>
            <a:off x="9433696" y="2397181"/>
            <a:ext cx="746469" cy="646331"/>
          </a:xfrm>
          <a:prstGeom prst="rect">
            <a:avLst/>
          </a:prstGeom>
          <a:noFill/>
        </p:spPr>
        <p:txBody>
          <a:bodyPr wrap="none" rtlCol="0">
            <a:noAutofit/>
          </a:bodyPr>
          <a:lstStyle>
            <a:defPPr>
              <a:defRPr lang="zh-CN"/>
            </a:defPPr>
            <a:lvl1pPr>
              <a:defRPr sz="3600"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95</a:t>
            </a:r>
            <a:endParaRPr kumimoji="0" lang="zh-CN" altLang="en-US" sz="3600" b="0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OPPOSans H"/>
              <a:ea typeface="OPPOSans H"/>
              <a:cs typeface="+mn-cs"/>
            </a:endParaRPr>
          </a:p>
        </p:txBody>
      </p:sp>
      <p:sp>
        <p:nvSpPr>
          <p:cNvPr id="371" name="爱设计-31">
            <a:extLst>
              <a:ext uri="{FF2B5EF4-FFF2-40B4-BE49-F238E27FC236}">
                <a16:creationId xmlns:a16="http://schemas.microsoft.com/office/drawing/2014/main" id="{DEDC4E26-6C4F-ACA2-9839-EFFDFE0BC8F7}"/>
              </a:ext>
            </a:extLst>
          </p:cNvPr>
          <p:cNvSpPr txBox="1"/>
          <p:nvPr/>
        </p:nvSpPr>
        <p:spPr>
          <a:xfrm>
            <a:off x="9479239" y="1671948"/>
            <a:ext cx="1713555" cy="40011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>
            <a:defPPr>
              <a:defRPr lang="zh-CN"/>
            </a:defPPr>
            <a:lvl1pPr>
              <a:defRPr sz="2000"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营销</a:t>
            </a:r>
            <a:r>
              <a:rPr lang="zh-CN" altLang="en-US" dirty="0">
                <a:solidFill>
                  <a:schemeClr val="accent1"/>
                </a:solidFill>
                <a:latin typeface="OPPOSans H"/>
                <a:ea typeface="OPPOSans H"/>
              </a:rPr>
              <a:t>获客</a:t>
            </a:r>
          </a:p>
        </p:txBody>
      </p:sp>
      <p:sp>
        <p:nvSpPr>
          <p:cNvPr id="372" name="爱设计-32">
            <a:extLst>
              <a:ext uri="{FF2B5EF4-FFF2-40B4-BE49-F238E27FC236}">
                <a16:creationId xmlns:a16="http://schemas.microsoft.com/office/drawing/2014/main" id="{9C4BAB36-AB41-870F-17A0-BF10BADBCF4C}"/>
              </a:ext>
            </a:extLst>
          </p:cNvPr>
          <p:cNvSpPr txBox="1"/>
          <p:nvPr/>
        </p:nvSpPr>
        <p:spPr>
          <a:xfrm>
            <a:off x="10137343" y="2624917"/>
            <a:ext cx="37947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%</a:t>
            </a:r>
            <a:endParaRPr kumimoji="0" lang="zh-CN" altLang="en-US" sz="14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PPOSans H"/>
              <a:ea typeface="OPPOSans H"/>
              <a:cs typeface="+mn-cs"/>
            </a:endParaRPr>
          </a:p>
        </p:txBody>
      </p:sp>
      <p:cxnSp>
        <p:nvCxnSpPr>
          <p:cNvPr id="373" name="爱设计-33">
            <a:extLst>
              <a:ext uri="{FF2B5EF4-FFF2-40B4-BE49-F238E27FC236}">
                <a16:creationId xmlns:a16="http://schemas.microsoft.com/office/drawing/2014/main" id="{FAC4FE28-3CEA-1951-1ADC-24DDD55F4E1E}"/>
              </a:ext>
            </a:extLst>
          </p:cNvPr>
          <p:cNvCxnSpPr>
            <a:cxnSpLocks/>
          </p:cNvCxnSpPr>
          <p:nvPr/>
        </p:nvCxnSpPr>
        <p:spPr>
          <a:xfrm>
            <a:off x="9541423" y="3522980"/>
            <a:ext cx="1713555" cy="0"/>
          </a:xfrm>
          <a:prstGeom prst="line">
            <a:avLst/>
          </a:prstGeom>
          <a:ln w="25400" cap="rnd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4" name="爱设计-34">
            <a:extLst>
              <a:ext uri="{FF2B5EF4-FFF2-40B4-BE49-F238E27FC236}">
                <a16:creationId xmlns:a16="http://schemas.microsoft.com/office/drawing/2014/main" id="{BA90BF48-6FFC-88E6-FBAE-1FAA84775FC2}"/>
              </a:ext>
            </a:extLst>
          </p:cNvPr>
          <p:cNvSpPr/>
          <p:nvPr/>
        </p:nvSpPr>
        <p:spPr>
          <a:xfrm>
            <a:off x="9541423" y="5551243"/>
            <a:ext cx="1313505" cy="28766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  <a:sym typeface="OPPOSans H" panose="00020600040101010101" pitchFamily="18" charset="-122"/>
            </a:endParaRPr>
          </a:p>
        </p:txBody>
      </p:sp>
      <p:sp>
        <p:nvSpPr>
          <p:cNvPr id="375" name="爱设计-35">
            <a:extLst>
              <a:ext uri="{FF2B5EF4-FFF2-40B4-BE49-F238E27FC236}">
                <a16:creationId xmlns:a16="http://schemas.microsoft.com/office/drawing/2014/main" id="{F35122CC-5C8F-BFE9-4DF5-5129D2288D35}"/>
              </a:ext>
            </a:extLst>
          </p:cNvPr>
          <p:cNvSpPr txBox="1"/>
          <p:nvPr/>
        </p:nvSpPr>
        <p:spPr>
          <a:xfrm>
            <a:off x="9635441" y="5506676"/>
            <a:ext cx="1184486" cy="334515"/>
          </a:xfrm>
          <a:prstGeom prst="rect">
            <a:avLst/>
          </a:prstGeom>
          <a:noFill/>
        </p:spPr>
        <p:txBody>
          <a:bodyPr wrap="none" rtlCol="0">
            <a:no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1400" b="1" spc="120">
                <a:solidFill>
                  <a:schemeClr val="bg1"/>
                </a:solidFill>
                <a:latin typeface="+mn-ea"/>
              </a:defRPr>
            </a:lvl1pPr>
          </a:lstStyle>
          <a:p>
            <a:r>
              <a:rPr lang="zh-CN" altLang="en-US" b="0" dirty="0">
                <a:solidFill>
                  <a:srgbClr val="FFFFFF"/>
                </a:solidFill>
                <a:latin typeface="+mj-ea"/>
                <a:ea typeface="+mj-ea"/>
              </a:rPr>
              <a:t>数据关键词</a:t>
            </a:r>
          </a:p>
        </p:txBody>
      </p:sp>
      <p:sp>
        <p:nvSpPr>
          <p:cNvPr id="376" name="爱设计-36">
            <a:extLst>
              <a:ext uri="{FF2B5EF4-FFF2-40B4-BE49-F238E27FC236}">
                <a16:creationId xmlns:a16="http://schemas.microsoft.com/office/drawing/2014/main" id="{F244ACEF-E047-2BA4-FEBE-526BA4C42977}"/>
              </a:ext>
            </a:extLst>
          </p:cNvPr>
          <p:cNvSpPr txBox="1"/>
          <p:nvPr/>
        </p:nvSpPr>
        <p:spPr>
          <a:xfrm>
            <a:off x="624689" y="4046539"/>
            <a:ext cx="2175661" cy="719361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Pct val="25000"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ea"/>
                <a:cs typeface="+mn-cs"/>
              </a:rPr>
              <a:t>通过海报、文章、视频、音频、直播等形式创造优质内容，经由内容智能中台分发到各个渠道</a:t>
            </a:r>
          </a:p>
        </p:txBody>
      </p:sp>
      <p:sp>
        <p:nvSpPr>
          <p:cNvPr id="377" name="爱设计-37">
            <a:extLst>
              <a:ext uri="{FF2B5EF4-FFF2-40B4-BE49-F238E27FC236}">
                <a16:creationId xmlns:a16="http://schemas.microsoft.com/office/drawing/2014/main" id="{08066944-B5A9-2305-08FF-E8304D8CB230}"/>
              </a:ext>
            </a:extLst>
          </p:cNvPr>
          <p:cNvSpPr txBox="1"/>
          <p:nvPr/>
        </p:nvSpPr>
        <p:spPr>
          <a:xfrm>
            <a:off x="3695017" y="4046539"/>
            <a:ext cx="2175661" cy="719361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Pct val="25000"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ea"/>
                <a:cs typeface="+mn-cs"/>
              </a:rPr>
              <a:t>基于全社交媒体平台进行全域流量整合营销，借助数据中台</a:t>
            </a:r>
            <a:r>
              <a:rPr kumimoji="0" lang="en-US" altLang="zh-CN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ea"/>
                <a:cs typeface="+mn-cs"/>
              </a:rPr>
              <a:t>KolRank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ea"/>
                <a:cs typeface="+mn-cs"/>
              </a:rPr>
              <a:t>提供标准化产品及服务</a:t>
            </a:r>
          </a:p>
        </p:txBody>
      </p:sp>
      <p:sp>
        <p:nvSpPr>
          <p:cNvPr id="378" name="爱设计-38">
            <a:extLst>
              <a:ext uri="{FF2B5EF4-FFF2-40B4-BE49-F238E27FC236}">
                <a16:creationId xmlns:a16="http://schemas.microsoft.com/office/drawing/2014/main" id="{DEC02061-6FCD-370E-B197-986633F25CE3}"/>
              </a:ext>
            </a:extLst>
          </p:cNvPr>
          <p:cNvSpPr txBox="1"/>
          <p:nvPr/>
        </p:nvSpPr>
        <p:spPr>
          <a:xfrm>
            <a:off x="6727151" y="4046539"/>
            <a:ext cx="2175661" cy="719361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Pct val="25000"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ea"/>
                <a:cs typeface="+mn-cs"/>
              </a:rPr>
              <a:t>以优质内容作为营销输出核心，承载品牌内核，引发用户的情感共鸣和价值观认同</a:t>
            </a:r>
          </a:p>
        </p:txBody>
      </p:sp>
      <p:sp>
        <p:nvSpPr>
          <p:cNvPr id="379" name="爱设计-39">
            <a:extLst>
              <a:ext uri="{FF2B5EF4-FFF2-40B4-BE49-F238E27FC236}">
                <a16:creationId xmlns:a16="http://schemas.microsoft.com/office/drawing/2014/main" id="{626A3683-DDD5-02C2-8273-E04BE2DED247}"/>
              </a:ext>
            </a:extLst>
          </p:cNvPr>
          <p:cNvSpPr txBox="1"/>
          <p:nvPr/>
        </p:nvSpPr>
        <p:spPr>
          <a:xfrm>
            <a:off x="9430455" y="4046539"/>
            <a:ext cx="2175661" cy="719361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Pct val="25000"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ea"/>
                <a:cs typeface="+mn-cs"/>
              </a:rPr>
              <a:t>在不同流量平台开设个人账户，传递品牌声量，对平台用户种草、拉新以建立企业私域流量池</a:t>
            </a:r>
          </a:p>
        </p:txBody>
      </p:sp>
    </p:spTree>
    <p:extLst>
      <p:ext uri="{BB962C8B-B14F-4D97-AF65-F5344CB8AC3E}">
        <p14:creationId xmlns:p14="http://schemas.microsoft.com/office/powerpoint/2010/main" val="106887017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爱设计-1">
            <a:extLst>
              <a:ext uri="{FF2B5EF4-FFF2-40B4-BE49-F238E27FC236}">
                <a16:creationId xmlns:a16="http://schemas.microsoft.com/office/drawing/2014/main" id="{C2F77F16-C9DD-58D4-487E-81DDE6474EB3}"/>
              </a:ext>
            </a:extLst>
          </p:cNvPr>
          <p:cNvGrpSpPr/>
          <p:nvPr/>
        </p:nvGrpSpPr>
        <p:grpSpPr>
          <a:xfrm>
            <a:off x="-121995" y="-51448"/>
            <a:ext cx="12084928" cy="6780918"/>
            <a:chOff x="0" y="0"/>
            <a:chExt cx="24384000" cy="13681991"/>
          </a:xfrm>
        </p:grpSpPr>
        <p:sp>
          <p:nvSpPr>
            <p:cNvPr id="23" name="爱设计-1-1">
              <a:extLst>
                <a:ext uri="{FF2B5EF4-FFF2-40B4-BE49-F238E27FC236}">
                  <a16:creationId xmlns:a16="http://schemas.microsoft.com/office/drawing/2014/main" id="{DB21BFA0-2943-7036-B539-35E1D4462B29}"/>
                </a:ext>
              </a:extLst>
            </p:cNvPr>
            <p:cNvSpPr/>
            <p:nvPr/>
          </p:nvSpPr>
          <p:spPr>
            <a:xfrm>
              <a:off x="-1" y="796558"/>
              <a:ext cx="24384001" cy="1"/>
            </a:xfrm>
            <a:prstGeom prst="line">
              <a:avLst/>
            </a:prstGeom>
            <a:noFill/>
            <a:ln w="12700" cap="flat">
              <a:solidFill>
                <a:schemeClr val="bg1">
                  <a:alpha val="10000"/>
                </a:scheme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  <p:sp>
          <p:nvSpPr>
            <p:cNvPr id="24" name="爱设计-1-2">
              <a:extLst>
                <a:ext uri="{FF2B5EF4-FFF2-40B4-BE49-F238E27FC236}">
                  <a16:creationId xmlns:a16="http://schemas.microsoft.com/office/drawing/2014/main" id="{89458882-6015-75F9-0A56-E1CEC103B2B8}"/>
                </a:ext>
              </a:extLst>
            </p:cNvPr>
            <p:cNvSpPr/>
            <p:nvPr/>
          </p:nvSpPr>
          <p:spPr>
            <a:xfrm flipV="1">
              <a:off x="23791977" y="-1"/>
              <a:ext cx="5184" cy="13681992"/>
            </a:xfrm>
            <a:prstGeom prst="line">
              <a:avLst/>
            </a:prstGeom>
            <a:noFill/>
            <a:ln w="12700" cap="flat">
              <a:solidFill>
                <a:schemeClr val="bg1">
                  <a:alpha val="10000"/>
                </a:scheme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  <p:sp>
          <p:nvSpPr>
            <p:cNvPr id="25" name="爱设计-1-3">
              <a:extLst>
                <a:ext uri="{FF2B5EF4-FFF2-40B4-BE49-F238E27FC236}">
                  <a16:creationId xmlns:a16="http://schemas.microsoft.com/office/drawing/2014/main" id="{D8804EDD-F498-3BE1-F715-56FB35E4E1DD}"/>
                </a:ext>
              </a:extLst>
            </p:cNvPr>
            <p:cNvSpPr/>
            <p:nvPr/>
          </p:nvSpPr>
          <p:spPr>
            <a:xfrm>
              <a:off x="0" y="12929478"/>
              <a:ext cx="24384000" cy="1"/>
            </a:xfrm>
            <a:prstGeom prst="line">
              <a:avLst/>
            </a:prstGeom>
            <a:noFill/>
            <a:ln w="12700" cap="flat">
              <a:solidFill>
                <a:schemeClr val="bg1">
                  <a:alpha val="10000"/>
                </a:scheme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  <p:sp>
          <p:nvSpPr>
            <p:cNvPr id="26" name="爱设计-1-4">
              <a:extLst>
                <a:ext uri="{FF2B5EF4-FFF2-40B4-BE49-F238E27FC236}">
                  <a16:creationId xmlns:a16="http://schemas.microsoft.com/office/drawing/2014/main" id="{BD552BA9-53CD-73E2-900A-B446566D73BB}"/>
                </a:ext>
              </a:extLst>
            </p:cNvPr>
            <p:cNvSpPr/>
            <p:nvPr/>
          </p:nvSpPr>
          <p:spPr>
            <a:xfrm flipV="1">
              <a:off x="1151488" y="-1"/>
              <a:ext cx="5184" cy="13681992"/>
            </a:xfrm>
            <a:prstGeom prst="line">
              <a:avLst/>
            </a:prstGeom>
            <a:noFill/>
            <a:ln w="12700" cap="flat">
              <a:solidFill>
                <a:schemeClr val="bg1">
                  <a:alpha val="10000"/>
                </a:scheme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</p:grpSp>
      <p:grpSp>
        <p:nvGrpSpPr>
          <p:cNvPr id="5" name="爱设计-2">
            <a:extLst>
              <a:ext uri="{FF2B5EF4-FFF2-40B4-BE49-F238E27FC236}">
                <a16:creationId xmlns:a16="http://schemas.microsoft.com/office/drawing/2014/main" id="{D43012CA-0DC7-7296-BCAF-97814E36C91D}"/>
              </a:ext>
            </a:extLst>
          </p:cNvPr>
          <p:cNvGrpSpPr/>
          <p:nvPr/>
        </p:nvGrpSpPr>
        <p:grpSpPr>
          <a:xfrm>
            <a:off x="-699099" y="1160463"/>
            <a:ext cx="7240578" cy="10651898"/>
            <a:chOff x="2302007" y="462509"/>
            <a:chExt cx="8006595" cy="11778816"/>
          </a:xfrm>
        </p:grpSpPr>
        <p:sp>
          <p:nvSpPr>
            <p:cNvPr id="3" name="爱设计-2-1">
              <a:extLst>
                <a:ext uri="{FF2B5EF4-FFF2-40B4-BE49-F238E27FC236}">
                  <a16:creationId xmlns:a16="http://schemas.microsoft.com/office/drawing/2014/main" id="{A655E1C1-317A-5CD8-02DD-C0B17E9E85B2}"/>
                </a:ext>
              </a:extLst>
            </p:cNvPr>
            <p:cNvSpPr/>
            <p:nvPr/>
          </p:nvSpPr>
          <p:spPr>
            <a:xfrm>
              <a:off x="2302007" y="1160464"/>
              <a:ext cx="6963914" cy="6963914"/>
            </a:xfrm>
            <a:prstGeom prst="ellipse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2">
                    <a:lumMod val="90000"/>
                    <a:lumOff val="10000"/>
                  </a:schemeClr>
                </a:gs>
              </a:gsLst>
              <a:path path="circle">
                <a:fillToRect l="37721" t="-19636" r="62278" b="119636"/>
              </a:path>
            </a:gradFill>
            <a:ln w="12700">
              <a:miter lim="400000"/>
            </a:ln>
            <a:effectLst>
              <a:outerShdw blurRad="1270000" dir="5400000" rotWithShape="0">
                <a:schemeClr val="accent1"/>
              </a:outerShdw>
            </a:effectLst>
          </p:spPr>
          <p:txBody>
            <a:bodyPr lIns="50800" tIns="50800" rIns="50800" bIns="50800" anchor="ctr"/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pic>
          <p:nvPicPr>
            <p:cNvPr id="4" name="爱设计-2-2">
              <a:extLst>
                <a:ext uri="{FF2B5EF4-FFF2-40B4-BE49-F238E27FC236}">
                  <a16:creationId xmlns:a16="http://schemas.microsoft.com/office/drawing/2014/main" id="{D7C578D6-BE7A-2A59-3138-CA2B869A932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70910" y="462509"/>
              <a:ext cx="7237692" cy="11778816"/>
            </a:xfrm>
            <a:prstGeom prst="rect">
              <a:avLst/>
            </a:prstGeom>
            <a:effectLst>
              <a:outerShdw blurRad="317500" sx="102000" sy="102000" algn="ctr" rotWithShape="0">
                <a:schemeClr val="accent1">
                  <a:alpha val="15000"/>
                </a:schemeClr>
              </a:outerShdw>
            </a:effectLst>
          </p:spPr>
        </p:pic>
      </p:grpSp>
      <p:grpSp>
        <p:nvGrpSpPr>
          <p:cNvPr id="6" name="爱设计-3">
            <a:extLst>
              <a:ext uri="{FF2B5EF4-FFF2-40B4-BE49-F238E27FC236}">
                <a16:creationId xmlns:a16="http://schemas.microsoft.com/office/drawing/2014/main" id="{67856728-9F8A-1C52-A551-0270EB345008}"/>
              </a:ext>
            </a:extLst>
          </p:cNvPr>
          <p:cNvGrpSpPr/>
          <p:nvPr/>
        </p:nvGrpSpPr>
        <p:grpSpPr>
          <a:xfrm>
            <a:off x="10656268" y="287285"/>
            <a:ext cx="926132" cy="706206"/>
            <a:chOff x="5481970" y="2962274"/>
            <a:chExt cx="1228391" cy="936689"/>
          </a:xfrm>
        </p:grpSpPr>
        <p:sp>
          <p:nvSpPr>
            <p:cNvPr id="7" name="爱设计-3-1">
              <a:extLst>
                <a:ext uri="{FF2B5EF4-FFF2-40B4-BE49-F238E27FC236}">
                  <a16:creationId xmlns:a16="http://schemas.microsoft.com/office/drawing/2014/main" id="{F3ACDC58-61AC-4BE1-AE0B-7E1FA4878EAB}"/>
                </a:ext>
              </a:extLst>
            </p:cNvPr>
            <p:cNvSpPr/>
            <p:nvPr/>
          </p:nvSpPr>
          <p:spPr>
            <a:xfrm>
              <a:off x="5608128" y="3746850"/>
              <a:ext cx="149733" cy="149732"/>
            </a:xfrm>
            <a:custGeom>
              <a:avLst/>
              <a:gdLst>
                <a:gd name="connsiteX0" fmla="*/ 74486 w 149733"/>
                <a:gd name="connsiteY0" fmla="*/ 149732 h 149732"/>
                <a:gd name="connsiteX1" fmla="*/ 1 w 149733"/>
                <a:gd name="connsiteY1" fmla="*/ 74486 h 149732"/>
                <a:gd name="connsiteX2" fmla="*/ 75248 w 149733"/>
                <a:gd name="connsiteY2" fmla="*/ 1 h 149732"/>
                <a:gd name="connsiteX3" fmla="*/ 149733 w 149733"/>
                <a:gd name="connsiteY3" fmla="*/ 74866 h 149732"/>
                <a:gd name="connsiteX4" fmla="*/ 74868 w 149733"/>
                <a:gd name="connsiteY4" fmla="*/ 149733 h 149732"/>
                <a:gd name="connsiteX5" fmla="*/ 74486 w 149733"/>
                <a:gd name="connsiteY5" fmla="*/ 149732 h 149732"/>
                <a:gd name="connsiteX6" fmla="*/ 74486 w 149733"/>
                <a:gd name="connsiteY6" fmla="*/ 25907 h 149732"/>
                <a:gd name="connsiteX7" fmla="*/ 24956 w 149733"/>
                <a:gd name="connsiteY7" fmla="*/ 75247 h 149732"/>
                <a:gd name="connsiteX8" fmla="*/ 74295 w 149733"/>
                <a:gd name="connsiteY8" fmla="*/ 124776 h 149732"/>
                <a:gd name="connsiteX9" fmla="*/ 123825 w 149733"/>
                <a:gd name="connsiteY9" fmla="*/ 75437 h 149732"/>
                <a:gd name="connsiteX10" fmla="*/ 123825 w 149733"/>
                <a:gd name="connsiteY10" fmla="*/ 75247 h 149732"/>
                <a:gd name="connsiteX11" fmla="*/ 74677 w 149733"/>
                <a:gd name="connsiteY11" fmla="*/ 25527 h 149732"/>
                <a:gd name="connsiteX12" fmla="*/ 74486 w 149733"/>
                <a:gd name="connsiteY12" fmla="*/ 25526 h 1497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49733" h="149732">
                  <a:moveTo>
                    <a:pt x="74486" y="149732"/>
                  </a:moveTo>
                  <a:cubicBezTo>
                    <a:pt x="33138" y="149522"/>
                    <a:pt x="-209" y="115833"/>
                    <a:pt x="1" y="74486"/>
                  </a:cubicBezTo>
                  <a:cubicBezTo>
                    <a:pt x="211" y="33138"/>
                    <a:pt x="33900" y="-209"/>
                    <a:pt x="75248" y="1"/>
                  </a:cubicBezTo>
                  <a:cubicBezTo>
                    <a:pt x="116446" y="211"/>
                    <a:pt x="149733" y="33667"/>
                    <a:pt x="149733" y="74866"/>
                  </a:cubicBezTo>
                  <a:cubicBezTo>
                    <a:pt x="149734" y="116213"/>
                    <a:pt x="116215" y="149732"/>
                    <a:pt x="74868" y="149733"/>
                  </a:cubicBezTo>
                  <a:cubicBezTo>
                    <a:pt x="74740" y="149733"/>
                    <a:pt x="74613" y="149733"/>
                    <a:pt x="74486" y="149732"/>
                  </a:cubicBezTo>
                  <a:close/>
                  <a:moveTo>
                    <a:pt x="74486" y="25907"/>
                  </a:moveTo>
                  <a:cubicBezTo>
                    <a:pt x="47184" y="25855"/>
                    <a:pt x="25008" y="47945"/>
                    <a:pt x="24956" y="75247"/>
                  </a:cubicBezTo>
                  <a:cubicBezTo>
                    <a:pt x="24903" y="102549"/>
                    <a:pt x="46993" y="124724"/>
                    <a:pt x="74295" y="124776"/>
                  </a:cubicBezTo>
                  <a:cubicBezTo>
                    <a:pt x="101597" y="124829"/>
                    <a:pt x="123772" y="102739"/>
                    <a:pt x="123825" y="75437"/>
                  </a:cubicBezTo>
                  <a:cubicBezTo>
                    <a:pt x="123825" y="75373"/>
                    <a:pt x="123825" y="75310"/>
                    <a:pt x="123825" y="75247"/>
                  </a:cubicBezTo>
                  <a:cubicBezTo>
                    <a:pt x="123983" y="47945"/>
                    <a:pt x="101979" y="25685"/>
                    <a:pt x="74677" y="25527"/>
                  </a:cubicBezTo>
                  <a:cubicBezTo>
                    <a:pt x="74613" y="25526"/>
                    <a:pt x="74549" y="25526"/>
                    <a:pt x="74486" y="25526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" name="爱设计-3-2">
              <a:extLst>
                <a:ext uri="{FF2B5EF4-FFF2-40B4-BE49-F238E27FC236}">
                  <a16:creationId xmlns:a16="http://schemas.microsoft.com/office/drawing/2014/main" id="{E574C9FD-9180-A28F-BD89-6DBC25682346}"/>
                </a:ext>
              </a:extLst>
            </p:cNvPr>
            <p:cNvSpPr/>
            <p:nvPr/>
          </p:nvSpPr>
          <p:spPr>
            <a:xfrm>
              <a:off x="5913500" y="3750182"/>
              <a:ext cx="119479" cy="144598"/>
            </a:xfrm>
            <a:custGeom>
              <a:avLst/>
              <a:gdLst>
                <a:gd name="connsiteX0" fmla="*/ 93726 w 119479"/>
                <a:gd name="connsiteY0" fmla="*/ 143732 h 144598"/>
                <a:gd name="connsiteX1" fmla="*/ 88106 w 119479"/>
                <a:gd name="connsiteY1" fmla="*/ 140113 h 144598"/>
                <a:gd name="connsiteX2" fmla="*/ 68390 w 119479"/>
                <a:gd name="connsiteY2" fmla="*/ 98870 h 144598"/>
                <a:gd name="connsiteX3" fmla="*/ 62770 w 119479"/>
                <a:gd name="connsiteY3" fmla="*/ 95345 h 144598"/>
                <a:gd name="connsiteX4" fmla="*/ 31814 w 119479"/>
                <a:gd name="connsiteY4" fmla="*/ 95345 h 144598"/>
                <a:gd name="connsiteX5" fmla="*/ 25432 w 119479"/>
                <a:gd name="connsiteY5" fmla="*/ 101536 h 144598"/>
                <a:gd name="connsiteX6" fmla="*/ 25432 w 119479"/>
                <a:gd name="connsiteY6" fmla="*/ 101632 h 144598"/>
                <a:gd name="connsiteX7" fmla="*/ 25432 w 119479"/>
                <a:gd name="connsiteY7" fmla="*/ 137351 h 144598"/>
                <a:gd name="connsiteX8" fmla="*/ 19241 w 119479"/>
                <a:gd name="connsiteY8" fmla="*/ 143732 h 144598"/>
                <a:gd name="connsiteX9" fmla="*/ 19145 w 119479"/>
                <a:gd name="connsiteY9" fmla="*/ 143732 h 144598"/>
                <a:gd name="connsiteX10" fmla="*/ 6286 w 119479"/>
                <a:gd name="connsiteY10" fmla="*/ 143732 h 144598"/>
                <a:gd name="connsiteX11" fmla="*/ 0 w 119479"/>
                <a:gd name="connsiteY11" fmla="*/ 137351 h 144598"/>
                <a:gd name="connsiteX12" fmla="*/ 0 w 119479"/>
                <a:gd name="connsiteY12" fmla="*/ 6287 h 144598"/>
                <a:gd name="connsiteX13" fmla="*/ 6286 w 119479"/>
                <a:gd name="connsiteY13" fmla="*/ 0 h 144598"/>
                <a:gd name="connsiteX14" fmla="*/ 70485 w 119479"/>
                <a:gd name="connsiteY14" fmla="*/ 0 h 144598"/>
                <a:gd name="connsiteX15" fmla="*/ 104394 w 119479"/>
                <a:gd name="connsiteY15" fmla="*/ 13335 h 144598"/>
                <a:gd name="connsiteX16" fmla="*/ 119444 w 119479"/>
                <a:gd name="connsiteY16" fmla="*/ 46006 h 144598"/>
                <a:gd name="connsiteX17" fmla="*/ 96869 w 119479"/>
                <a:gd name="connsiteY17" fmla="*/ 88392 h 144598"/>
                <a:gd name="connsiteX18" fmla="*/ 94583 w 119479"/>
                <a:gd name="connsiteY18" fmla="*/ 96298 h 144598"/>
                <a:gd name="connsiteX19" fmla="*/ 113062 w 119479"/>
                <a:gd name="connsiteY19" fmla="*/ 135065 h 144598"/>
                <a:gd name="connsiteX20" fmla="*/ 110926 w 119479"/>
                <a:gd name="connsiteY20" fmla="*/ 143695 h 144598"/>
                <a:gd name="connsiteX21" fmla="*/ 107347 w 119479"/>
                <a:gd name="connsiteY21" fmla="*/ 144590 h 144598"/>
                <a:gd name="connsiteX22" fmla="*/ 31814 w 119479"/>
                <a:gd name="connsiteY22" fmla="*/ 25813 h 144598"/>
                <a:gd name="connsiteX23" fmla="*/ 25432 w 119479"/>
                <a:gd name="connsiteY23" fmla="*/ 32003 h 144598"/>
                <a:gd name="connsiteX24" fmla="*/ 25432 w 119479"/>
                <a:gd name="connsiteY24" fmla="*/ 32099 h 144598"/>
                <a:gd name="connsiteX25" fmla="*/ 25432 w 119479"/>
                <a:gd name="connsiteY25" fmla="*/ 63246 h 144598"/>
                <a:gd name="connsiteX26" fmla="*/ 31718 w 119479"/>
                <a:gd name="connsiteY26" fmla="*/ 69533 h 144598"/>
                <a:gd name="connsiteX27" fmla="*/ 31813 w 119479"/>
                <a:gd name="connsiteY27" fmla="*/ 69533 h 144598"/>
                <a:gd name="connsiteX28" fmla="*/ 70771 w 119479"/>
                <a:gd name="connsiteY28" fmla="*/ 69533 h 144598"/>
                <a:gd name="connsiteX29" fmla="*/ 93440 w 119479"/>
                <a:gd name="connsiteY29" fmla="*/ 48387 h 144598"/>
                <a:gd name="connsiteX30" fmla="*/ 72404 w 119479"/>
                <a:gd name="connsiteY30" fmla="*/ 25826 h 144598"/>
                <a:gd name="connsiteX31" fmla="*/ 71533 w 119479"/>
                <a:gd name="connsiteY31" fmla="*/ 25813 h 1445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19479" h="144598">
                  <a:moveTo>
                    <a:pt x="93726" y="143732"/>
                  </a:moveTo>
                  <a:cubicBezTo>
                    <a:pt x="91313" y="143704"/>
                    <a:pt x="89130" y="142298"/>
                    <a:pt x="88106" y="140113"/>
                  </a:cubicBezTo>
                  <a:lnTo>
                    <a:pt x="68390" y="98870"/>
                  </a:lnTo>
                  <a:cubicBezTo>
                    <a:pt x="67357" y="96706"/>
                    <a:pt x="65167" y="95333"/>
                    <a:pt x="62770" y="95345"/>
                  </a:cubicBezTo>
                  <a:lnTo>
                    <a:pt x="31814" y="95345"/>
                  </a:lnTo>
                  <a:cubicBezTo>
                    <a:pt x="28342" y="95293"/>
                    <a:pt x="25485" y="98064"/>
                    <a:pt x="25432" y="101536"/>
                  </a:cubicBezTo>
                  <a:cubicBezTo>
                    <a:pt x="25432" y="101568"/>
                    <a:pt x="25432" y="101600"/>
                    <a:pt x="25432" y="101632"/>
                  </a:cubicBezTo>
                  <a:lnTo>
                    <a:pt x="25432" y="137351"/>
                  </a:lnTo>
                  <a:cubicBezTo>
                    <a:pt x="25484" y="140822"/>
                    <a:pt x="22713" y="143679"/>
                    <a:pt x="19241" y="143732"/>
                  </a:cubicBezTo>
                  <a:cubicBezTo>
                    <a:pt x="19209" y="143732"/>
                    <a:pt x="19177" y="143732"/>
                    <a:pt x="19145" y="143732"/>
                  </a:cubicBezTo>
                  <a:lnTo>
                    <a:pt x="6286" y="143732"/>
                  </a:lnTo>
                  <a:cubicBezTo>
                    <a:pt x="2799" y="143680"/>
                    <a:pt x="0" y="140838"/>
                    <a:pt x="0" y="137351"/>
                  </a:cubicBezTo>
                  <a:lnTo>
                    <a:pt x="0" y="6287"/>
                  </a:lnTo>
                  <a:cubicBezTo>
                    <a:pt x="51" y="2836"/>
                    <a:pt x="2836" y="51"/>
                    <a:pt x="6286" y="0"/>
                  </a:cubicBezTo>
                  <a:lnTo>
                    <a:pt x="70485" y="0"/>
                  </a:lnTo>
                  <a:cubicBezTo>
                    <a:pt x="83070" y="-15"/>
                    <a:pt x="95191" y="4751"/>
                    <a:pt x="104394" y="13335"/>
                  </a:cubicBezTo>
                  <a:cubicBezTo>
                    <a:pt x="113565" y="21784"/>
                    <a:pt x="118983" y="33545"/>
                    <a:pt x="119444" y="46006"/>
                  </a:cubicBezTo>
                  <a:cubicBezTo>
                    <a:pt x="120114" y="63172"/>
                    <a:pt x="111488" y="79369"/>
                    <a:pt x="96869" y="88392"/>
                  </a:cubicBezTo>
                  <a:cubicBezTo>
                    <a:pt x="94175" y="90038"/>
                    <a:pt x="93183" y="93468"/>
                    <a:pt x="94583" y="96298"/>
                  </a:cubicBezTo>
                  <a:lnTo>
                    <a:pt x="113062" y="135065"/>
                  </a:lnTo>
                  <a:cubicBezTo>
                    <a:pt x="114855" y="138037"/>
                    <a:pt x="113899" y="141901"/>
                    <a:pt x="110926" y="143695"/>
                  </a:cubicBezTo>
                  <a:cubicBezTo>
                    <a:pt x="109849" y="144344"/>
                    <a:pt x="108603" y="144656"/>
                    <a:pt x="107347" y="144590"/>
                  </a:cubicBezTo>
                  <a:close/>
                  <a:moveTo>
                    <a:pt x="31814" y="25813"/>
                  </a:moveTo>
                  <a:cubicBezTo>
                    <a:pt x="28342" y="25760"/>
                    <a:pt x="25485" y="28532"/>
                    <a:pt x="25432" y="32003"/>
                  </a:cubicBezTo>
                  <a:cubicBezTo>
                    <a:pt x="25432" y="32035"/>
                    <a:pt x="25432" y="32067"/>
                    <a:pt x="25432" y="32099"/>
                  </a:cubicBezTo>
                  <a:lnTo>
                    <a:pt x="25432" y="63246"/>
                  </a:lnTo>
                  <a:cubicBezTo>
                    <a:pt x="25431" y="66718"/>
                    <a:pt x="28246" y="69533"/>
                    <a:pt x="31718" y="69533"/>
                  </a:cubicBezTo>
                  <a:cubicBezTo>
                    <a:pt x="31749" y="69533"/>
                    <a:pt x="31781" y="69533"/>
                    <a:pt x="31813" y="69533"/>
                  </a:cubicBezTo>
                  <a:lnTo>
                    <a:pt x="70771" y="69533"/>
                  </a:lnTo>
                  <a:cubicBezTo>
                    <a:pt x="82756" y="69655"/>
                    <a:pt x="92730" y="60352"/>
                    <a:pt x="93440" y="48387"/>
                  </a:cubicBezTo>
                  <a:cubicBezTo>
                    <a:pt x="93861" y="36348"/>
                    <a:pt x="84443" y="26247"/>
                    <a:pt x="72404" y="25826"/>
                  </a:cubicBezTo>
                  <a:cubicBezTo>
                    <a:pt x="72113" y="25816"/>
                    <a:pt x="71823" y="25811"/>
                    <a:pt x="71533" y="25813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" name="爱设计-3-3">
              <a:extLst>
                <a:ext uri="{FF2B5EF4-FFF2-40B4-BE49-F238E27FC236}">
                  <a16:creationId xmlns:a16="http://schemas.microsoft.com/office/drawing/2014/main" id="{7A0F7BD9-A66C-3107-2E32-CE3BDDF73CE3}"/>
                </a:ext>
              </a:extLst>
            </p:cNvPr>
            <p:cNvSpPr/>
            <p:nvPr/>
          </p:nvSpPr>
          <p:spPr>
            <a:xfrm>
              <a:off x="5481970" y="3750183"/>
              <a:ext cx="133348" cy="143732"/>
            </a:xfrm>
            <a:custGeom>
              <a:avLst/>
              <a:gdLst>
                <a:gd name="connsiteX0" fmla="*/ 59960 w 133348"/>
                <a:gd name="connsiteY0" fmla="*/ 143732 h 143732"/>
                <a:gd name="connsiteX1" fmla="*/ 53673 w 133348"/>
                <a:gd name="connsiteY1" fmla="*/ 137446 h 143732"/>
                <a:gd name="connsiteX2" fmla="*/ 53673 w 133348"/>
                <a:gd name="connsiteY2" fmla="*/ 85820 h 143732"/>
                <a:gd name="connsiteX3" fmla="*/ 51959 w 133348"/>
                <a:gd name="connsiteY3" fmla="*/ 80391 h 143732"/>
                <a:gd name="connsiteX4" fmla="*/ 905 w 133348"/>
                <a:gd name="connsiteY4" fmla="*/ 10001 h 143732"/>
                <a:gd name="connsiteX5" fmla="*/ 3040 w 133348"/>
                <a:gd name="connsiteY5" fmla="*/ 1371 h 143732"/>
                <a:gd name="connsiteX6" fmla="*/ 5953 w 133348"/>
                <a:gd name="connsiteY6" fmla="*/ 476 h 143732"/>
                <a:gd name="connsiteX7" fmla="*/ 18716 w 133348"/>
                <a:gd name="connsiteY7" fmla="*/ 476 h 143732"/>
                <a:gd name="connsiteX8" fmla="*/ 23479 w 133348"/>
                <a:gd name="connsiteY8" fmla="*/ 2667 h 143732"/>
                <a:gd name="connsiteX9" fmla="*/ 61579 w 133348"/>
                <a:gd name="connsiteY9" fmla="*/ 56483 h 143732"/>
                <a:gd name="connsiteX10" fmla="*/ 66722 w 133348"/>
                <a:gd name="connsiteY10" fmla="*/ 59055 h 143732"/>
                <a:gd name="connsiteX11" fmla="*/ 71771 w 133348"/>
                <a:gd name="connsiteY11" fmla="*/ 56483 h 143732"/>
                <a:gd name="connsiteX12" fmla="*/ 109871 w 133348"/>
                <a:gd name="connsiteY12" fmla="*/ 2667 h 143732"/>
                <a:gd name="connsiteX13" fmla="*/ 115014 w 133348"/>
                <a:gd name="connsiteY13" fmla="*/ 0 h 143732"/>
                <a:gd name="connsiteX14" fmla="*/ 127397 w 133348"/>
                <a:gd name="connsiteY14" fmla="*/ 0 h 143732"/>
                <a:gd name="connsiteX15" fmla="*/ 133340 w 133348"/>
                <a:gd name="connsiteY15" fmla="*/ 6612 h 143732"/>
                <a:gd name="connsiteX16" fmla="*/ 132445 w 133348"/>
                <a:gd name="connsiteY16" fmla="*/ 9525 h 143732"/>
                <a:gd name="connsiteX17" fmla="*/ 81200 w 133348"/>
                <a:gd name="connsiteY17" fmla="*/ 80391 h 143732"/>
                <a:gd name="connsiteX18" fmla="*/ 79486 w 133348"/>
                <a:gd name="connsiteY18" fmla="*/ 85820 h 143732"/>
                <a:gd name="connsiteX19" fmla="*/ 79486 w 133348"/>
                <a:gd name="connsiteY19" fmla="*/ 137446 h 143732"/>
                <a:gd name="connsiteX20" fmla="*/ 73199 w 133348"/>
                <a:gd name="connsiteY20" fmla="*/ 143732 h 1437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33348" h="143732">
                  <a:moveTo>
                    <a:pt x="59960" y="143732"/>
                  </a:moveTo>
                  <a:cubicBezTo>
                    <a:pt x="56509" y="143681"/>
                    <a:pt x="53724" y="140896"/>
                    <a:pt x="53673" y="137446"/>
                  </a:cubicBezTo>
                  <a:lnTo>
                    <a:pt x="53673" y="85820"/>
                  </a:lnTo>
                  <a:cubicBezTo>
                    <a:pt x="53708" y="83872"/>
                    <a:pt x="53106" y="81966"/>
                    <a:pt x="51959" y="80391"/>
                  </a:cubicBezTo>
                  <a:lnTo>
                    <a:pt x="905" y="10001"/>
                  </a:lnTo>
                  <a:cubicBezTo>
                    <a:pt x="-889" y="7028"/>
                    <a:pt x="67" y="3164"/>
                    <a:pt x="3040" y="1371"/>
                  </a:cubicBezTo>
                  <a:cubicBezTo>
                    <a:pt x="3923" y="838"/>
                    <a:pt x="4923" y="531"/>
                    <a:pt x="5953" y="476"/>
                  </a:cubicBezTo>
                  <a:lnTo>
                    <a:pt x="18716" y="476"/>
                  </a:lnTo>
                  <a:cubicBezTo>
                    <a:pt x="20547" y="478"/>
                    <a:pt x="22286" y="1278"/>
                    <a:pt x="23479" y="2667"/>
                  </a:cubicBezTo>
                  <a:lnTo>
                    <a:pt x="61579" y="56483"/>
                  </a:lnTo>
                  <a:cubicBezTo>
                    <a:pt x="62788" y="58108"/>
                    <a:pt x="64697" y="59063"/>
                    <a:pt x="66722" y="59055"/>
                  </a:cubicBezTo>
                  <a:cubicBezTo>
                    <a:pt x="68722" y="59063"/>
                    <a:pt x="70602" y="58105"/>
                    <a:pt x="71771" y="56483"/>
                  </a:cubicBezTo>
                  <a:lnTo>
                    <a:pt x="109871" y="2667"/>
                  </a:lnTo>
                  <a:cubicBezTo>
                    <a:pt x="111049" y="994"/>
                    <a:pt x="112968" y="-1"/>
                    <a:pt x="115014" y="0"/>
                  </a:cubicBezTo>
                  <a:lnTo>
                    <a:pt x="127397" y="0"/>
                  </a:lnTo>
                  <a:cubicBezTo>
                    <a:pt x="130864" y="185"/>
                    <a:pt x="133524" y="3145"/>
                    <a:pt x="133340" y="6612"/>
                  </a:cubicBezTo>
                  <a:cubicBezTo>
                    <a:pt x="133285" y="7642"/>
                    <a:pt x="132978" y="8642"/>
                    <a:pt x="132445" y="9525"/>
                  </a:cubicBezTo>
                  <a:lnTo>
                    <a:pt x="81200" y="80391"/>
                  </a:lnTo>
                  <a:cubicBezTo>
                    <a:pt x="80053" y="81966"/>
                    <a:pt x="79451" y="83872"/>
                    <a:pt x="79486" y="85820"/>
                  </a:cubicBezTo>
                  <a:lnTo>
                    <a:pt x="79486" y="137446"/>
                  </a:lnTo>
                  <a:cubicBezTo>
                    <a:pt x="79435" y="140896"/>
                    <a:pt x="76650" y="143681"/>
                    <a:pt x="73199" y="143732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" name="爱设计-3-4">
              <a:extLst>
                <a:ext uri="{FF2B5EF4-FFF2-40B4-BE49-F238E27FC236}">
                  <a16:creationId xmlns:a16="http://schemas.microsoft.com/office/drawing/2014/main" id="{884B3803-002C-A20C-7314-9E7193E4813B}"/>
                </a:ext>
              </a:extLst>
            </p:cNvPr>
            <p:cNvSpPr/>
            <p:nvPr/>
          </p:nvSpPr>
          <p:spPr>
            <a:xfrm>
              <a:off x="5769006" y="3750182"/>
              <a:ext cx="131730" cy="143732"/>
            </a:xfrm>
            <a:custGeom>
              <a:avLst/>
              <a:gdLst>
                <a:gd name="connsiteX0" fmla="*/ 65913 w 131730"/>
                <a:gd name="connsiteY0" fmla="*/ 143732 h 143732"/>
                <a:gd name="connsiteX1" fmla="*/ 0 w 131730"/>
                <a:gd name="connsiteY1" fmla="*/ 77819 h 143732"/>
                <a:gd name="connsiteX2" fmla="*/ 0 w 131730"/>
                <a:gd name="connsiteY2" fmla="*/ 6287 h 143732"/>
                <a:gd name="connsiteX3" fmla="*/ 6286 w 131730"/>
                <a:gd name="connsiteY3" fmla="*/ 0 h 143732"/>
                <a:gd name="connsiteX4" fmla="*/ 19431 w 131730"/>
                <a:gd name="connsiteY4" fmla="*/ 0 h 143732"/>
                <a:gd name="connsiteX5" fmla="*/ 25717 w 131730"/>
                <a:gd name="connsiteY5" fmla="*/ 6287 h 143732"/>
                <a:gd name="connsiteX6" fmla="*/ 25717 w 131730"/>
                <a:gd name="connsiteY6" fmla="*/ 77343 h 143732"/>
                <a:gd name="connsiteX7" fmla="*/ 63909 w 131730"/>
                <a:gd name="connsiteY7" fmla="*/ 119447 h 143732"/>
                <a:gd name="connsiteX8" fmla="*/ 106013 w 131730"/>
                <a:gd name="connsiteY8" fmla="*/ 81255 h 143732"/>
                <a:gd name="connsiteX9" fmla="*/ 106013 w 131730"/>
                <a:gd name="connsiteY9" fmla="*/ 77343 h 143732"/>
                <a:gd name="connsiteX10" fmla="*/ 106013 w 131730"/>
                <a:gd name="connsiteY10" fmla="*/ 6287 h 143732"/>
                <a:gd name="connsiteX11" fmla="*/ 112300 w 131730"/>
                <a:gd name="connsiteY11" fmla="*/ 0 h 143732"/>
                <a:gd name="connsiteX12" fmla="*/ 125444 w 131730"/>
                <a:gd name="connsiteY12" fmla="*/ 0 h 143732"/>
                <a:gd name="connsiteX13" fmla="*/ 131731 w 131730"/>
                <a:gd name="connsiteY13" fmla="*/ 6287 h 143732"/>
                <a:gd name="connsiteX14" fmla="*/ 131731 w 131730"/>
                <a:gd name="connsiteY14" fmla="*/ 77819 h 143732"/>
                <a:gd name="connsiteX15" fmla="*/ 66008 w 131730"/>
                <a:gd name="connsiteY15" fmla="*/ 143732 h 143732"/>
                <a:gd name="connsiteX16" fmla="*/ 65913 w 131730"/>
                <a:gd name="connsiteY16" fmla="*/ 143732 h 1437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31730" h="143732">
                  <a:moveTo>
                    <a:pt x="65913" y="143732"/>
                  </a:moveTo>
                  <a:cubicBezTo>
                    <a:pt x="29510" y="143732"/>
                    <a:pt x="0" y="114222"/>
                    <a:pt x="0" y="77819"/>
                  </a:cubicBezTo>
                  <a:lnTo>
                    <a:pt x="0" y="6287"/>
                  </a:lnTo>
                  <a:cubicBezTo>
                    <a:pt x="0" y="2815"/>
                    <a:pt x="2815" y="0"/>
                    <a:pt x="6286" y="0"/>
                  </a:cubicBezTo>
                  <a:lnTo>
                    <a:pt x="19431" y="0"/>
                  </a:lnTo>
                  <a:cubicBezTo>
                    <a:pt x="22903" y="0"/>
                    <a:pt x="25717" y="2815"/>
                    <a:pt x="25717" y="6287"/>
                  </a:cubicBezTo>
                  <a:lnTo>
                    <a:pt x="25717" y="77343"/>
                  </a:lnTo>
                  <a:cubicBezTo>
                    <a:pt x="24637" y="99516"/>
                    <a:pt x="41736" y="118367"/>
                    <a:pt x="63909" y="119447"/>
                  </a:cubicBezTo>
                  <a:cubicBezTo>
                    <a:pt x="86082" y="120527"/>
                    <a:pt x="104933" y="103428"/>
                    <a:pt x="106013" y="81255"/>
                  </a:cubicBezTo>
                  <a:cubicBezTo>
                    <a:pt x="106077" y="79952"/>
                    <a:pt x="106077" y="78646"/>
                    <a:pt x="106013" y="77343"/>
                  </a:cubicBezTo>
                  <a:lnTo>
                    <a:pt x="106013" y="6287"/>
                  </a:lnTo>
                  <a:cubicBezTo>
                    <a:pt x="106064" y="2836"/>
                    <a:pt x="108849" y="51"/>
                    <a:pt x="112300" y="0"/>
                  </a:cubicBezTo>
                  <a:lnTo>
                    <a:pt x="125444" y="0"/>
                  </a:lnTo>
                  <a:cubicBezTo>
                    <a:pt x="128916" y="0"/>
                    <a:pt x="131731" y="2815"/>
                    <a:pt x="131731" y="6287"/>
                  </a:cubicBezTo>
                  <a:lnTo>
                    <a:pt x="131731" y="77819"/>
                  </a:lnTo>
                  <a:cubicBezTo>
                    <a:pt x="131783" y="114169"/>
                    <a:pt x="102358" y="143680"/>
                    <a:pt x="66008" y="143732"/>
                  </a:cubicBezTo>
                  <a:cubicBezTo>
                    <a:pt x="65977" y="143732"/>
                    <a:pt x="65945" y="143732"/>
                    <a:pt x="65913" y="143732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" name="爱设计-3-5">
              <a:extLst>
                <a:ext uri="{FF2B5EF4-FFF2-40B4-BE49-F238E27FC236}">
                  <a16:creationId xmlns:a16="http://schemas.microsoft.com/office/drawing/2014/main" id="{120FB0C5-3B36-BE6F-6771-6F633837E380}"/>
                </a:ext>
              </a:extLst>
            </p:cNvPr>
            <p:cNvSpPr/>
            <p:nvPr/>
          </p:nvSpPr>
          <p:spPr>
            <a:xfrm>
              <a:off x="6121239" y="3748944"/>
              <a:ext cx="116682" cy="145923"/>
            </a:xfrm>
            <a:custGeom>
              <a:avLst/>
              <a:gdLst>
                <a:gd name="connsiteX0" fmla="*/ 6287 w 116682"/>
                <a:gd name="connsiteY0" fmla="*/ 145923 h 145923"/>
                <a:gd name="connsiteX1" fmla="*/ 1 w 116682"/>
                <a:gd name="connsiteY1" fmla="*/ 139829 h 145923"/>
                <a:gd name="connsiteX2" fmla="*/ 1 w 116682"/>
                <a:gd name="connsiteY2" fmla="*/ 139637 h 145923"/>
                <a:gd name="connsiteX3" fmla="*/ 1 w 116682"/>
                <a:gd name="connsiteY3" fmla="*/ 6287 h 145923"/>
                <a:gd name="connsiteX4" fmla="*/ 6287 w 116682"/>
                <a:gd name="connsiteY4" fmla="*/ 0 h 145923"/>
                <a:gd name="connsiteX5" fmla="*/ 20003 w 116682"/>
                <a:gd name="connsiteY5" fmla="*/ 0 h 145923"/>
                <a:gd name="connsiteX6" fmla="*/ 26290 w 116682"/>
                <a:gd name="connsiteY6" fmla="*/ 6287 h 145923"/>
                <a:gd name="connsiteX7" fmla="*/ 26290 w 116682"/>
                <a:gd name="connsiteY7" fmla="*/ 114395 h 145923"/>
                <a:gd name="connsiteX8" fmla="*/ 32576 w 116682"/>
                <a:gd name="connsiteY8" fmla="*/ 120682 h 145923"/>
                <a:gd name="connsiteX9" fmla="*/ 110396 w 116682"/>
                <a:gd name="connsiteY9" fmla="*/ 120682 h 145923"/>
                <a:gd name="connsiteX10" fmla="*/ 116682 w 116682"/>
                <a:gd name="connsiteY10" fmla="*/ 126968 h 145923"/>
                <a:gd name="connsiteX11" fmla="*/ 116682 w 116682"/>
                <a:gd name="connsiteY11" fmla="*/ 139637 h 145923"/>
                <a:gd name="connsiteX12" fmla="*/ 110588 w 116682"/>
                <a:gd name="connsiteY12" fmla="*/ 145923 h 145923"/>
                <a:gd name="connsiteX13" fmla="*/ 110396 w 116682"/>
                <a:gd name="connsiteY13" fmla="*/ 145923 h 1459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16682" h="145923">
                  <a:moveTo>
                    <a:pt x="6287" y="145923"/>
                  </a:moveTo>
                  <a:cubicBezTo>
                    <a:pt x="2868" y="145976"/>
                    <a:pt x="54" y="143248"/>
                    <a:pt x="1" y="139829"/>
                  </a:cubicBezTo>
                  <a:cubicBezTo>
                    <a:pt x="0" y="139765"/>
                    <a:pt x="0" y="139701"/>
                    <a:pt x="1" y="139637"/>
                  </a:cubicBezTo>
                  <a:lnTo>
                    <a:pt x="1" y="6287"/>
                  </a:lnTo>
                  <a:cubicBezTo>
                    <a:pt x="1" y="2815"/>
                    <a:pt x="2815" y="0"/>
                    <a:pt x="6287" y="0"/>
                  </a:cubicBezTo>
                  <a:lnTo>
                    <a:pt x="20003" y="0"/>
                  </a:lnTo>
                  <a:cubicBezTo>
                    <a:pt x="23475" y="0"/>
                    <a:pt x="26290" y="2815"/>
                    <a:pt x="26290" y="6287"/>
                  </a:cubicBezTo>
                  <a:lnTo>
                    <a:pt x="26290" y="114395"/>
                  </a:lnTo>
                  <a:cubicBezTo>
                    <a:pt x="26290" y="117867"/>
                    <a:pt x="29104" y="120682"/>
                    <a:pt x="32576" y="120682"/>
                  </a:cubicBezTo>
                  <a:lnTo>
                    <a:pt x="110396" y="120682"/>
                  </a:lnTo>
                  <a:cubicBezTo>
                    <a:pt x="113868" y="120682"/>
                    <a:pt x="116682" y="123496"/>
                    <a:pt x="116682" y="126968"/>
                  </a:cubicBezTo>
                  <a:lnTo>
                    <a:pt x="116682" y="139637"/>
                  </a:lnTo>
                  <a:cubicBezTo>
                    <a:pt x="116735" y="143055"/>
                    <a:pt x="114007" y="145870"/>
                    <a:pt x="110588" y="145923"/>
                  </a:cubicBezTo>
                  <a:cubicBezTo>
                    <a:pt x="110524" y="145924"/>
                    <a:pt x="110460" y="145924"/>
                    <a:pt x="110396" y="145923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" name="爱设计-3-6">
              <a:extLst>
                <a:ext uri="{FF2B5EF4-FFF2-40B4-BE49-F238E27FC236}">
                  <a16:creationId xmlns:a16="http://schemas.microsoft.com/office/drawing/2014/main" id="{D443BE7F-995A-85DC-7AFC-8F73E8264B12}"/>
                </a:ext>
              </a:extLst>
            </p:cNvPr>
            <p:cNvSpPr/>
            <p:nvPr/>
          </p:nvSpPr>
          <p:spPr>
            <a:xfrm>
              <a:off x="6561009" y="3749611"/>
              <a:ext cx="149352" cy="149352"/>
            </a:xfrm>
            <a:custGeom>
              <a:avLst/>
              <a:gdLst>
                <a:gd name="connsiteX0" fmla="*/ 74867 w 149352"/>
                <a:gd name="connsiteY0" fmla="*/ 149352 h 149352"/>
                <a:gd name="connsiteX1" fmla="*/ 0 w 149352"/>
                <a:gd name="connsiteY1" fmla="*/ 74867 h 149352"/>
                <a:gd name="connsiteX2" fmla="*/ 74486 w 149352"/>
                <a:gd name="connsiteY2" fmla="*/ 0 h 149352"/>
                <a:gd name="connsiteX3" fmla="*/ 149352 w 149352"/>
                <a:gd name="connsiteY3" fmla="*/ 74486 h 149352"/>
                <a:gd name="connsiteX4" fmla="*/ 149352 w 149352"/>
                <a:gd name="connsiteY4" fmla="*/ 74676 h 149352"/>
                <a:gd name="connsiteX5" fmla="*/ 74867 w 149352"/>
                <a:gd name="connsiteY5" fmla="*/ 149352 h 149352"/>
                <a:gd name="connsiteX6" fmla="*/ 74867 w 149352"/>
                <a:gd name="connsiteY6" fmla="*/ 25527 h 149352"/>
                <a:gd name="connsiteX7" fmla="*/ 25527 w 149352"/>
                <a:gd name="connsiteY7" fmla="*/ 74676 h 149352"/>
                <a:gd name="connsiteX8" fmla="*/ 74676 w 149352"/>
                <a:gd name="connsiteY8" fmla="*/ 124015 h 149352"/>
                <a:gd name="connsiteX9" fmla="*/ 124015 w 149352"/>
                <a:gd name="connsiteY9" fmla="*/ 74866 h 149352"/>
                <a:gd name="connsiteX10" fmla="*/ 124016 w 149352"/>
                <a:gd name="connsiteY10" fmla="*/ 74771 h 149352"/>
                <a:gd name="connsiteX11" fmla="*/ 74866 w 149352"/>
                <a:gd name="connsiteY11" fmla="*/ 25432 h 1493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49352" h="149352">
                  <a:moveTo>
                    <a:pt x="74867" y="149352"/>
                  </a:moveTo>
                  <a:cubicBezTo>
                    <a:pt x="33624" y="149457"/>
                    <a:pt x="105" y="116109"/>
                    <a:pt x="0" y="74867"/>
                  </a:cubicBezTo>
                  <a:cubicBezTo>
                    <a:pt x="-105" y="33624"/>
                    <a:pt x="33243" y="105"/>
                    <a:pt x="74486" y="0"/>
                  </a:cubicBezTo>
                  <a:cubicBezTo>
                    <a:pt x="115728" y="-105"/>
                    <a:pt x="149247" y="33243"/>
                    <a:pt x="149352" y="74486"/>
                  </a:cubicBezTo>
                  <a:cubicBezTo>
                    <a:pt x="149352" y="74549"/>
                    <a:pt x="149352" y="74612"/>
                    <a:pt x="149352" y="74676"/>
                  </a:cubicBezTo>
                  <a:cubicBezTo>
                    <a:pt x="149300" y="115822"/>
                    <a:pt x="116013" y="149195"/>
                    <a:pt x="74867" y="149352"/>
                  </a:cubicBezTo>
                  <a:close/>
                  <a:moveTo>
                    <a:pt x="74867" y="25527"/>
                  </a:moveTo>
                  <a:cubicBezTo>
                    <a:pt x="47670" y="25474"/>
                    <a:pt x="25580" y="47479"/>
                    <a:pt x="25527" y="74676"/>
                  </a:cubicBezTo>
                  <a:cubicBezTo>
                    <a:pt x="25474" y="101873"/>
                    <a:pt x="47479" y="123963"/>
                    <a:pt x="74676" y="124015"/>
                  </a:cubicBezTo>
                  <a:cubicBezTo>
                    <a:pt x="101873" y="124068"/>
                    <a:pt x="123963" y="102063"/>
                    <a:pt x="124015" y="74866"/>
                  </a:cubicBezTo>
                  <a:cubicBezTo>
                    <a:pt x="124016" y="74835"/>
                    <a:pt x="124016" y="74803"/>
                    <a:pt x="124016" y="74771"/>
                  </a:cubicBezTo>
                  <a:cubicBezTo>
                    <a:pt x="124016" y="47596"/>
                    <a:pt x="102042" y="25537"/>
                    <a:pt x="74866" y="25432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" name="爱设计-3-7">
              <a:extLst>
                <a:ext uri="{FF2B5EF4-FFF2-40B4-BE49-F238E27FC236}">
                  <a16:creationId xmlns:a16="http://schemas.microsoft.com/office/drawing/2014/main" id="{8DA158A5-D98E-47D2-FE72-9F32E39B89EA}"/>
                </a:ext>
              </a:extLst>
            </p:cNvPr>
            <p:cNvSpPr/>
            <p:nvPr/>
          </p:nvSpPr>
          <p:spPr>
            <a:xfrm>
              <a:off x="6243065" y="3747039"/>
              <a:ext cx="149351" cy="149351"/>
            </a:xfrm>
            <a:custGeom>
              <a:avLst/>
              <a:gdLst>
                <a:gd name="connsiteX0" fmla="*/ 74676 w 149351"/>
                <a:gd name="connsiteY0" fmla="*/ 149352 h 149351"/>
                <a:gd name="connsiteX1" fmla="*/ 0 w 149351"/>
                <a:gd name="connsiteY1" fmla="*/ 74676 h 149351"/>
                <a:gd name="connsiteX2" fmla="*/ 74676 w 149351"/>
                <a:gd name="connsiteY2" fmla="*/ 0 h 149351"/>
                <a:gd name="connsiteX3" fmla="*/ 149352 w 149351"/>
                <a:gd name="connsiteY3" fmla="*/ 74676 h 149351"/>
                <a:gd name="connsiteX4" fmla="*/ 74676 w 149351"/>
                <a:gd name="connsiteY4" fmla="*/ 149352 h 149351"/>
                <a:gd name="connsiteX5" fmla="*/ 74676 w 149351"/>
                <a:gd name="connsiteY5" fmla="*/ 25527 h 149351"/>
                <a:gd name="connsiteX6" fmla="*/ 25910 w 149351"/>
                <a:gd name="connsiteY6" fmla="*/ 75245 h 149351"/>
                <a:gd name="connsiteX7" fmla="*/ 75629 w 149351"/>
                <a:gd name="connsiteY7" fmla="*/ 124011 h 149351"/>
                <a:gd name="connsiteX8" fmla="*/ 124396 w 149351"/>
                <a:gd name="connsiteY8" fmla="*/ 74676 h 149351"/>
                <a:gd name="connsiteX9" fmla="*/ 75251 w 149351"/>
                <a:gd name="connsiteY9" fmla="*/ 25524 h 149351"/>
                <a:gd name="connsiteX10" fmla="*/ 74676 w 149351"/>
                <a:gd name="connsiteY10" fmla="*/ 25527 h 1493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49351" h="149351">
                  <a:moveTo>
                    <a:pt x="74676" y="149352"/>
                  </a:moveTo>
                  <a:cubicBezTo>
                    <a:pt x="33434" y="149352"/>
                    <a:pt x="0" y="115918"/>
                    <a:pt x="0" y="74676"/>
                  </a:cubicBezTo>
                  <a:cubicBezTo>
                    <a:pt x="0" y="33434"/>
                    <a:pt x="33434" y="0"/>
                    <a:pt x="74676" y="0"/>
                  </a:cubicBezTo>
                  <a:cubicBezTo>
                    <a:pt x="115918" y="0"/>
                    <a:pt x="149352" y="33434"/>
                    <a:pt x="149352" y="74676"/>
                  </a:cubicBezTo>
                  <a:cubicBezTo>
                    <a:pt x="149352" y="115918"/>
                    <a:pt x="115918" y="149352"/>
                    <a:pt x="74676" y="149352"/>
                  </a:cubicBezTo>
                  <a:close/>
                  <a:moveTo>
                    <a:pt x="74676" y="25527"/>
                  </a:moveTo>
                  <a:cubicBezTo>
                    <a:pt x="47480" y="25790"/>
                    <a:pt x="25647" y="48050"/>
                    <a:pt x="25910" y="75245"/>
                  </a:cubicBezTo>
                  <a:cubicBezTo>
                    <a:pt x="26173" y="102441"/>
                    <a:pt x="48433" y="124274"/>
                    <a:pt x="75629" y="124011"/>
                  </a:cubicBezTo>
                  <a:cubicBezTo>
                    <a:pt x="102675" y="123749"/>
                    <a:pt x="124447" y="101723"/>
                    <a:pt x="124396" y="74676"/>
                  </a:cubicBezTo>
                  <a:cubicBezTo>
                    <a:pt x="124398" y="47532"/>
                    <a:pt x="102395" y="25525"/>
                    <a:pt x="75251" y="25524"/>
                  </a:cubicBezTo>
                  <a:cubicBezTo>
                    <a:pt x="75059" y="25524"/>
                    <a:pt x="74868" y="25525"/>
                    <a:pt x="74676" y="25527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" name="爱设计-3-8">
              <a:extLst>
                <a:ext uri="{FF2B5EF4-FFF2-40B4-BE49-F238E27FC236}">
                  <a16:creationId xmlns:a16="http://schemas.microsoft.com/office/drawing/2014/main" id="{99385604-266F-11B7-6C3E-18317EC7D483}"/>
                </a:ext>
              </a:extLst>
            </p:cNvPr>
            <p:cNvSpPr/>
            <p:nvPr/>
          </p:nvSpPr>
          <p:spPr>
            <a:xfrm>
              <a:off x="6402799" y="3745562"/>
              <a:ext cx="151572" cy="149352"/>
            </a:xfrm>
            <a:custGeom>
              <a:avLst/>
              <a:gdLst>
                <a:gd name="connsiteX0" fmla="*/ 145638 w 151572"/>
                <a:gd name="connsiteY0" fmla="*/ 64438 h 149352"/>
                <a:gd name="connsiteX1" fmla="*/ 145066 w 151572"/>
                <a:gd name="connsiteY1" fmla="*/ 64438 h 149352"/>
                <a:gd name="connsiteX2" fmla="*/ 145066 w 151572"/>
                <a:gd name="connsiteY2" fmla="*/ 64438 h 149352"/>
                <a:gd name="connsiteX3" fmla="*/ 87916 w 151572"/>
                <a:gd name="connsiteY3" fmla="*/ 64438 h 149352"/>
                <a:gd name="connsiteX4" fmla="*/ 81630 w 151572"/>
                <a:gd name="connsiteY4" fmla="*/ 70724 h 149352"/>
                <a:gd name="connsiteX5" fmla="*/ 81630 w 151572"/>
                <a:gd name="connsiteY5" fmla="*/ 83583 h 149352"/>
                <a:gd name="connsiteX6" fmla="*/ 87916 w 151572"/>
                <a:gd name="connsiteY6" fmla="*/ 89869 h 149352"/>
                <a:gd name="connsiteX7" fmla="*/ 115443 w 151572"/>
                <a:gd name="connsiteY7" fmla="*/ 89869 h 149352"/>
                <a:gd name="connsiteX8" fmla="*/ 119539 w 151572"/>
                <a:gd name="connsiteY8" fmla="*/ 91584 h 149352"/>
                <a:gd name="connsiteX9" fmla="*/ 120492 w 151572"/>
                <a:gd name="connsiteY9" fmla="*/ 96632 h 149352"/>
                <a:gd name="connsiteX10" fmla="*/ 120492 w 151572"/>
                <a:gd name="connsiteY10" fmla="*/ 96632 h 149352"/>
                <a:gd name="connsiteX11" fmla="*/ 120492 w 151572"/>
                <a:gd name="connsiteY11" fmla="*/ 96632 h 149352"/>
                <a:gd name="connsiteX12" fmla="*/ 103632 w 151572"/>
                <a:gd name="connsiteY12" fmla="*/ 117873 h 149352"/>
                <a:gd name="connsiteX13" fmla="*/ 102870 w 151572"/>
                <a:gd name="connsiteY13" fmla="*/ 117873 h 149352"/>
                <a:gd name="connsiteX14" fmla="*/ 100299 w 151572"/>
                <a:gd name="connsiteY14" fmla="*/ 119206 h 149352"/>
                <a:gd name="connsiteX15" fmla="*/ 100299 w 151572"/>
                <a:gd name="connsiteY15" fmla="*/ 119206 h 149352"/>
                <a:gd name="connsiteX16" fmla="*/ 99156 w 151572"/>
                <a:gd name="connsiteY16" fmla="*/ 119778 h 149352"/>
                <a:gd name="connsiteX17" fmla="*/ 99156 w 151572"/>
                <a:gd name="connsiteY17" fmla="*/ 119778 h 149352"/>
                <a:gd name="connsiteX18" fmla="*/ 98108 w 151572"/>
                <a:gd name="connsiteY18" fmla="*/ 120254 h 149352"/>
                <a:gd name="connsiteX19" fmla="*/ 98108 w 151572"/>
                <a:gd name="connsiteY19" fmla="*/ 120254 h 149352"/>
                <a:gd name="connsiteX20" fmla="*/ 96965 w 151572"/>
                <a:gd name="connsiteY20" fmla="*/ 120254 h 149352"/>
                <a:gd name="connsiteX21" fmla="*/ 96965 w 151572"/>
                <a:gd name="connsiteY21" fmla="*/ 120254 h 149352"/>
                <a:gd name="connsiteX22" fmla="*/ 91345 w 151572"/>
                <a:gd name="connsiteY22" fmla="*/ 122254 h 149352"/>
                <a:gd name="connsiteX23" fmla="*/ 91345 w 151572"/>
                <a:gd name="connsiteY23" fmla="*/ 122254 h 149352"/>
                <a:gd name="connsiteX24" fmla="*/ 90012 w 151572"/>
                <a:gd name="connsiteY24" fmla="*/ 122254 h 149352"/>
                <a:gd name="connsiteX25" fmla="*/ 90012 w 151572"/>
                <a:gd name="connsiteY25" fmla="*/ 122254 h 149352"/>
                <a:gd name="connsiteX26" fmla="*/ 88678 w 151572"/>
                <a:gd name="connsiteY26" fmla="*/ 122254 h 149352"/>
                <a:gd name="connsiteX27" fmla="*/ 88678 w 151572"/>
                <a:gd name="connsiteY27" fmla="*/ 122254 h 149352"/>
                <a:gd name="connsiteX28" fmla="*/ 81344 w 151572"/>
                <a:gd name="connsiteY28" fmla="*/ 123302 h 149352"/>
                <a:gd name="connsiteX29" fmla="*/ 71819 w 151572"/>
                <a:gd name="connsiteY29" fmla="*/ 123302 h 149352"/>
                <a:gd name="connsiteX30" fmla="*/ 70581 w 151572"/>
                <a:gd name="connsiteY30" fmla="*/ 123302 h 149352"/>
                <a:gd name="connsiteX31" fmla="*/ 70581 w 151572"/>
                <a:gd name="connsiteY31" fmla="*/ 123302 h 149352"/>
                <a:gd name="connsiteX32" fmla="*/ 66580 w 151572"/>
                <a:gd name="connsiteY32" fmla="*/ 122540 h 149352"/>
                <a:gd name="connsiteX33" fmla="*/ 66580 w 151572"/>
                <a:gd name="connsiteY33" fmla="*/ 122540 h 149352"/>
                <a:gd name="connsiteX34" fmla="*/ 29259 w 151572"/>
                <a:gd name="connsiteY34" fmla="*/ 63743 h 149352"/>
                <a:gd name="connsiteX35" fmla="*/ 63246 w 151572"/>
                <a:gd name="connsiteY35" fmla="*/ 27290 h 149352"/>
                <a:gd name="connsiteX36" fmla="*/ 63246 w 151572"/>
                <a:gd name="connsiteY36" fmla="*/ 27290 h 149352"/>
                <a:gd name="connsiteX37" fmla="*/ 72009 w 151572"/>
                <a:gd name="connsiteY37" fmla="*/ 25480 h 149352"/>
                <a:gd name="connsiteX38" fmla="*/ 72009 w 151572"/>
                <a:gd name="connsiteY38" fmla="*/ 25480 h 149352"/>
                <a:gd name="connsiteX39" fmla="*/ 75438 w 151572"/>
                <a:gd name="connsiteY39" fmla="*/ 25480 h 149352"/>
                <a:gd name="connsiteX40" fmla="*/ 77534 w 151572"/>
                <a:gd name="connsiteY40" fmla="*/ 25480 h 149352"/>
                <a:gd name="connsiteX41" fmla="*/ 108966 w 151572"/>
                <a:gd name="connsiteY41" fmla="*/ 36815 h 149352"/>
                <a:gd name="connsiteX42" fmla="*/ 109538 w 151572"/>
                <a:gd name="connsiteY42" fmla="*/ 37387 h 149352"/>
                <a:gd name="connsiteX43" fmla="*/ 109538 w 151572"/>
                <a:gd name="connsiteY43" fmla="*/ 37387 h 149352"/>
                <a:gd name="connsiteX44" fmla="*/ 112395 w 151572"/>
                <a:gd name="connsiteY44" fmla="*/ 40054 h 149352"/>
                <a:gd name="connsiteX45" fmla="*/ 120396 w 151572"/>
                <a:gd name="connsiteY45" fmla="*/ 40720 h 149352"/>
                <a:gd name="connsiteX46" fmla="*/ 131064 w 151572"/>
                <a:gd name="connsiteY46" fmla="*/ 33291 h 149352"/>
                <a:gd name="connsiteX47" fmla="*/ 132781 w 151572"/>
                <a:gd name="connsiteY47" fmla="*/ 24705 h 149352"/>
                <a:gd name="connsiteX48" fmla="*/ 132588 w 151572"/>
                <a:gd name="connsiteY48" fmla="*/ 24433 h 149352"/>
                <a:gd name="connsiteX49" fmla="*/ 122016 w 151572"/>
                <a:gd name="connsiteY49" fmla="*/ 14908 h 149352"/>
                <a:gd name="connsiteX50" fmla="*/ 77343 w 151572"/>
                <a:gd name="connsiteY50" fmla="*/ 49 h 149352"/>
                <a:gd name="connsiteX51" fmla="*/ 77343 w 151572"/>
                <a:gd name="connsiteY51" fmla="*/ 49 h 149352"/>
                <a:gd name="connsiteX52" fmla="*/ 49 w 151572"/>
                <a:gd name="connsiteY52" fmla="*/ 72010 h 149352"/>
                <a:gd name="connsiteX53" fmla="*/ 72010 w 151572"/>
                <a:gd name="connsiteY53" fmla="*/ 149305 h 149352"/>
                <a:gd name="connsiteX54" fmla="*/ 77344 w 151572"/>
                <a:gd name="connsiteY54" fmla="*/ 149305 h 149352"/>
                <a:gd name="connsiteX55" fmla="*/ 84487 w 151572"/>
                <a:gd name="connsiteY55" fmla="*/ 149305 h 149352"/>
                <a:gd name="connsiteX56" fmla="*/ 86202 w 151572"/>
                <a:gd name="connsiteY56" fmla="*/ 149305 h 149352"/>
                <a:gd name="connsiteX57" fmla="*/ 87440 w 151572"/>
                <a:gd name="connsiteY57" fmla="*/ 149305 h 149352"/>
                <a:gd name="connsiteX58" fmla="*/ 88583 w 151572"/>
                <a:gd name="connsiteY58" fmla="*/ 149305 h 149352"/>
                <a:gd name="connsiteX59" fmla="*/ 89631 w 151572"/>
                <a:gd name="connsiteY59" fmla="*/ 149305 h 149352"/>
                <a:gd name="connsiteX60" fmla="*/ 91536 w 151572"/>
                <a:gd name="connsiteY60" fmla="*/ 149305 h 149352"/>
                <a:gd name="connsiteX61" fmla="*/ 92583 w 151572"/>
                <a:gd name="connsiteY61" fmla="*/ 149305 h 149352"/>
                <a:gd name="connsiteX62" fmla="*/ 93726 w 151572"/>
                <a:gd name="connsiteY62" fmla="*/ 149305 h 149352"/>
                <a:gd name="connsiteX63" fmla="*/ 94679 w 151572"/>
                <a:gd name="connsiteY63" fmla="*/ 149305 h 149352"/>
                <a:gd name="connsiteX64" fmla="*/ 96679 w 151572"/>
                <a:gd name="connsiteY64" fmla="*/ 149305 h 149352"/>
                <a:gd name="connsiteX65" fmla="*/ 97536 w 151572"/>
                <a:gd name="connsiteY65" fmla="*/ 149305 h 149352"/>
                <a:gd name="connsiteX66" fmla="*/ 98775 w 151572"/>
                <a:gd name="connsiteY66" fmla="*/ 149305 h 149352"/>
                <a:gd name="connsiteX67" fmla="*/ 99632 w 151572"/>
                <a:gd name="connsiteY67" fmla="*/ 149305 h 149352"/>
                <a:gd name="connsiteX68" fmla="*/ 101727 w 151572"/>
                <a:gd name="connsiteY68" fmla="*/ 148543 h 149352"/>
                <a:gd name="connsiteX69" fmla="*/ 102489 w 151572"/>
                <a:gd name="connsiteY69" fmla="*/ 148543 h 149352"/>
                <a:gd name="connsiteX70" fmla="*/ 103728 w 151572"/>
                <a:gd name="connsiteY70" fmla="*/ 148543 h 149352"/>
                <a:gd name="connsiteX71" fmla="*/ 103728 w 151572"/>
                <a:gd name="connsiteY71" fmla="*/ 148543 h 149352"/>
                <a:gd name="connsiteX72" fmla="*/ 106299 w 151572"/>
                <a:gd name="connsiteY72" fmla="*/ 147591 h 149352"/>
                <a:gd name="connsiteX73" fmla="*/ 106966 w 151572"/>
                <a:gd name="connsiteY73" fmla="*/ 147591 h 149352"/>
                <a:gd name="connsiteX74" fmla="*/ 110967 w 151572"/>
                <a:gd name="connsiteY74" fmla="*/ 145686 h 149352"/>
                <a:gd name="connsiteX75" fmla="*/ 111538 w 151572"/>
                <a:gd name="connsiteY75" fmla="*/ 145686 h 149352"/>
                <a:gd name="connsiteX76" fmla="*/ 114015 w 151572"/>
                <a:gd name="connsiteY76" fmla="*/ 144257 h 149352"/>
                <a:gd name="connsiteX77" fmla="*/ 114015 w 151572"/>
                <a:gd name="connsiteY77" fmla="*/ 144257 h 149352"/>
                <a:gd name="connsiteX78" fmla="*/ 115253 w 151572"/>
                <a:gd name="connsiteY78" fmla="*/ 143495 h 149352"/>
                <a:gd name="connsiteX79" fmla="*/ 115729 w 151572"/>
                <a:gd name="connsiteY79" fmla="*/ 143495 h 149352"/>
                <a:gd name="connsiteX80" fmla="*/ 118110 w 151572"/>
                <a:gd name="connsiteY80" fmla="*/ 141971 h 149352"/>
                <a:gd name="connsiteX81" fmla="*/ 118110 w 151572"/>
                <a:gd name="connsiteY81" fmla="*/ 141971 h 149352"/>
                <a:gd name="connsiteX82" fmla="*/ 119349 w 151572"/>
                <a:gd name="connsiteY82" fmla="*/ 141114 h 149352"/>
                <a:gd name="connsiteX83" fmla="*/ 119349 w 151572"/>
                <a:gd name="connsiteY83" fmla="*/ 141114 h 149352"/>
                <a:gd name="connsiteX84" fmla="*/ 121730 w 151572"/>
                <a:gd name="connsiteY84" fmla="*/ 139399 h 149352"/>
                <a:gd name="connsiteX85" fmla="*/ 121730 w 151572"/>
                <a:gd name="connsiteY85" fmla="*/ 139399 h 149352"/>
                <a:gd name="connsiteX86" fmla="*/ 122968 w 151572"/>
                <a:gd name="connsiteY86" fmla="*/ 138352 h 149352"/>
                <a:gd name="connsiteX87" fmla="*/ 122968 w 151572"/>
                <a:gd name="connsiteY87" fmla="*/ 138352 h 149352"/>
                <a:gd name="connsiteX88" fmla="*/ 125349 w 151572"/>
                <a:gd name="connsiteY88" fmla="*/ 136351 h 149352"/>
                <a:gd name="connsiteX89" fmla="*/ 125349 w 151572"/>
                <a:gd name="connsiteY89" fmla="*/ 136351 h 149352"/>
                <a:gd name="connsiteX90" fmla="*/ 150400 w 151572"/>
                <a:gd name="connsiteY90" fmla="*/ 80630 h 149352"/>
                <a:gd name="connsiteX91" fmla="*/ 150400 w 151572"/>
                <a:gd name="connsiteY91" fmla="*/ 74248 h 149352"/>
                <a:gd name="connsiteX92" fmla="*/ 149006 w 151572"/>
                <a:gd name="connsiteY92" fmla="*/ 65604 h 149352"/>
                <a:gd name="connsiteX93" fmla="*/ 145638 w 151572"/>
                <a:gd name="connsiteY93" fmla="*/ 64438 h 1493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</a:cxnLst>
              <a:rect l="l" t="t" r="r" b="b"/>
              <a:pathLst>
                <a:path w="151572" h="149352">
                  <a:moveTo>
                    <a:pt x="145638" y="64438"/>
                  </a:moveTo>
                  <a:lnTo>
                    <a:pt x="145066" y="64438"/>
                  </a:lnTo>
                  <a:lnTo>
                    <a:pt x="145066" y="64438"/>
                  </a:lnTo>
                  <a:lnTo>
                    <a:pt x="87916" y="64438"/>
                  </a:lnTo>
                  <a:cubicBezTo>
                    <a:pt x="84444" y="64438"/>
                    <a:pt x="81630" y="67252"/>
                    <a:pt x="81630" y="70724"/>
                  </a:cubicBezTo>
                  <a:lnTo>
                    <a:pt x="81630" y="83583"/>
                  </a:lnTo>
                  <a:cubicBezTo>
                    <a:pt x="81630" y="87055"/>
                    <a:pt x="84444" y="89869"/>
                    <a:pt x="87916" y="89869"/>
                  </a:cubicBezTo>
                  <a:lnTo>
                    <a:pt x="115443" y="89869"/>
                  </a:lnTo>
                  <a:cubicBezTo>
                    <a:pt x="116988" y="89843"/>
                    <a:pt x="118474" y="90465"/>
                    <a:pt x="119539" y="91584"/>
                  </a:cubicBezTo>
                  <a:cubicBezTo>
                    <a:pt x="120734" y="92976"/>
                    <a:pt x="121097" y="94900"/>
                    <a:pt x="120492" y="96632"/>
                  </a:cubicBezTo>
                  <a:lnTo>
                    <a:pt x="120492" y="96632"/>
                  </a:lnTo>
                  <a:lnTo>
                    <a:pt x="120492" y="96632"/>
                  </a:lnTo>
                  <a:cubicBezTo>
                    <a:pt x="116693" y="104984"/>
                    <a:pt x="110905" y="112278"/>
                    <a:pt x="103632" y="117873"/>
                  </a:cubicBezTo>
                  <a:lnTo>
                    <a:pt x="102870" y="117873"/>
                  </a:lnTo>
                  <a:lnTo>
                    <a:pt x="100299" y="119206"/>
                  </a:lnTo>
                  <a:lnTo>
                    <a:pt x="100299" y="119206"/>
                  </a:lnTo>
                  <a:lnTo>
                    <a:pt x="99156" y="119778"/>
                  </a:lnTo>
                  <a:lnTo>
                    <a:pt x="99156" y="119778"/>
                  </a:lnTo>
                  <a:lnTo>
                    <a:pt x="98108" y="120254"/>
                  </a:lnTo>
                  <a:lnTo>
                    <a:pt x="98108" y="120254"/>
                  </a:lnTo>
                  <a:lnTo>
                    <a:pt x="96965" y="120254"/>
                  </a:lnTo>
                  <a:lnTo>
                    <a:pt x="96965" y="120254"/>
                  </a:lnTo>
                  <a:lnTo>
                    <a:pt x="91345" y="122254"/>
                  </a:lnTo>
                  <a:lnTo>
                    <a:pt x="91345" y="122254"/>
                  </a:lnTo>
                  <a:lnTo>
                    <a:pt x="90012" y="122254"/>
                  </a:lnTo>
                  <a:lnTo>
                    <a:pt x="90012" y="122254"/>
                  </a:lnTo>
                  <a:lnTo>
                    <a:pt x="88678" y="122254"/>
                  </a:lnTo>
                  <a:lnTo>
                    <a:pt x="88678" y="122254"/>
                  </a:lnTo>
                  <a:cubicBezTo>
                    <a:pt x="86262" y="122783"/>
                    <a:pt x="83811" y="123133"/>
                    <a:pt x="81344" y="123302"/>
                  </a:cubicBezTo>
                  <a:lnTo>
                    <a:pt x="71819" y="123302"/>
                  </a:lnTo>
                  <a:lnTo>
                    <a:pt x="70581" y="123302"/>
                  </a:lnTo>
                  <a:lnTo>
                    <a:pt x="70581" y="123302"/>
                  </a:lnTo>
                  <a:lnTo>
                    <a:pt x="66580" y="122540"/>
                  </a:lnTo>
                  <a:lnTo>
                    <a:pt x="66580" y="122540"/>
                  </a:lnTo>
                  <a:cubicBezTo>
                    <a:pt x="40038" y="116609"/>
                    <a:pt x="23329" y="90285"/>
                    <a:pt x="29259" y="63743"/>
                  </a:cubicBezTo>
                  <a:cubicBezTo>
                    <a:pt x="33149" y="46333"/>
                    <a:pt x="46151" y="32388"/>
                    <a:pt x="63246" y="27290"/>
                  </a:cubicBezTo>
                  <a:lnTo>
                    <a:pt x="63246" y="27290"/>
                  </a:lnTo>
                  <a:cubicBezTo>
                    <a:pt x="66102" y="26405"/>
                    <a:pt x="69037" y="25799"/>
                    <a:pt x="72009" y="25480"/>
                  </a:cubicBezTo>
                  <a:lnTo>
                    <a:pt x="72009" y="25480"/>
                  </a:lnTo>
                  <a:lnTo>
                    <a:pt x="75438" y="25480"/>
                  </a:lnTo>
                  <a:lnTo>
                    <a:pt x="77534" y="25480"/>
                  </a:lnTo>
                  <a:cubicBezTo>
                    <a:pt x="89018" y="25448"/>
                    <a:pt x="100146" y="29461"/>
                    <a:pt x="108966" y="36815"/>
                  </a:cubicBezTo>
                  <a:lnTo>
                    <a:pt x="109538" y="37387"/>
                  </a:lnTo>
                  <a:lnTo>
                    <a:pt x="109538" y="37387"/>
                  </a:lnTo>
                  <a:lnTo>
                    <a:pt x="112395" y="40054"/>
                  </a:lnTo>
                  <a:cubicBezTo>
                    <a:pt x="114519" y="42249"/>
                    <a:pt x="117939" y="42534"/>
                    <a:pt x="120396" y="40720"/>
                  </a:cubicBezTo>
                  <a:lnTo>
                    <a:pt x="131064" y="33291"/>
                  </a:lnTo>
                  <a:cubicBezTo>
                    <a:pt x="133909" y="31394"/>
                    <a:pt x="134678" y="27550"/>
                    <a:pt x="132781" y="24705"/>
                  </a:cubicBezTo>
                  <a:cubicBezTo>
                    <a:pt x="132719" y="24612"/>
                    <a:pt x="132655" y="24522"/>
                    <a:pt x="132588" y="24433"/>
                  </a:cubicBezTo>
                  <a:cubicBezTo>
                    <a:pt x="129363" y="20941"/>
                    <a:pt x="125824" y="17753"/>
                    <a:pt x="122016" y="14908"/>
                  </a:cubicBezTo>
                  <a:cubicBezTo>
                    <a:pt x="109110" y="5280"/>
                    <a:pt x="93445" y="69"/>
                    <a:pt x="77343" y="49"/>
                  </a:cubicBezTo>
                  <a:lnTo>
                    <a:pt x="77343" y="49"/>
                  </a:lnTo>
                  <a:cubicBezTo>
                    <a:pt x="36127" y="-1424"/>
                    <a:pt x="1521" y="30794"/>
                    <a:pt x="49" y="72010"/>
                  </a:cubicBezTo>
                  <a:cubicBezTo>
                    <a:pt x="-1424" y="113226"/>
                    <a:pt x="30794" y="147833"/>
                    <a:pt x="72010" y="149305"/>
                  </a:cubicBezTo>
                  <a:cubicBezTo>
                    <a:pt x="73788" y="149369"/>
                    <a:pt x="75566" y="149369"/>
                    <a:pt x="77344" y="149305"/>
                  </a:cubicBezTo>
                  <a:lnTo>
                    <a:pt x="84487" y="149305"/>
                  </a:lnTo>
                  <a:lnTo>
                    <a:pt x="86202" y="149305"/>
                  </a:lnTo>
                  <a:lnTo>
                    <a:pt x="87440" y="149305"/>
                  </a:lnTo>
                  <a:lnTo>
                    <a:pt x="88583" y="149305"/>
                  </a:lnTo>
                  <a:lnTo>
                    <a:pt x="89631" y="149305"/>
                  </a:lnTo>
                  <a:lnTo>
                    <a:pt x="91536" y="149305"/>
                  </a:lnTo>
                  <a:lnTo>
                    <a:pt x="92583" y="149305"/>
                  </a:lnTo>
                  <a:lnTo>
                    <a:pt x="93726" y="149305"/>
                  </a:lnTo>
                  <a:lnTo>
                    <a:pt x="94679" y="149305"/>
                  </a:lnTo>
                  <a:lnTo>
                    <a:pt x="96679" y="149305"/>
                  </a:lnTo>
                  <a:lnTo>
                    <a:pt x="97536" y="149305"/>
                  </a:lnTo>
                  <a:lnTo>
                    <a:pt x="98775" y="149305"/>
                  </a:lnTo>
                  <a:lnTo>
                    <a:pt x="99632" y="149305"/>
                  </a:lnTo>
                  <a:lnTo>
                    <a:pt x="101727" y="148543"/>
                  </a:lnTo>
                  <a:lnTo>
                    <a:pt x="102489" y="148543"/>
                  </a:lnTo>
                  <a:lnTo>
                    <a:pt x="103728" y="148543"/>
                  </a:lnTo>
                  <a:lnTo>
                    <a:pt x="103728" y="148543"/>
                  </a:lnTo>
                  <a:lnTo>
                    <a:pt x="106299" y="147591"/>
                  </a:lnTo>
                  <a:lnTo>
                    <a:pt x="106966" y="147591"/>
                  </a:lnTo>
                  <a:lnTo>
                    <a:pt x="110967" y="145686"/>
                  </a:lnTo>
                  <a:lnTo>
                    <a:pt x="111538" y="145686"/>
                  </a:lnTo>
                  <a:lnTo>
                    <a:pt x="114015" y="144257"/>
                  </a:lnTo>
                  <a:lnTo>
                    <a:pt x="114015" y="144257"/>
                  </a:lnTo>
                  <a:lnTo>
                    <a:pt x="115253" y="143495"/>
                  </a:lnTo>
                  <a:lnTo>
                    <a:pt x="115729" y="143495"/>
                  </a:lnTo>
                  <a:lnTo>
                    <a:pt x="118110" y="141971"/>
                  </a:lnTo>
                  <a:lnTo>
                    <a:pt x="118110" y="141971"/>
                  </a:lnTo>
                  <a:lnTo>
                    <a:pt x="119349" y="141114"/>
                  </a:lnTo>
                  <a:lnTo>
                    <a:pt x="119349" y="141114"/>
                  </a:lnTo>
                  <a:cubicBezTo>
                    <a:pt x="120185" y="140604"/>
                    <a:pt x="120981" y="140031"/>
                    <a:pt x="121730" y="139399"/>
                  </a:cubicBezTo>
                  <a:lnTo>
                    <a:pt x="121730" y="139399"/>
                  </a:lnTo>
                  <a:lnTo>
                    <a:pt x="122968" y="138352"/>
                  </a:lnTo>
                  <a:lnTo>
                    <a:pt x="122968" y="138352"/>
                  </a:lnTo>
                  <a:lnTo>
                    <a:pt x="125349" y="136351"/>
                  </a:lnTo>
                  <a:lnTo>
                    <a:pt x="125349" y="136351"/>
                  </a:lnTo>
                  <a:cubicBezTo>
                    <a:pt x="141417" y="122313"/>
                    <a:pt x="150564" y="101966"/>
                    <a:pt x="150400" y="80630"/>
                  </a:cubicBezTo>
                  <a:lnTo>
                    <a:pt x="150400" y="74248"/>
                  </a:lnTo>
                  <a:cubicBezTo>
                    <a:pt x="152402" y="71476"/>
                    <a:pt x="151778" y="67606"/>
                    <a:pt x="149006" y="65604"/>
                  </a:cubicBezTo>
                  <a:cubicBezTo>
                    <a:pt x="148022" y="64894"/>
                    <a:pt x="146850" y="64488"/>
                    <a:pt x="145638" y="6443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" name="爱设计-3-9">
              <a:extLst>
                <a:ext uri="{FF2B5EF4-FFF2-40B4-BE49-F238E27FC236}">
                  <a16:creationId xmlns:a16="http://schemas.microsoft.com/office/drawing/2014/main" id="{DB2A3FB7-AFF7-2DC0-72B8-0119EA124E60}"/>
                </a:ext>
              </a:extLst>
            </p:cNvPr>
            <p:cNvSpPr/>
            <p:nvPr/>
          </p:nvSpPr>
          <p:spPr>
            <a:xfrm>
              <a:off x="5776912" y="2962274"/>
              <a:ext cx="638175" cy="638175"/>
            </a:xfrm>
            <a:custGeom>
              <a:avLst/>
              <a:gdLst>
                <a:gd name="connsiteX0" fmla="*/ 319183 w 638175"/>
                <a:gd name="connsiteY0" fmla="*/ 0 h 638175"/>
                <a:gd name="connsiteX1" fmla="*/ 0 w 638175"/>
                <a:gd name="connsiteY1" fmla="*/ 318992 h 638175"/>
                <a:gd name="connsiteX2" fmla="*/ 318992 w 638175"/>
                <a:gd name="connsiteY2" fmla="*/ 638175 h 638175"/>
                <a:gd name="connsiteX3" fmla="*/ 638175 w 638175"/>
                <a:gd name="connsiteY3" fmla="*/ 319183 h 638175"/>
                <a:gd name="connsiteX4" fmla="*/ 638175 w 638175"/>
                <a:gd name="connsiteY4" fmla="*/ 319088 h 638175"/>
                <a:gd name="connsiteX5" fmla="*/ 319183 w 638175"/>
                <a:gd name="connsiteY5" fmla="*/ 0 h 638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38175" h="638175">
                  <a:moveTo>
                    <a:pt x="319183" y="0"/>
                  </a:moveTo>
                  <a:cubicBezTo>
                    <a:pt x="142956" y="-53"/>
                    <a:pt x="53" y="142765"/>
                    <a:pt x="0" y="318992"/>
                  </a:cubicBezTo>
                  <a:cubicBezTo>
                    <a:pt x="-53" y="495219"/>
                    <a:pt x="142765" y="638122"/>
                    <a:pt x="318992" y="638175"/>
                  </a:cubicBezTo>
                  <a:cubicBezTo>
                    <a:pt x="495219" y="638228"/>
                    <a:pt x="638122" y="495410"/>
                    <a:pt x="638175" y="319183"/>
                  </a:cubicBezTo>
                  <a:cubicBezTo>
                    <a:pt x="638175" y="319151"/>
                    <a:pt x="638175" y="319119"/>
                    <a:pt x="638175" y="319088"/>
                  </a:cubicBezTo>
                  <a:cubicBezTo>
                    <a:pt x="638175" y="142898"/>
                    <a:pt x="495373" y="53"/>
                    <a:pt x="319183" y="0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" name="爱设计-3-10">
              <a:extLst>
                <a:ext uri="{FF2B5EF4-FFF2-40B4-BE49-F238E27FC236}">
                  <a16:creationId xmlns:a16="http://schemas.microsoft.com/office/drawing/2014/main" id="{D70A7F85-9140-96C3-D55F-3830295EAEC0}"/>
                </a:ext>
              </a:extLst>
            </p:cNvPr>
            <p:cNvSpPr/>
            <p:nvPr/>
          </p:nvSpPr>
          <p:spPr>
            <a:xfrm>
              <a:off x="5911902" y="3105911"/>
              <a:ext cx="332972" cy="336232"/>
            </a:xfrm>
            <a:custGeom>
              <a:avLst/>
              <a:gdLst>
                <a:gd name="connsiteX0" fmla="*/ 180477 w 332972"/>
                <a:gd name="connsiteY0" fmla="*/ 0 h 336232"/>
                <a:gd name="connsiteX1" fmla="*/ 131709 w 332972"/>
                <a:gd name="connsiteY1" fmla="*/ 0 h 336232"/>
                <a:gd name="connsiteX2" fmla="*/ 59986 w 332972"/>
                <a:gd name="connsiteY2" fmla="*/ 53626 h 336232"/>
                <a:gd name="connsiteX3" fmla="*/ 2836 w 332972"/>
                <a:gd name="connsiteY3" fmla="*/ 246888 h 336232"/>
                <a:gd name="connsiteX4" fmla="*/ 50119 w 332972"/>
                <a:gd name="connsiteY4" fmla="*/ 333415 h 336232"/>
                <a:gd name="connsiteX5" fmla="*/ 69511 w 332972"/>
                <a:gd name="connsiteY5" fmla="*/ 336233 h 336232"/>
                <a:gd name="connsiteX6" fmla="*/ 93514 w 332972"/>
                <a:gd name="connsiteY6" fmla="*/ 315373 h 336232"/>
                <a:gd name="connsiteX7" fmla="*/ 77417 w 332972"/>
                <a:gd name="connsiteY7" fmla="*/ 298323 h 336232"/>
                <a:gd name="connsiteX8" fmla="*/ 42270 w 332972"/>
                <a:gd name="connsiteY8" fmla="*/ 269748 h 336232"/>
                <a:gd name="connsiteX9" fmla="*/ 97007 w 332972"/>
                <a:gd name="connsiteY9" fmla="*/ 200721 h 336232"/>
                <a:gd name="connsiteX10" fmla="*/ 103801 w 332972"/>
                <a:gd name="connsiteY10" fmla="*/ 200311 h 336232"/>
                <a:gd name="connsiteX11" fmla="*/ 160951 w 332972"/>
                <a:gd name="connsiteY11" fmla="*/ 200311 h 336232"/>
                <a:gd name="connsiteX12" fmla="*/ 202956 w 332972"/>
                <a:gd name="connsiteY12" fmla="*/ 242125 h 336232"/>
                <a:gd name="connsiteX13" fmla="*/ 202956 w 332972"/>
                <a:gd name="connsiteY13" fmla="*/ 242316 h 336232"/>
                <a:gd name="connsiteX14" fmla="*/ 202956 w 332972"/>
                <a:gd name="connsiteY14" fmla="*/ 260509 h 336232"/>
                <a:gd name="connsiteX15" fmla="*/ 202956 w 332972"/>
                <a:gd name="connsiteY15" fmla="*/ 260509 h 336232"/>
                <a:gd name="connsiteX16" fmla="*/ 202956 w 332972"/>
                <a:gd name="connsiteY16" fmla="*/ 292608 h 336232"/>
                <a:gd name="connsiteX17" fmla="*/ 246008 w 332972"/>
                <a:gd name="connsiteY17" fmla="*/ 336232 h 336232"/>
                <a:gd name="connsiteX18" fmla="*/ 246010 w 332972"/>
                <a:gd name="connsiteY18" fmla="*/ 336232 h 336232"/>
                <a:gd name="connsiteX19" fmla="*/ 289824 w 332972"/>
                <a:gd name="connsiteY19" fmla="*/ 336233 h 336232"/>
                <a:gd name="connsiteX20" fmla="*/ 332973 w 332972"/>
                <a:gd name="connsiteY20" fmla="*/ 292989 h 336232"/>
                <a:gd name="connsiteX21" fmla="*/ 332973 w 332972"/>
                <a:gd name="connsiteY21" fmla="*/ 153829 h 336232"/>
                <a:gd name="connsiteX22" fmla="*/ 180477 w 332972"/>
                <a:gd name="connsiteY22" fmla="*/ 0 h 336232"/>
                <a:gd name="connsiteX23" fmla="*/ 128185 w 332972"/>
                <a:gd name="connsiteY23" fmla="*/ 151638 h 336232"/>
                <a:gd name="connsiteX24" fmla="*/ 106188 w 332972"/>
                <a:gd name="connsiteY24" fmla="*/ 129062 h 336232"/>
                <a:gd name="connsiteX25" fmla="*/ 128763 w 332972"/>
                <a:gd name="connsiteY25" fmla="*/ 107065 h 336232"/>
                <a:gd name="connsiteX26" fmla="*/ 150761 w 332972"/>
                <a:gd name="connsiteY26" fmla="*/ 129640 h 336232"/>
                <a:gd name="connsiteX27" fmla="*/ 150759 w 332972"/>
                <a:gd name="connsiteY27" fmla="*/ 129730 h 336232"/>
                <a:gd name="connsiteX28" fmla="*/ 128185 w 332972"/>
                <a:gd name="connsiteY28" fmla="*/ 151638 h 3362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332972" h="336232">
                  <a:moveTo>
                    <a:pt x="180477" y="0"/>
                  </a:moveTo>
                  <a:lnTo>
                    <a:pt x="131709" y="0"/>
                  </a:lnTo>
                  <a:cubicBezTo>
                    <a:pt x="98557" y="-2"/>
                    <a:pt x="69362" y="21827"/>
                    <a:pt x="59986" y="53626"/>
                  </a:cubicBezTo>
                  <a:lnTo>
                    <a:pt x="2836" y="246888"/>
                  </a:lnTo>
                  <a:cubicBezTo>
                    <a:pt x="-8001" y="283839"/>
                    <a:pt x="13169" y="322578"/>
                    <a:pt x="50119" y="333415"/>
                  </a:cubicBezTo>
                  <a:cubicBezTo>
                    <a:pt x="56418" y="335262"/>
                    <a:pt x="62947" y="336211"/>
                    <a:pt x="69511" y="336233"/>
                  </a:cubicBezTo>
                  <a:cubicBezTo>
                    <a:pt x="88561" y="336233"/>
                    <a:pt x="93514" y="325946"/>
                    <a:pt x="93514" y="315373"/>
                  </a:cubicBezTo>
                  <a:cubicBezTo>
                    <a:pt x="93728" y="306238"/>
                    <a:pt x="86549" y="298634"/>
                    <a:pt x="77417" y="298323"/>
                  </a:cubicBezTo>
                  <a:cubicBezTo>
                    <a:pt x="60110" y="299212"/>
                    <a:pt x="44932" y="286872"/>
                    <a:pt x="42270" y="269748"/>
                  </a:cubicBezTo>
                  <a:cubicBezTo>
                    <a:pt x="38324" y="235571"/>
                    <a:pt x="62831" y="204667"/>
                    <a:pt x="97007" y="200721"/>
                  </a:cubicBezTo>
                  <a:cubicBezTo>
                    <a:pt x="99263" y="200460"/>
                    <a:pt x="101531" y="200324"/>
                    <a:pt x="103801" y="200311"/>
                  </a:cubicBezTo>
                  <a:lnTo>
                    <a:pt x="160951" y="200311"/>
                  </a:lnTo>
                  <a:cubicBezTo>
                    <a:pt x="184097" y="200258"/>
                    <a:pt x="202904" y="218979"/>
                    <a:pt x="202956" y="242125"/>
                  </a:cubicBezTo>
                  <a:cubicBezTo>
                    <a:pt x="202957" y="242189"/>
                    <a:pt x="202957" y="242252"/>
                    <a:pt x="202956" y="242316"/>
                  </a:cubicBezTo>
                  <a:lnTo>
                    <a:pt x="202956" y="260509"/>
                  </a:lnTo>
                  <a:lnTo>
                    <a:pt x="202956" y="260509"/>
                  </a:lnTo>
                  <a:lnTo>
                    <a:pt x="202956" y="292608"/>
                  </a:lnTo>
                  <a:cubicBezTo>
                    <a:pt x="202798" y="316543"/>
                    <a:pt x="222073" y="336074"/>
                    <a:pt x="246008" y="336232"/>
                  </a:cubicBezTo>
                  <a:cubicBezTo>
                    <a:pt x="246008" y="336232"/>
                    <a:pt x="246009" y="336232"/>
                    <a:pt x="246010" y="336232"/>
                  </a:cubicBezTo>
                  <a:lnTo>
                    <a:pt x="289824" y="336233"/>
                  </a:lnTo>
                  <a:cubicBezTo>
                    <a:pt x="313648" y="336128"/>
                    <a:pt x="332921" y="316813"/>
                    <a:pt x="332973" y="292989"/>
                  </a:cubicBezTo>
                  <a:lnTo>
                    <a:pt x="332973" y="153829"/>
                  </a:lnTo>
                  <a:cubicBezTo>
                    <a:pt x="248645" y="152840"/>
                    <a:pt x="180732" y="84333"/>
                    <a:pt x="180477" y="0"/>
                  </a:cubicBezTo>
                  <a:close/>
                  <a:moveTo>
                    <a:pt x="128185" y="151638"/>
                  </a:moveTo>
                  <a:cubicBezTo>
                    <a:pt x="115877" y="151478"/>
                    <a:pt x="106028" y="141371"/>
                    <a:pt x="106188" y="129062"/>
                  </a:cubicBezTo>
                  <a:cubicBezTo>
                    <a:pt x="106347" y="116754"/>
                    <a:pt x="116455" y="106905"/>
                    <a:pt x="128763" y="107065"/>
                  </a:cubicBezTo>
                  <a:cubicBezTo>
                    <a:pt x="141072" y="107224"/>
                    <a:pt x="150920" y="117332"/>
                    <a:pt x="150761" y="129640"/>
                  </a:cubicBezTo>
                  <a:cubicBezTo>
                    <a:pt x="150760" y="129670"/>
                    <a:pt x="150760" y="129700"/>
                    <a:pt x="150759" y="129730"/>
                  </a:cubicBezTo>
                  <a:cubicBezTo>
                    <a:pt x="150551" y="142003"/>
                    <a:pt x="140459" y="151797"/>
                    <a:pt x="128185" y="15163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" name="爱设计-3-11">
              <a:extLst>
                <a:ext uri="{FF2B5EF4-FFF2-40B4-BE49-F238E27FC236}">
                  <a16:creationId xmlns:a16="http://schemas.microsoft.com/office/drawing/2014/main" id="{C9F0A5CC-4F5B-D873-9FB6-3D2FB194F123}"/>
                </a:ext>
              </a:extLst>
            </p:cNvPr>
            <p:cNvSpPr/>
            <p:nvPr/>
          </p:nvSpPr>
          <p:spPr>
            <a:xfrm>
              <a:off x="6123526" y="3105911"/>
              <a:ext cx="121539" cy="121348"/>
            </a:xfrm>
            <a:custGeom>
              <a:avLst/>
              <a:gdLst>
                <a:gd name="connsiteX0" fmla="*/ 121539 w 121539"/>
                <a:gd name="connsiteY0" fmla="*/ 121349 h 121348"/>
                <a:gd name="connsiteX1" fmla="*/ 0 w 121539"/>
                <a:gd name="connsiteY1" fmla="*/ 0 h 121348"/>
                <a:gd name="connsiteX2" fmla="*/ 66008 w 121539"/>
                <a:gd name="connsiteY2" fmla="*/ 0 h 121348"/>
                <a:gd name="connsiteX3" fmla="*/ 121539 w 121539"/>
                <a:gd name="connsiteY3" fmla="*/ 55340 h 121348"/>
                <a:gd name="connsiteX4" fmla="*/ 121539 w 121539"/>
                <a:gd name="connsiteY4" fmla="*/ 55436 h 1213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1539" h="121348">
                  <a:moveTo>
                    <a:pt x="121539" y="121349"/>
                  </a:moveTo>
                  <a:cubicBezTo>
                    <a:pt x="54726" y="120781"/>
                    <a:pt x="672" y="66813"/>
                    <a:pt x="0" y="0"/>
                  </a:cubicBezTo>
                  <a:lnTo>
                    <a:pt x="66008" y="0"/>
                  </a:lnTo>
                  <a:cubicBezTo>
                    <a:pt x="96624" y="-53"/>
                    <a:pt x="121486" y="24724"/>
                    <a:pt x="121539" y="55340"/>
                  </a:cubicBezTo>
                  <a:cubicBezTo>
                    <a:pt x="121539" y="55372"/>
                    <a:pt x="121539" y="55404"/>
                    <a:pt x="121539" y="55436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8" name="爱设计-4">
            <a:extLst>
              <a:ext uri="{FF2B5EF4-FFF2-40B4-BE49-F238E27FC236}">
                <a16:creationId xmlns:a16="http://schemas.microsoft.com/office/drawing/2014/main" id="{4EEEE722-34D2-C95D-0983-88314F5D2F52}"/>
              </a:ext>
            </a:extLst>
          </p:cNvPr>
          <p:cNvGrpSpPr/>
          <p:nvPr/>
        </p:nvGrpSpPr>
        <p:grpSpPr>
          <a:xfrm>
            <a:off x="10783546" y="6121259"/>
            <a:ext cx="798854" cy="271869"/>
            <a:chOff x="15568076" y="4386430"/>
            <a:chExt cx="798854" cy="271869"/>
          </a:xfrm>
        </p:grpSpPr>
        <p:sp>
          <p:nvSpPr>
            <p:cNvPr id="19" name="爱设计-4-1">
              <a:extLst>
                <a:ext uri="{FF2B5EF4-FFF2-40B4-BE49-F238E27FC236}">
                  <a16:creationId xmlns:a16="http://schemas.microsoft.com/office/drawing/2014/main" id="{44754D77-9C43-27D5-E6F6-C8F1A910AB80}"/>
                </a:ext>
              </a:extLst>
            </p:cNvPr>
            <p:cNvSpPr/>
            <p:nvPr/>
          </p:nvSpPr>
          <p:spPr>
            <a:xfrm rot="10800000" flipH="1">
              <a:off x="16147759" y="4443942"/>
              <a:ext cx="219171" cy="13831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706" y="0"/>
                  </a:moveTo>
                  <a:lnTo>
                    <a:pt x="12163" y="4029"/>
                  </a:lnTo>
                  <a:lnTo>
                    <a:pt x="14549" y="7809"/>
                  </a:lnTo>
                  <a:lnTo>
                    <a:pt x="0" y="7809"/>
                  </a:lnTo>
                  <a:lnTo>
                    <a:pt x="0" y="13500"/>
                  </a:lnTo>
                  <a:lnTo>
                    <a:pt x="14732" y="13500"/>
                  </a:lnTo>
                  <a:lnTo>
                    <a:pt x="12163" y="17571"/>
                  </a:lnTo>
                  <a:lnTo>
                    <a:pt x="14706" y="21600"/>
                  </a:lnTo>
                  <a:lnTo>
                    <a:pt x="18979" y="14829"/>
                  </a:lnTo>
                  <a:lnTo>
                    <a:pt x="19057" y="14954"/>
                  </a:lnTo>
                  <a:lnTo>
                    <a:pt x="21600" y="10925"/>
                  </a:lnTo>
                  <a:lnTo>
                    <a:pt x="21521" y="10800"/>
                  </a:lnTo>
                  <a:lnTo>
                    <a:pt x="21600" y="10675"/>
                  </a:lnTo>
                  <a:lnTo>
                    <a:pt x="19057" y="6646"/>
                  </a:lnTo>
                  <a:lnTo>
                    <a:pt x="18979" y="6771"/>
                  </a:lnTo>
                  <a:lnTo>
                    <a:pt x="14706" y="0"/>
                  </a:lnTo>
                  <a:close/>
                </a:path>
              </a:pathLst>
            </a:custGeom>
            <a:solidFill>
              <a:schemeClr val="accent1"/>
            </a:solidFill>
            <a:ln w="12700">
              <a:miter lim="400000"/>
            </a:ln>
          </p:spPr>
          <p:txBody>
            <a:bodyPr lIns="50800" tIns="50800" rIns="50800" bIns="50800" anchor="ctr"/>
            <a:lstStyle/>
            <a:p>
              <a:pPr defTabSz="825500">
                <a:defRPr sz="3200">
                  <a:solidFill>
                    <a:srgbClr val="00FF94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20" name="爱设计-4-2">
              <a:extLst>
                <a:ext uri="{FF2B5EF4-FFF2-40B4-BE49-F238E27FC236}">
                  <a16:creationId xmlns:a16="http://schemas.microsoft.com/office/drawing/2014/main" id="{B5138539-9FDE-A995-3CE3-71AAB04B4166}"/>
                </a:ext>
              </a:extLst>
            </p:cNvPr>
            <p:cNvSpPr txBox="1"/>
            <p:nvPr/>
          </p:nvSpPr>
          <p:spPr>
            <a:xfrm>
              <a:off x="15568076" y="4386430"/>
              <a:ext cx="583493" cy="271869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50800" tIns="50800" rIns="50800" bIns="50800">
              <a:spAutoFit/>
            </a:bodyPr>
            <a:lstStyle>
              <a:lvl1pPr algn="l">
                <a:lnSpc>
                  <a:spcPct val="80000"/>
                </a:lnSpc>
                <a:defRPr sz="5000">
                  <a:solidFill>
                    <a:srgbClr val="FFFFFF"/>
                  </a:solidFill>
                  <a:latin typeface="Avenir Black"/>
                  <a:ea typeface="Avenir Black"/>
                  <a:cs typeface="Avenir Black"/>
                  <a:sym typeface="Avenir Black"/>
                </a:defRPr>
              </a:lvl1pPr>
            </a:lstStyle>
            <a:p>
              <a:pPr>
                <a:lnSpc>
                  <a:spcPct val="100000"/>
                </a:lnSpc>
              </a:pPr>
              <a:r>
                <a:rPr lang="en-US" sz="1100" dirty="0">
                  <a:latin typeface="+mj-ea"/>
                  <a:ea typeface="+mj-ea"/>
                </a:rPr>
                <a:t>ISHEJI</a:t>
              </a:r>
              <a:endParaRPr sz="1100" dirty="0">
                <a:latin typeface="+mj-ea"/>
                <a:ea typeface="+mj-ea"/>
              </a:endParaRPr>
            </a:p>
          </p:txBody>
        </p:sp>
      </p:grpSp>
      <p:pic>
        <p:nvPicPr>
          <p:cNvPr id="21" name="爱设计-5">
            <a:extLst>
              <a:ext uri="{FF2B5EF4-FFF2-40B4-BE49-F238E27FC236}">
                <a16:creationId xmlns:a16="http://schemas.microsoft.com/office/drawing/2014/main" id="{3A491B1B-5A66-DB70-FB8F-F78F3B7C6F99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63497" r="18958"/>
          <a:stretch>
            <a:fillRect/>
          </a:stretch>
        </p:blipFill>
        <p:spPr>
          <a:xfrm flipH="1" flipV="1">
            <a:off x="10872676" y="6424897"/>
            <a:ext cx="1707518" cy="771156"/>
          </a:xfrm>
          <a:custGeom>
            <a:avLst/>
            <a:gdLst>
              <a:gd name="connsiteX0" fmla="*/ 1707518 w 1707518"/>
              <a:gd name="connsiteY0" fmla="*/ 771156 h 771156"/>
              <a:gd name="connsiteX1" fmla="*/ 0 w 1707518"/>
              <a:gd name="connsiteY1" fmla="*/ 771156 h 771156"/>
              <a:gd name="connsiteX2" fmla="*/ 0 w 1707518"/>
              <a:gd name="connsiteY2" fmla="*/ 0 h 771156"/>
              <a:gd name="connsiteX3" fmla="*/ 1707518 w 1707518"/>
              <a:gd name="connsiteY3" fmla="*/ 0 h 7711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07518" h="771156">
                <a:moveTo>
                  <a:pt x="1707518" y="771156"/>
                </a:moveTo>
                <a:lnTo>
                  <a:pt x="0" y="771156"/>
                </a:lnTo>
                <a:lnTo>
                  <a:pt x="0" y="0"/>
                </a:lnTo>
                <a:lnTo>
                  <a:pt x="1707518" y="0"/>
                </a:lnTo>
                <a:close/>
              </a:path>
            </a:pathLst>
          </a:custGeom>
        </p:spPr>
      </p:pic>
      <p:grpSp>
        <p:nvGrpSpPr>
          <p:cNvPr id="2" name="爱设计-6">
            <a:extLst>
              <a:ext uri="{FF2B5EF4-FFF2-40B4-BE49-F238E27FC236}">
                <a16:creationId xmlns:a16="http://schemas.microsoft.com/office/drawing/2014/main" id="{8A8365F9-4CF3-2BCC-8D21-EC1FD57299E2}"/>
              </a:ext>
            </a:extLst>
          </p:cNvPr>
          <p:cNvGrpSpPr/>
          <p:nvPr/>
        </p:nvGrpSpPr>
        <p:grpSpPr>
          <a:xfrm>
            <a:off x="7519301" y="1629795"/>
            <a:ext cx="3840480" cy="3506969"/>
            <a:chOff x="7032196" y="1629795"/>
            <a:chExt cx="3840480" cy="3506969"/>
          </a:xfrm>
        </p:grpSpPr>
        <p:sp>
          <p:nvSpPr>
            <p:cNvPr id="28" name="爱设计-6-1">
              <a:extLst>
                <a:ext uri="{FF2B5EF4-FFF2-40B4-BE49-F238E27FC236}">
                  <a16:creationId xmlns:a16="http://schemas.microsoft.com/office/drawing/2014/main" id="{B93602FB-CA05-CECC-3C23-403DAE8F6968}"/>
                </a:ext>
              </a:extLst>
            </p:cNvPr>
            <p:cNvSpPr txBox="1"/>
            <p:nvPr/>
          </p:nvSpPr>
          <p:spPr>
            <a:xfrm>
              <a:off x="7032196" y="3754346"/>
              <a:ext cx="3840480" cy="829945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lstStyle/>
            <a:p>
              <a:pPr algn="r"/>
              <a:r>
                <a:rPr lang="zh-CN" altLang="en-US" sz="4800" dirty="0">
                  <a:solidFill>
                    <a:schemeClr val="bg1"/>
                  </a:solidFill>
                  <a:latin typeface="+mj-ea"/>
                  <a:ea typeface="+mj-ea"/>
                  <a:sym typeface="+mn-ea"/>
                </a:rPr>
                <a:t>项目</a:t>
              </a:r>
              <a:r>
                <a:rPr lang="zh-CN" altLang="en-US" sz="4800" dirty="0">
                  <a:solidFill>
                    <a:schemeClr val="accent2"/>
                  </a:solidFill>
                  <a:latin typeface="+mj-ea"/>
                  <a:ea typeface="+mj-ea"/>
                  <a:sym typeface="+mn-ea"/>
                </a:rPr>
                <a:t>业务布局</a:t>
              </a:r>
            </a:p>
          </p:txBody>
        </p:sp>
        <p:cxnSp>
          <p:nvCxnSpPr>
            <p:cNvPr id="29" name="爱设计-6-2">
              <a:extLst>
                <a:ext uri="{FF2B5EF4-FFF2-40B4-BE49-F238E27FC236}">
                  <a16:creationId xmlns:a16="http://schemas.microsoft.com/office/drawing/2014/main" id="{1D149F4F-53B3-2B29-0B52-97E9F33965F9}"/>
                </a:ext>
              </a:extLst>
            </p:cNvPr>
            <p:cNvCxnSpPr>
              <a:cxnSpLocks/>
            </p:cNvCxnSpPr>
            <p:nvPr/>
          </p:nvCxnSpPr>
          <p:spPr>
            <a:xfrm>
              <a:off x="7140191" y="4670114"/>
              <a:ext cx="3732485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爱设计-6-3">
              <a:extLst>
                <a:ext uri="{FF2B5EF4-FFF2-40B4-BE49-F238E27FC236}">
                  <a16:creationId xmlns:a16="http://schemas.microsoft.com/office/drawing/2014/main" id="{DC699EE1-A935-D8CA-31FE-61CE98C9D4D7}"/>
                </a:ext>
              </a:extLst>
            </p:cNvPr>
            <p:cNvSpPr txBox="1"/>
            <p:nvPr/>
          </p:nvSpPr>
          <p:spPr>
            <a:xfrm>
              <a:off x="7032831" y="4828789"/>
              <a:ext cx="3839845" cy="307975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dist"/>
              <a:r>
                <a:rPr lang="en-US" sz="1400" cap="all" dirty="0">
                  <a:ln w="28575">
                    <a:noFill/>
                  </a:ln>
                  <a:solidFill>
                    <a:schemeClr val="bg1"/>
                  </a:solidFill>
                  <a:uFillTx/>
                  <a:ea typeface="+mn-lt"/>
                  <a:sym typeface="+mn-ea"/>
                </a:rPr>
                <a:t>ISHEJI POWERPOINT DESIGN</a:t>
              </a:r>
            </a:p>
          </p:txBody>
        </p:sp>
        <p:sp>
          <p:nvSpPr>
            <p:cNvPr id="31" name="爱设计-6-4">
              <a:extLst>
                <a:ext uri="{FF2B5EF4-FFF2-40B4-BE49-F238E27FC236}">
                  <a16:creationId xmlns:a16="http://schemas.microsoft.com/office/drawing/2014/main" id="{68938DE7-E41E-9519-4204-5664079A467D}"/>
                </a:ext>
              </a:extLst>
            </p:cNvPr>
            <p:cNvSpPr txBox="1"/>
            <p:nvPr/>
          </p:nvSpPr>
          <p:spPr>
            <a:xfrm>
              <a:off x="7630911" y="1629795"/>
              <a:ext cx="3241765" cy="22159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13800" dirty="0">
                  <a:solidFill>
                    <a:schemeClr val="bg1"/>
                  </a:solidFill>
                  <a:latin typeface="+mj-ea"/>
                  <a:ea typeface="+mj-ea"/>
                </a:rPr>
                <a:t>0</a:t>
              </a:r>
              <a:r>
                <a:rPr lang="en-US" altLang="zh-CN" sz="13800" dirty="0">
                  <a:solidFill>
                    <a:schemeClr val="accent1"/>
                  </a:solidFill>
                  <a:latin typeface="+mj-ea"/>
                  <a:ea typeface="+mj-ea"/>
                </a:rPr>
                <a:t>2</a:t>
              </a:r>
              <a:r>
                <a:rPr lang="en-US" altLang="zh-CN" sz="13800" dirty="0">
                  <a:solidFill>
                    <a:schemeClr val="bg1"/>
                  </a:solidFill>
                  <a:latin typeface="+mj-ea"/>
                  <a:ea typeface="+mj-ea"/>
                </a:rPr>
                <a:t>.</a:t>
              </a:r>
              <a:endParaRPr lang="zh-CN" altLang="en-US" sz="138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0773282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爱设计-1">
            <a:extLst>
              <a:ext uri="{FF2B5EF4-FFF2-40B4-BE49-F238E27FC236}">
                <a16:creationId xmlns:a16="http://schemas.microsoft.com/office/drawing/2014/main" id="{6359EB1B-A1EF-17B3-C4C7-1EAFFB2FA40D}"/>
              </a:ext>
            </a:extLst>
          </p:cNvPr>
          <p:cNvSpPr/>
          <p:nvPr/>
        </p:nvSpPr>
        <p:spPr>
          <a:xfrm>
            <a:off x="731518" y="962660"/>
            <a:ext cx="6680201" cy="210314"/>
          </a:xfrm>
          <a:prstGeom prst="rect">
            <a:avLst/>
          </a:prstGeom>
        </p:spPr>
        <p:txBody>
          <a:bodyPr wrap="none" lIns="0" tIns="0" rIns="0" bIns="0" anchor="t" anchorCtr="0">
            <a:noAutofit/>
          </a:bodyPr>
          <a:lstStyle/>
          <a:p>
            <a:pPr>
              <a:lnSpc>
                <a:spcPct val="150000"/>
              </a:lnSpc>
            </a:pPr>
            <a:r>
              <a:rPr lang="de-DE" altLang="zh-CN" sz="1000" dirty="0">
                <a:solidFill>
                  <a:schemeClr val="bg1"/>
                </a:solidFill>
              </a:rPr>
              <a:t>ISHEJI POWERPOINT DESIGN</a:t>
            </a:r>
          </a:p>
        </p:txBody>
      </p:sp>
      <p:sp>
        <p:nvSpPr>
          <p:cNvPr id="3" name="爱设计-2">
            <a:extLst>
              <a:ext uri="{FF2B5EF4-FFF2-40B4-BE49-F238E27FC236}">
                <a16:creationId xmlns:a16="http://schemas.microsoft.com/office/drawing/2014/main" id="{0114FAEE-6BDC-767B-8C30-D934387EF555}"/>
              </a:ext>
            </a:extLst>
          </p:cNvPr>
          <p:cNvSpPr txBox="1">
            <a:spLocks/>
          </p:cNvSpPr>
          <p:nvPr/>
        </p:nvSpPr>
        <p:spPr>
          <a:xfrm>
            <a:off x="629919" y="518160"/>
            <a:ext cx="1597153" cy="434340"/>
          </a:xfrm>
          <a:prstGeom prst="rect">
            <a:avLst/>
          </a:prstGeom>
        </p:spPr>
        <p:txBody>
          <a:bodyPr vert="horz" wrap="none" lIns="91440" tIns="45720" rIns="91440" bIns="0" rtlCol="0" anchor="b" anchorCtr="0">
            <a:noAutofit/>
          </a:bodyPr>
          <a:lstStyle>
            <a:defPPr>
              <a:defRPr lang="zh-CN"/>
            </a:defPPr>
            <a:lvl1pPr>
              <a:lnSpc>
                <a:spcPct val="110000"/>
              </a:lnSpc>
              <a:spcBef>
                <a:spcPct val="0"/>
              </a:spcBef>
              <a:buNone/>
              <a:defRPr sz="2400">
                <a:ln w="3175">
                  <a:noFill/>
                </a:ln>
                <a:gradFill>
                  <a:gsLst>
                    <a:gs pos="95000">
                      <a:schemeClr val="accent2"/>
                    </a:gs>
                    <a:gs pos="15000">
                      <a:schemeClr val="accent1"/>
                    </a:gs>
                  </a:gsLst>
                  <a:lin ang="0" scaled="0"/>
                </a:gra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defRPr>
            </a:lvl1pPr>
          </a:lstStyle>
          <a:p>
            <a:r>
              <a:rPr lang="zh-CN" altLang="en-US" dirty="0"/>
              <a:t>项目业务布局</a:t>
            </a:r>
          </a:p>
        </p:txBody>
      </p:sp>
      <p:grpSp>
        <p:nvGrpSpPr>
          <p:cNvPr id="9" name="爱设计-3">
            <a:extLst>
              <a:ext uri="{FF2B5EF4-FFF2-40B4-BE49-F238E27FC236}">
                <a16:creationId xmlns:a16="http://schemas.microsoft.com/office/drawing/2014/main" id="{83970EFC-41F6-E007-ACCD-42DB72B9A070}"/>
              </a:ext>
            </a:extLst>
          </p:cNvPr>
          <p:cNvGrpSpPr/>
          <p:nvPr/>
        </p:nvGrpSpPr>
        <p:grpSpPr>
          <a:xfrm>
            <a:off x="186055" y="654408"/>
            <a:ext cx="395796" cy="204842"/>
            <a:chOff x="334963" y="682836"/>
            <a:chExt cx="285940" cy="147986"/>
          </a:xfrm>
        </p:grpSpPr>
        <p:sp>
          <p:nvSpPr>
            <p:cNvPr id="5" name="爱设计-3-1">
              <a:extLst>
                <a:ext uri="{FF2B5EF4-FFF2-40B4-BE49-F238E27FC236}">
                  <a16:creationId xmlns:a16="http://schemas.microsoft.com/office/drawing/2014/main" id="{D9FDC373-1A9B-3DD1-93A3-12A978389A4D}"/>
                </a:ext>
              </a:extLst>
            </p:cNvPr>
            <p:cNvSpPr/>
            <p:nvPr/>
          </p:nvSpPr>
          <p:spPr>
            <a:xfrm>
              <a:off x="334963" y="682836"/>
              <a:ext cx="285940" cy="147986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78000">
                  <a:schemeClr val="accent3"/>
                </a:gs>
                <a:gs pos="34000">
                  <a:schemeClr val="accent4"/>
                </a:gs>
              </a:gsLst>
              <a:lin ang="0" scaled="0"/>
              <a:tileRect/>
            </a:gradFill>
            <a:ln w="3175">
              <a:noFill/>
            </a:ln>
            <a:effectLst>
              <a:outerShdw blurRad="127000" algn="ctr" rotWithShape="0">
                <a:schemeClr val="accent4">
                  <a:lumMod val="50000"/>
                  <a:alpha val="12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" name="爱设计-3-2">
              <a:extLst>
                <a:ext uri="{FF2B5EF4-FFF2-40B4-BE49-F238E27FC236}">
                  <a16:creationId xmlns:a16="http://schemas.microsoft.com/office/drawing/2014/main" id="{B59CEB79-663A-DC96-5544-14AD21204A6C}"/>
                </a:ext>
              </a:extLst>
            </p:cNvPr>
            <p:cNvSpPr/>
            <p:nvPr/>
          </p:nvSpPr>
          <p:spPr>
            <a:xfrm>
              <a:off x="496330" y="708661"/>
              <a:ext cx="96136" cy="96336"/>
            </a:xfrm>
            <a:prstGeom prst="ellipse">
              <a:avLst/>
            </a:prstGeom>
            <a:solidFill>
              <a:schemeClr val="bg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" name="爱设计-3-3">
              <a:extLst>
                <a:ext uri="{FF2B5EF4-FFF2-40B4-BE49-F238E27FC236}">
                  <a16:creationId xmlns:a16="http://schemas.microsoft.com/office/drawing/2014/main" id="{7A6CB188-8511-0FA7-B50B-78DDA3EF6582}"/>
                </a:ext>
              </a:extLst>
            </p:cNvPr>
            <p:cNvSpPr/>
            <p:nvPr/>
          </p:nvSpPr>
          <p:spPr>
            <a:xfrm>
              <a:off x="334963" y="682836"/>
              <a:ext cx="285940" cy="147986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78000">
                  <a:schemeClr val="accent3"/>
                </a:gs>
                <a:gs pos="34000">
                  <a:schemeClr val="accent4"/>
                </a:gs>
              </a:gsLst>
              <a:lin ang="0" scaled="0"/>
              <a:tileRect/>
            </a:gradFill>
            <a:ln w="3175">
              <a:noFill/>
            </a:ln>
            <a:effectLst>
              <a:outerShdw blurRad="127000" algn="ctr" rotWithShape="0">
                <a:srgbClr val="0B1B72">
                  <a:alpha val="12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爱设计-3-4">
              <a:extLst>
                <a:ext uri="{FF2B5EF4-FFF2-40B4-BE49-F238E27FC236}">
                  <a16:creationId xmlns:a16="http://schemas.microsoft.com/office/drawing/2014/main" id="{B2D54A04-74C0-B09C-F156-CF85BFF5D1CA}"/>
                </a:ext>
              </a:extLst>
            </p:cNvPr>
            <p:cNvSpPr/>
            <p:nvPr/>
          </p:nvSpPr>
          <p:spPr>
            <a:xfrm>
              <a:off x="496330" y="708661"/>
              <a:ext cx="96136" cy="96336"/>
            </a:xfrm>
            <a:prstGeom prst="ellipse">
              <a:avLst/>
            </a:prstGeom>
            <a:solidFill>
              <a:schemeClr val="bg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6" name="爱设计-4">
            <a:extLst>
              <a:ext uri="{FF2B5EF4-FFF2-40B4-BE49-F238E27FC236}">
                <a16:creationId xmlns:a16="http://schemas.microsoft.com/office/drawing/2014/main" id="{F2EDDC74-ADA9-AFD5-90D1-9AF53A17202D}"/>
              </a:ext>
            </a:extLst>
          </p:cNvPr>
          <p:cNvGrpSpPr/>
          <p:nvPr/>
        </p:nvGrpSpPr>
        <p:grpSpPr>
          <a:xfrm>
            <a:off x="10656268" y="513894"/>
            <a:ext cx="926132" cy="706206"/>
            <a:chOff x="5481970" y="2962274"/>
            <a:chExt cx="1228391" cy="936689"/>
          </a:xfrm>
        </p:grpSpPr>
        <p:sp>
          <p:nvSpPr>
            <p:cNvPr id="15" name="爱设计-4-1">
              <a:extLst>
                <a:ext uri="{FF2B5EF4-FFF2-40B4-BE49-F238E27FC236}">
                  <a16:creationId xmlns:a16="http://schemas.microsoft.com/office/drawing/2014/main" id="{445ADD92-8048-B4E4-56F6-EE545558BD67}"/>
                </a:ext>
              </a:extLst>
            </p:cNvPr>
            <p:cNvSpPr/>
            <p:nvPr/>
          </p:nvSpPr>
          <p:spPr>
            <a:xfrm>
              <a:off x="5608128" y="3746850"/>
              <a:ext cx="149733" cy="149732"/>
            </a:xfrm>
            <a:custGeom>
              <a:avLst/>
              <a:gdLst>
                <a:gd name="connsiteX0" fmla="*/ 74486 w 149733"/>
                <a:gd name="connsiteY0" fmla="*/ 149732 h 149732"/>
                <a:gd name="connsiteX1" fmla="*/ 1 w 149733"/>
                <a:gd name="connsiteY1" fmla="*/ 74486 h 149732"/>
                <a:gd name="connsiteX2" fmla="*/ 75248 w 149733"/>
                <a:gd name="connsiteY2" fmla="*/ 1 h 149732"/>
                <a:gd name="connsiteX3" fmla="*/ 149733 w 149733"/>
                <a:gd name="connsiteY3" fmla="*/ 74866 h 149732"/>
                <a:gd name="connsiteX4" fmla="*/ 74868 w 149733"/>
                <a:gd name="connsiteY4" fmla="*/ 149733 h 149732"/>
                <a:gd name="connsiteX5" fmla="*/ 74486 w 149733"/>
                <a:gd name="connsiteY5" fmla="*/ 149732 h 149732"/>
                <a:gd name="connsiteX6" fmla="*/ 74486 w 149733"/>
                <a:gd name="connsiteY6" fmla="*/ 25907 h 149732"/>
                <a:gd name="connsiteX7" fmla="*/ 24956 w 149733"/>
                <a:gd name="connsiteY7" fmla="*/ 75247 h 149732"/>
                <a:gd name="connsiteX8" fmla="*/ 74295 w 149733"/>
                <a:gd name="connsiteY8" fmla="*/ 124776 h 149732"/>
                <a:gd name="connsiteX9" fmla="*/ 123825 w 149733"/>
                <a:gd name="connsiteY9" fmla="*/ 75437 h 149732"/>
                <a:gd name="connsiteX10" fmla="*/ 123825 w 149733"/>
                <a:gd name="connsiteY10" fmla="*/ 75247 h 149732"/>
                <a:gd name="connsiteX11" fmla="*/ 74677 w 149733"/>
                <a:gd name="connsiteY11" fmla="*/ 25527 h 149732"/>
                <a:gd name="connsiteX12" fmla="*/ 74486 w 149733"/>
                <a:gd name="connsiteY12" fmla="*/ 25526 h 1497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49733" h="149732">
                  <a:moveTo>
                    <a:pt x="74486" y="149732"/>
                  </a:moveTo>
                  <a:cubicBezTo>
                    <a:pt x="33138" y="149522"/>
                    <a:pt x="-209" y="115833"/>
                    <a:pt x="1" y="74486"/>
                  </a:cubicBezTo>
                  <a:cubicBezTo>
                    <a:pt x="211" y="33138"/>
                    <a:pt x="33900" y="-209"/>
                    <a:pt x="75248" y="1"/>
                  </a:cubicBezTo>
                  <a:cubicBezTo>
                    <a:pt x="116446" y="211"/>
                    <a:pt x="149733" y="33667"/>
                    <a:pt x="149733" y="74866"/>
                  </a:cubicBezTo>
                  <a:cubicBezTo>
                    <a:pt x="149734" y="116213"/>
                    <a:pt x="116215" y="149732"/>
                    <a:pt x="74868" y="149733"/>
                  </a:cubicBezTo>
                  <a:cubicBezTo>
                    <a:pt x="74740" y="149733"/>
                    <a:pt x="74613" y="149733"/>
                    <a:pt x="74486" y="149732"/>
                  </a:cubicBezTo>
                  <a:close/>
                  <a:moveTo>
                    <a:pt x="74486" y="25907"/>
                  </a:moveTo>
                  <a:cubicBezTo>
                    <a:pt x="47184" y="25855"/>
                    <a:pt x="25008" y="47945"/>
                    <a:pt x="24956" y="75247"/>
                  </a:cubicBezTo>
                  <a:cubicBezTo>
                    <a:pt x="24903" y="102549"/>
                    <a:pt x="46993" y="124724"/>
                    <a:pt x="74295" y="124776"/>
                  </a:cubicBezTo>
                  <a:cubicBezTo>
                    <a:pt x="101597" y="124829"/>
                    <a:pt x="123772" y="102739"/>
                    <a:pt x="123825" y="75437"/>
                  </a:cubicBezTo>
                  <a:cubicBezTo>
                    <a:pt x="123825" y="75373"/>
                    <a:pt x="123825" y="75310"/>
                    <a:pt x="123825" y="75247"/>
                  </a:cubicBezTo>
                  <a:cubicBezTo>
                    <a:pt x="123983" y="47945"/>
                    <a:pt x="101979" y="25685"/>
                    <a:pt x="74677" y="25527"/>
                  </a:cubicBezTo>
                  <a:cubicBezTo>
                    <a:pt x="74613" y="25526"/>
                    <a:pt x="74549" y="25526"/>
                    <a:pt x="74486" y="25526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" name="爱设计-4-2">
              <a:extLst>
                <a:ext uri="{FF2B5EF4-FFF2-40B4-BE49-F238E27FC236}">
                  <a16:creationId xmlns:a16="http://schemas.microsoft.com/office/drawing/2014/main" id="{F9327F2E-541E-46A9-26B9-FAA7991BB7A2}"/>
                </a:ext>
              </a:extLst>
            </p:cNvPr>
            <p:cNvSpPr/>
            <p:nvPr/>
          </p:nvSpPr>
          <p:spPr>
            <a:xfrm>
              <a:off x="5913500" y="3750182"/>
              <a:ext cx="119479" cy="144598"/>
            </a:xfrm>
            <a:custGeom>
              <a:avLst/>
              <a:gdLst>
                <a:gd name="connsiteX0" fmla="*/ 93726 w 119479"/>
                <a:gd name="connsiteY0" fmla="*/ 143732 h 144598"/>
                <a:gd name="connsiteX1" fmla="*/ 88106 w 119479"/>
                <a:gd name="connsiteY1" fmla="*/ 140113 h 144598"/>
                <a:gd name="connsiteX2" fmla="*/ 68390 w 119479"/>
                <a:gd name="connsiteY2" fmla="*/ 98870 h 144598"/>
                <a:gd name="connsiteX3" fmla="*/ 62770 w 119479"/>
                <a:gd name="connsiteY3" fmla="*/ 95345 h 144598"/>
                <a:gd name="connsiteX4" fmla="*/ 31814 w 119479"/>
                <a:gd name="connsiteY4" fmla="*/ 95345 h 144598"/>
                <a:gd name="connsiteX5" fmla="*/ 25432 w 119479"/>
                <a:gd name="connsiteY5" fmla="*/ 101536 h 144598"/>
                <a:gd name="connsiteX6" fmla="*/ 25432 w 119479"/>
                <a:gd name="connsiteY6" fmla="*/ 101632 h 144598"/>
                <a:gd name="connsiteX7" fmla="*/ 25432 w 119479"/>
                <a:gd name="connsiteY7" fmla="*/ 137351 h 144598"/>
                <a:gd name="connsiteX8" fmla="*/ 19241 w 119479"/>
                <a:gd name="connsiteY8" fmla="*/ 143732 h 144598"/>
                <a:gd name="connsiteX9" fmla="*/ 19145 w 119479"/>
                <a:gd name="connsiteY9" fmla="*/ 143732 h 144598"/>
                <a:gd name="connsiteX10" fmla="*/ 6286 w 119479"/>
                <a:gd name="connsiteY10" fmla="*/ 143732 h 144598"/>
                <a:gd name="connsiteX11" fmla="*/ 0 w 119479"/>
                <a:gd name="connsiteY11" fmla="*/ 137351 h 144598"/>
                <a:gd name="connsiteX12" fmla="*/ 0 w 119479"/>
                <a:gd name="connsiteY12" fmla="*/ 6287 h 144598"/>
                <a:gd name="connsiteX13" fmla="*/ 6286 w 119479"/>
                <a:gd name="connsiteY13" fmla="*/ 0 h 144598"/>
                <a:gd name="connsiteX14" fmla="*/ 70485 w 119479"/>
                <a:gd name="connsiteY14" fmla="*/ 0 h 144598"/>
                <a:gd name="connsiteX15" fmla="*/ 104394 w 119479"/>
                <a:gd name="connsiteY15" fmla="*/ 13335 h 144598"/>
                <a:gd name="connsiteX16" fmla="*/ 119444 w 119479"/>
                <a:gd name="connsiteY16" fmla="*/ 46006 h 144598"/>
                <a:gd name="connsiteX17" fmla="*/ 96869 w 119479"/>
                <a:gd name="connsiteY17" fmla="*/ 88392 h 144598"/>
                <a:gd name="connsiteX18" fmla="*/ 94583 w 119479"/>
                <a:gd name="connsiteY18" fmla="*/ 96298 h 144598"/>
                <a:gd name="connsiteX19" fmla="*/ 113062 w 119479"/>
                <a:gd name="connsiteY19" fmla="*/ 135065 h 144598"/>
                <a:gd name="connsiteX20" fmla="*/ 110926 w 119479"/>
                <a:gd name="connsiteY20" fmla="*/ 143695 h 144598"/>
                <a:gd name="connsiteX21" fmla="*/ 107347 w 119479"/>
                <a:gd name="connsiteY21" fmla="*/ 144590 h 144598"/>
                <a:gd name="connsiteX22" fmla="*/ 31814 w 119479"/>
                <a:gd name="connsiteY22" fmla="*/ 25813 h 144598"/>
                <a:gd name="connsiteX23" fmla="*/ 25432 w 119479"/>
                <a:gd name="connsiteY23" fmla="*/ 32003 h 144598"/>
                <a:gd name="connsiteX24" fmla="*/ 25432 w 119479"/>
                <a:gd name="connsiteY24" fmla="*/ 32099 h 144598"/>
                <a:gd name="connsiteX25" fmla="*/ 25432 w 119479"/>
                <a:gd name="connsiteY25" fmla="*/ 63246 h 144598"/>
                <a:gd name="connsiteX26" fmla="*/ 31718 w 119479"/>
                <a:gd name="connsiteY26" fmla="*/ 69533 h 144598"/>
                <a:gd name="connsiteX27" fmla="*/ 31813 w 119479"/>
                <a:gd name="connsiteY27" fmla="*/ 69533 h 144598"/>
                <a:gd name="connsiteX28" fmla="*/ 70771 w 119479"/>
                <a:gd name="connsiteY28" fmla="*/ 69533 h 144598"/>
                <a:gd name="connsiteX29" fmla="*/ 93440 w 119479"/>
                <a:gd name="connsiteY29" fmla="*/ 48387 h 144598"/>
                <a:gd name="connsiteX30" fmla="*/ 72404 w 119479"/>
                <a:gd name="connsiteY30" fmla="*/ 25826 h 144598"/>
                <a:gd name="connsiteX31" fmla="*/ 71533 w 119479"/>
                <a:gd name="connsiteY31" fmla="*/ 25813 h 1445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19479" h="144598">
                  <a:moveTo>
                    <a:pt x="93726" y="143732"/>
                  </a:moveTo>
                  <a:cubicBezTo>
                    <a:pt x="91313" y="143704"/>
                    <a:pt x="89130" y="142298"/>
                    <a:pt x="88106" y="140113"/>
                  </a:cubicBezTo>
                  <a:lnTo>
                    <a:pt x="68390" y="98870"/>
                  </a:lnTo>
                  <a:cubicBezTo>
                    <a:pt x="67357" y="96706"/>
                    <a:pt x="65167" y="95333"/>
                    <a:pt x="62770" y="95345"/>
                  </a:cubicBezTo>
                  <a:lnTo>
                    <a:pt x="31814" y="95345"/>
                  </a:lnTo>
                  <a:cubicBezTo>
                    <a:pt x="28342" y="95293"/>
                    <a:pt x="25485" y="98064"/>
                    <a:pt x="25432" y="101536"/>
                  </a:cubicBezTo>
                  <a:cubicBezTo>
                    <a:pt x="25432" y="101568"/>
                    <a:pt x="25432" y="101600"/>
                    <a:pt x="25432" y="101632"/>
                  </a:cubicBezTo>
                  <a:lnTo>
                    <a:pt x="25432" y="137351"/>
                  </a:lnTo>
                  <a:cubicBezTo>
                    <a:pt x="25484" y="140822"/>
                    <a:pt x="22713" y="143679"/>
                    <a:pt x="19241" y="143732"/>
                  </a:cubicBezTo>
                  <a:cubicBezTo>
                    <a:pt x="19209" y="143732"/>
                    <a:pt x="19177" y="143732"/>
                    <a:pt x="19145" y="143732"/>
                  </a:cubicBezTo>
                  <a:lnTo>
                    <a:pt x="6286" y="143732"/>
                  </a:lnTo>
                  <a:cubicBezTo>
                    <a:pt x="2799" y="143680"/>
                    <a:pt x="0" y="140838"/>
                    <a:pt x="0" y="137351"/>
                  </a:cubicBezTo>
                  <a:lnTo>
                    <a:pt x="0" y="6287"/>
                  </a:lnTo>
                  <a:cubicBezTo>
                    <a:pt x="51" y="2836"/>
                    <a:pt x="2836" y="51"/>
                    <a:pt x="6286" y="0"/>
                  </a:cubicBezTo>
                  <a:lnTo>
                    <a:pt x="70485" y="0"/>
                  </a:lnTo>
                  <a:cubicBezTo>
                    <a:pt x="83070" y="-15"/>
                    <a:pt x="95191" y="4751"/>
                    <a:pt x="104394" y="13335"/>
                  </a:cubicBezTo>
                  <a:cubicBezTo>
                    <a:pt x="113565" y="21784"/>
                    <a:pt x="118983" y="33545"/>
                    <a:pt x="119444" y="46006"/>
                  </a:cubicBezTo>
                  <a:cubicBezTo>
                    <a:pt x="120114" y="63172"/>
                    <a:pt x="111488" y="79369"/>
                    <a:pt x="96869" y="88392"/>
                  </a:cubicBezTo>
                  <a:cubicBezTo>
                    <a:pt x="94175" y="90038"/>
                    <a:pt x="93183" y="93468"/>
                    <a:pt x="94583" y="96298"/>
                  </a:cubicBezTo>
                  <a:lnTo>
                    <a:pt x="113062" y="135065"/>
                  </a:lnTo>
                  <a:cubicBezTo>
                    <a:pt x="114855" y="138037"/>
                    <a:pt x="113899" y="141901"/>
                    <a:pt x="110926" y="143695"/>
                  </a:cubicBezTo>
                  <a:cubicBezTo>
                    <a:pt x="109849" y="144344"/>
                    <a:pt x="108603" y="144656"/>
                    <a:pt x="107347" y="144590"/>
                  </a:cubicBezTo>
                  <a:close/>
                  <a:moveTo>
                    <a:pt x="31814" y="25813"/>
                  </a:moveTo>
                  <a:cubicBezTo>
                    <a:pt x="28342" y="25760"/>
                    <a:pt x="25485" y="28532"/>
                    <a:pt x="25432" y="32003"/>
                  </a:cubicBezTo>
                  <a:cubicBezTo>
                    <a:pt x="25432" y="32035"/>
                    <a:pt x="25432" y="32067"/>
                    <a:pt x="25432" y="32099"/>
                  </a:cubicBezTo>
                  <a:lnTo>
                    <a:pt x="25432" y="63246"/>
                  </a:lnTo>
                  <a:cubicBezTo>
                    <a:pt x="25431" y="66718"/>
                    <a:pt x="28246" y="69533"/>
                    <a:pt x="31718" y="69533"/>
                  </a:cubicBezTo>
                  <a:cubicBezTo>
                    <a:pt x="31749" y="69533"/>
                    <a:pt x="31781" y="69533"/>
                    <a:pt x="31813" y="69533"/>
                  </a:cubicBezTo>
                  <a:lnTo>
                    <a:pt x="70771" y="69533"/>
                  </a:lnTo>
                  <a:cubicBezTo>
                    <a:pt x="82756" y="69655"/>
                    <a:pt x="92730" y="60352"/>
                    <a:pt x="93440" y="48387"/>
                  </a:cubicBezTo>
                  <a:cubicBezTo>
                    <a:pt x="93861" y="36348"/>
                    <a:pt x="84443" y="26247"/>
                    <a:pt x="72404" y="25826"/>
                  </a:cubicBezTo>
                  <a:cubicBezTo>
                    <a:pt x="72113" y="25816"/>
                    <a:pt x="71823" y="25811"/>
                    <a:pt x="71533" y="25813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" name="爱设计-4-3">
              <a:extLst>
                <a:ext uri="{FF2B5EF4-FFF2-40B4-BE49-F238E27FC236}">
                  <a16:creationId xmlns:a16="http://schemas.microsoft.com/office/drawing/2014/main" id="{B264AB73-E5B6-B40D-3E38-4954F7A7E98E}"/>
                </a:ext>
              </a:extLst>
            </p:cNvPr>
            <p:cNvSpPr/>
            <p:nvPr/>
          </p:nvSpPr>
          <p:spPr>
            <a:xfrm>
              <a:off x="5481970" y="3750183"/>
              <a:ext cx="133348" cy="143732"/>
            </a:xfrm>
            <a:custGeom>
              <a:avLst/>
              <a:gdLst>
                <a:gd name="connsiteX0" fmla="*/ 59960 w 133348"/>
                <a:gd name="connsiteY0" fmla="*/ 143732 h 143732"/>
                <a:gd name="connsiteX1" fmla="*/ 53673 w 133348"/>
                <a:gd name="connsiteY1" fmla="*/ 137446 h 143732"/>
                <a:gd name="connsiteX2" fmla="*/ 53673 w 133348"/>
                <a:gd name="connsiteY2" fmla="*/ 85820 h 143732"/>
                <a:gd name="connsiteX3" fmla="*/ 51959 w 133348"/>
                <a:gd name="connsiteY3" fmla="*/ 80391 h 143732"/>
                <a:gd name="connsiteX4" fmla="*/ 905 w 133348"/>
                <a:gd name="connsiteY4" fmla="*/ 10001 h 143732"/>
                <a:gd name="connsiteX5" fmla="*/ 3040 w 133348"/>
                <a:gd name="connsiteY5" fmla="*/ 1371 h 143732"/>
                <a:gd name="connsiteX6" fmla="*/ 5953 w 133348"/>
                <a:gd name="connsiteY6" fmla="*/ 476 h 143732"/>
                <a:gd name="connsiteX7" fmla="*/ 18716 w 133348"/>
                <a:gd name="connsiteY7" fmla="*/ 476 h 143732"/>
                <a:gd name="connsiteX8" fmla="*/ 23479 w 133348"/>
                <a:gd name="connsiteY8" fmla="*/ 2667 h 143732"/>
                <a:gd name="connsiteX9" fmla="*/ 61579 w 133348"/>
                <a:gd name="connsiteY9" fmla="*/ 56483 h 143732"/>
                <a:gd name="connsiteX10" fmla="*/ 66722 w 133348"/>
                <a:gd name="connsiteY10" fmla="*/ 59055 h 143732"/>
                <a:gd name="connsiteX11" fmla="*/ 71771 w 133348"/>
                <a:gd name="connsiteY11" fmla="*/ 56483 h 143732"/>
                <a:gd name="connsiteX12" fmla="*/ 109871 w 133348"/>
                <a:gd name="connsiteY12" fmla="*/ 2667 h 143732"/>
                <a:gd name="connsiteX13" fmla="*/ 115014 w 133348"/>
                <a:gd name="connsiteY13" fmla="*/ 0 h 143732"/>
                <a:gd name="connsiteX14" fmla="*/ 127397 w 133348"/>
                <a:gd name="connsiteY14" fmla="*/ 0 h 143732"/>
                <a:gd name="connsiteX15" fmla="*/ 133340 w 133348"/>
                <a:gd name="connsiteY15" fmla="*/ 6612 h 143732"/>
                <a:gd name="connsiteX16" fmla="*/ 132445 w 133348"/>
                <a:gd name="connsiteY16" fmla="*/ 9525 h 143732"/>
                <a:gd name="connsiteX17" fmla="*/ 81200 w 133348"/>
                <a:gd name="connsiteY17" fmla="*/ 80391 h 143732"/>
                <a:gd name="connsiteX18" fmla="*/ 79486 w 133348"/>
                <a:gd name="connsiteY18" fmla="*/ 85820 h 143732"/>
                <a:gd name="connsiteX19" fmla="*/ 79486 w 133348"/>
                <a:gd name="connsiteY19" fmla="*/ 137446 h 143732"/>
                <a:gd name="connsiteX20" fmla="*/ 73199 w 133348"/>
                <a:gd name="connsiteY20" fmla="*/ 143732 h 1437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33348" h="143732">
                  <a:moveTo>
                    <a:pt x="59960" y="143732"/>
                  </a:moveTo>
                  <a:cubicBezTo>
                    <a:pt x="56509" y="143681"/>
                    <a:pt x="53724" y="140896"/>
                    <a:pt x="53673" y="137446"/>
                  </a:cubicBezTo>
                  <a:lnTo>
                    <a:pt x="53673" y="85820"/>
                  </a:lnTo>
                  <a:cubicBezTo>
                    <a:pt x="53708" y="83872"/>
                    <a:pt x="53106" y="81966"/>
                    <a:pt x="51959" y="80391"/>
                  </a:cubicBezTo>
                  <a:lnTo>
                    <a:pt x="905" y="10001"/>
                  </a:lnTo>
                  <a:cubicBezTo>
                    <a:pt x="-889" y="7028"/>
                    <a:pt x="67" y="3164"/>
                    <a:pt x="3040" y="1371"/>
                  </a:cubicBezTo>
                  <a:cubicBezTo>
                    <a:pt x="3923" y="838"/>
                    <a:pt x="4923" y="531"/>
                    <a:pt x="5953" y="476"/>
                  </a:cubicBezTo>
                  <a:lnTo>
                    <a:pt x="18716" y="476"/>
                  </a:lnTo>
                  <a:cubicBezTo>
                    <a:pt x="20547" y="478"/>
                    <a:pt x="22286" y="1278"/>
                    <a:pt x="23479" y="2667"/>
                  </a:cubicBezTo>
                  <a:lnTo>
                    <a:pt x="61579" y="56483"/>
                  </a:lnTo>
                  <a:cubicBezTo>
                    <a:pt x="62788" y="58108"/>
                    <a:pt x="64697" y="59063"/>
                    <a:pt x="66722" y="59055"/>
                  </a:cubicBezTo>
                  <a:cubicBezTo>
                    <a:pt x="68722" y="59063"/>
                    <a:pt x="70602" y="58105"/>
                    <a:pt x="71771" y="56483"/>
                  </a:cubicBezTo>
                  <a:lnTo>
                    <a:pt x="109871" y="2667"/>
                  </a:lnTo>
                  <a:cubicBezTo>
                    <a:pt x="111049" y="994"/>
                    <a:pt x="112968" y="-1"/>
                    <a:pt x="115014" y="0"/>
                  </a:cubicBezTo>
                  <a:lnTo>
                    <a:pt x="127397" y="0"/>
                  </a:lnTo>
                  <a:cubicBezTo>
                    <a:pt x="130864" y="185"/>
                    <a:pt x="133524" y="3145"/>
                    <a:pt x="133340" y="6612"/>
                  </a:cubicBezTo>
                  <a:cubicBezTo>
                    <a:pt x="133285" y="7642"/>
                    <a:pt x="132978" y="8642"/>
                    <a:pt x="132445" y="9525"/>
                  </a:cubicBezTo>
                  <a:lnTo>
                    <a:pt x="81200" y="80391"/>
                  </a:lnTo>
                  <a:cubicBezTo>
                    <a:pt x="80053" y="81966"/>
                    <a:pt x="79451" y="83872"/>
                    <a:pt x="79486" y="85820"/>
                  </a:cubicBezTo>
                  <a:lnTo>
                    <a:pt x="79486" y="137446"/>
                  </a:lnTo>
                  <a:cubicBezTo>
                    <a:pt x="79435" y="140896"/>
                    <a:pt x="76650" y="143681"/>
                    <a:pt x="73199" y="143732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" name="爱设计-4-4">
              <a:extLst>
                <a:ext uri="{FF2B5EF4-FFF2-40B4-BE49-F238E27FC236}">
                  <a16:creationId xmlns:a16="http://schemas.microsoft.com/office/drawing/2014/main" id="{2831C407-0DFA-456C-C2A9-FA0E8AEEFAFB}"/>
                </a:ext>
              </a:extLst>
            </p:cNvPr>
            <p:cNvSpPr/>
            <p:nvPr/>
          </p:nvSpPr>
          <p:spPr>
            <a:xfrm>
              <a:off x="5769006" y="3750182"/>
              <a:ext cx="131730" cy="143732"/>
            </a:xfrm>
            <a:custGeom>
              <a:avLst/>
              <a:gdLst>
                <a:gd name="connsiteX0" fmla="*/ 65913 w 131730"/>
                <a:gd name="connsiteY0" fmla="*/ 143732 h 143732"/>
                <a:gd name="connsiteX1" fmla="*/ 0 w 131730"/>
                <a:gd name="connsiteY1" fmla="*/ 77819 h 143732"/>
                <a:gd name="connsiteX2" fmla="*/ 0 w 131730"/>
                <a:gd name="connsiteY2" fmla="*/ 6287 h 143732"/>
                <a:gd name="connsiteX3" fmla="*/ 6286 w 131730"/>
                <a:gd name="connsiteY3" fmla="*/ 0 h 143732"/>
                <a:gd name="connsiteX4" fmla="*/ 19431 w 131730"/>
                <a:gd name="connsiteY4" fmla="*/ 0 h 143732"/>
                <a:gd name="connsiteX5" fmla="*/ 25717 w 131730"/>
                <a:gd name="connsiteY5" fmla="*/ 6287 h 143732"/>
                <a:gd name="connsiteX6" fmla="*/ 25717 w 131730"/>
                <a:gd name="connsiteY6" fmla="*/ 77343 h 143732"/>
                <a:gd name="connsiteX7" fmla="*/ 63909 w 131730"/>
                <a:gd name="connsiteY7" fmla="*/ 119447 h 143732"/>
                <a:gd name="connsiteX8" fmla="*/ 106013 w 131730"/>
                <a:gd name="connsiteY8" fmla="*/ 81255 h 143732"/>
                <a:gd name="connsiteX9" fmla="*/ 106013 w 131730"/>
                <a:gd name="connsiteY9" fmla="*/ 77343 h 143732"/>
                <a:gd name="connsiteX10" fmla="*/ 106013 w 131730"/>
                <a:gd name="connsiteY10" fmla="*/ 6287 h 143732"/>
                <a:gd name="connsiteX11" fmla="*/ 112300 w 131730"/>
                <a:gd name="connsiteY11" fmla="*/ 0 h 143732"/>
                <a:gd name="connsiteX12" fmla="*/ 125444 w 131730"/>
                <a:gd name="connsiteY12" fmla="*/ 0 h 143732"/>
                <a:gd name="connsiteX13" fmla="*/ 131731 w 131730"/>
                <a:gd name="connsiteY13" fmla="*/ 6287 h 143732"/>
                <a:gd name="connsiteX14" fmla="*/ 131731 w 131730"/>
                <a:gd name="connsiteY14" fmla="*/ 77819 h 143732"/>
                <a:gd name="connsiteX15" fmla="*/ 66008 w 131730"/>
                <a:gd name="connsiteY15" fmla="*/ 143732 h 143732"/>
                <a:gd name="connsiteX16" fmla="*/ 65913 w 131730"/>
                <a:gd name="connsiteY16" fmla="*/ 143732 h 1437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31730" h="143732">
                  <a:moveTo>
                    <a:pt x="65913" y="143732"/>
                  </a:moveTo>
                  <a:cubicBezTo>
                    <a:pt x="29510" y="143732"/>
                    <a:pt x="0" y="114222"/>
                    <a:pt x="0" y="77819"/>
                  </a:cubicBezTo>
                  <a:lnTo>
                    <a:pt x="0" y="6287"/>
                  </a:lnTo>
                  <a:cubicBezTo>
                    <a:pt x="0" y="2815"/>
                    <a:pt x="2815" y="0"/>
                    <a:pt x="6286" y="0"/>
                  </a:cubicBezTo>
                  <a:lnTo>
                    <a:pt x="19431" y="0"/>
                  </a:lnTo>
                  <a:cubicBezTo>
                    <a:pt x="22903" y="0"/>
                    <a:pt x="25717" y="2815"/>
                    <a:pt x="25717" y="6287"/>
                  </a:cubicBezTo>
                  <a:lnTo>
                    <a:pt x="25717" y="77343"/>
                  </a:lnTo>
                  <a:cubicBezTo>
                    <a:pt x="24637" y="99516"/>
                    <a:pt x="41736" y="118367"/>
                    <a:pt x="63909" y="119447"/>
                  </a:cubicBezTo>
                  <a:cubicBezTo>
                    <a:pt x="86082" y="120527"/>
                    <a:pt x="104933" y="103428"/>
                    <a:pt x="106013" y="81255"/>
                  </a:cubicBezTo>
                  <a:cubicBezTo>
                    <a:pt x="106077" y="79952"/>
                    <a:pt x="106077" y="78646"/>
                    <a:pt x="106013" y="77343"/>
                  </a:cubicBezTo>
                  <a:lnTo>
                    <a:pt x="106013" y="6287"/>
                  </a:lnTo>
                  <a:cubicBezTo>
                    <a:pt x="106064" y="2836"/>
                    <a:pt x="108849" y="51"/>
                    <a:pt x="112300" y="0"/>
                  </a:cubicBezTo>
                  <a:lnTo>
                    <a:pt x="125444" y="0"/>
                  </a:lnTo>
                  <a:cubicBezTo>
                    <a:pt x="128916" y="0"/>
                    <a:pt x="131731" y="2815"/>
                    <a:pt x="131731" y="6287"/>
                  </a:cubicBezTo>
                  <a:lnTo>
                    <a:pt x="131731" y="77819"/>
                  </a:lnTo>
                  <a:cubicBezTo>
                    <a:pt x="131783" y="114169"/>
                    <a:pt x="102358" y="143680"/>
                    <a:pt x="66008" y="143732"/>
                  </a:cubicBezTo>
                  <a:cubicBezTo>
                    <a:pt x="65977" y="143732"/>
                    <a:pt x="65945" y="143732"/>
                    <a:pt x="65913" y="143732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" name="爱设计-4-5">
              <a:extLst>
                <a:ext uri="{FF2B5EF4-FFF2-40B4-BE49-F238E27FC236}">
                  <a16:creationId xmlns:a16="http://schemas.microsoft.com/office/drawing/2014/main" id="{6ABF3A88-EBC6-11F0-6EF8-EC5CA3AE369B}"/>
                </a:ext>
              </a:extLst>
            </p:cNvPr>
            <p:cNvSpPr/>
            <p:nvPr/>
          </p:nvSpPr>
          <p:spPr>
            <a:xfrm>
              <a:off x="6121239" y="3748944"/>
              <a:ext cx="116682" cy="145923"/>
            </a:xfrm>
            <a:custGeom>
              <a:avLst/>
              <a:gdLst>
                <a:gd name="connsiteX0" fmla="*/ 6287 w 116682"/>
                <a:gd name="connsiteY0" fmla="*/ 145923 h 145923"/>
                <a:gd name="connsiteX1" fmla="*/ 1 w 116682"/>
                <a:gd name="connsiteY1" fmla="*/ 139829 h 145923"/>
                <a:gd name="connsiteX2" fmla="*/ 1 w 116682"/>
                <a:gd name="connsiteY2" fmla="*/ 139637 h 145923"/>
                <a:gd name="connsiteX3" fmla="*/ 1 w 116682"/>
                <a:gd name="connsiteY3" fmla="*/ 6287 h 145923"/>
                <a:gd name="connsiteX4" fmla="*/ 6287 w 116682"/>
                <a:gd name="connsiteY4" fmla="*/ 0 h 145923"/>
                <a:gd name="connsiteX5" fmla="*/ 20003 w 116682"/>
                <a:gd name="connsiteY5" fmla="*/ 0 h 145923"/>
                <a:gd name="connsiteX6" fmla="*/ 26290 w 116682"/>
                <a:gd name="connsiteY6" fmla="*/ 6287 h 145923"/>
                <a:gd name="connsiteX7" fmla="*/ 26290 w 116682"/>
                <a:gd name="connsiteY7" fmla="*/ 114395 h 145923"/>
                <a:gd name="connsiteX8" fmla="*/ 32576 w 116682"/>
                <a:gd name="connsiteY8" fmla="*/ 120682 h 145923"/>
                <a:gd name="connsiteX9" fmla="*/ 110396 w 116682"/>
                <a:gd name="connsiteY9" fmla="*/ 120682 h 145923"/>
                <a:gd name="connsiteX10" fmla="*/ 116682 w 116682"/>
                <a:gd name="connsiteY10" fmla="*/ 126968 h 145923"/>
                <a:gd name="connsiteX11" fmla="*/ 116682 w 116682"/>
                <a:gd name="connsiteY11" fmla="*/ 139637 h 145923"/>
                <a:gd name="connsiteX12" fmla="*/ 110588 w 116682"/>
                <a:gd name="connsiteY12" fmla="*/ 145923 h 145923"/>
                <a:gd name="connsiteX13" fmla="*/ 110396 w 116682"/>
                <a:gd name="connsiteY13" fmla="*/ 145923 h 1459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16682" h="145923">
                  <a:moveTo>
                    <a:pt x="6287" y="145923"/>
                  </a:moveTo>
                  <a:cubicBezTo>
                    <a:pt x="2868" y="145976"/>
                    <a:pt x="54" y="143248"/>
                    <a:pt x="1" y="139829"/>
                  </a:cubicBezTo>
                  <a:cubicBezTo>
                    <a:pt x="0" y="139765"/>
                    <a:pt x="0" y="139701"/>
                    <a:pt x="1" y="139637"/>
                  </a:cubicBezTo>
                  <a:lnTo>
                    <a:pt x="1" y="6287"/>
                  </a:lnTo>
                  <a:cubicBezTo>
                    <a:pt x="1" y="2815"/>
                    <a:pt x="2815" y="0"/>
                    <a:pt x="6287" y="0"/>
                  </a:cubicBezTo>
                  <a:lnTo>
                    <a:pt x="20003" y="0"/>
                  </a:lnTo>
                  <a:cubicBezTo>
                    <a:pt x="23475" y="0"/>
                    <a:pt x="26290" y="2815"/>
                    <a:pt x="26290" y="6287"/>
                  </a:cubicBezTo>
                  <a:lnTo>
                    <a:pt x="26290" y="114395"/>
                  </a:lnTo>
                  <a:cubicBezTo>
                    <a:pt x="26290" y="117867"/>
                    <a:pt x="29104" y="120682"/>
                    <a:pt x="32576" y="120682"/>
                  </a:cubicBezTo>
                  <a:lnTo>
                    <a:pt x="110396" y="120682"/>
                  </a:lnTo>
                  <a:cubicBezTo>
                    <a:pt x="113868" y="120682"/>
                    <a:pt x="116682" y="123496"/>
                    <a:pt x="116682" y="126968"/>
                  </a:cubicBezTo>
                  <a:lnTo>
                    <a:pt x="116682" y="139637"/>
                  </a:lnTo>
                  <a:cubicBezTo>
                    <a:pt x="116735" y="143055"/>
                    <a:pt x="114007" y="145870"/>
                    <a:pt x="110588" y="145923"/>
                  </a:cubicBezTo>
                  <a:cubicBezTo>
                    <a:pt x="110524" y="145924"/>
                    <a:pt x="110460" y="145924"/>
                    <a:pt x="110396" y="145923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" name="爱设计-4-6">
              <a:extLst>
                <a:ext uri="{FF2B5EF4-FFF2-40B4-BE49-F238E27FC236}">
                  <a16:creationId xmlns:a16="http://schemas.microsoft.com/office/drawing/2014/main" id="{93B33028-1E01-C50B-C897-E9E93394C245}"/>
                </a:ext>
              </a:extLst>
            </p:cNvPr>
            <p:cNvSpPr/>
            <p:nvPr/>
          </p:nvSpPr>
          <p:spPr>
            <a:xfrm>
              <a:off x="6561009" y="3749611"/>
              <a:ext cx="149352" cy="149352"/>
            </a:xfrm>
            <a:custGeom>
              <a:avLst/>
              <a:gdLst>
                <a:gd name="connsiteX0" fmla="*/ 74867 w 149352"/>
                <a:gd name="connsiteY0" fmla="*/ 149352 h 149352"/>
                <a:gd name="connsiteX1" fmla="*/ 0 w 149352"/>
                <a:gd name="connsiteY1" fmla="*/ 74867 h 149352"/>
                <a:gd name="connsiteX2" fmla="*/ 74486 w 149352"/>
                <a:gd name="connsiteY2" fmla="*/ 0 h 149352"/>
                <a:gd name="connsiteX3" fmla="*/ 149352 w 149352"/>
                <a:gd name="connsiteY3" fmla="*/ 74486 h 149352"/>
                <a:gd name="connsiteX4" fmla="*/ 149352 w 149352"/>
                <a:gd name="connsiteY4" fmla="*/ 74676 h 149352"/>
                <a:gd name="connsiteX5" fmla="*/ 74867 w 149352"/>
                <a:gd name="connsiteY5" fmla="*/ 149352 h 149352"/>
                <a:gd name="connsiteX6" fmla="*/ 74867 w 149352"/>
                <a:gd name="connsiteY6" fmla="*/ 25527 h 149352"/>
                <a:gd name="connsiteX7" fmla="*/ 25527 w 149352"/>
                <a:gd name="connsiteY7" fmla="*/ 74676 h 149352"/>
                <a:gd name="connsiteX8" fmla="*/ 74676 w 149352"/>
                <a:gd name="connsiteY8" fmla="*/ 124015 h 149352"/>
                <a:gd name="connsiteX9" fmla="*/ 124015 w 149352"/>
                <a:gd name="connsiteY9" fmla="*/ 74866 h 149352"/>
                <a:gd name="connsiteX10" fmla="*/ 124016 w 149352"/>
                <a:gd name="connsiteY10" fmla="*/ 74771 h 149352"/>
                <a:gd name="connsiteX11" fmla="*/ 74866 w 149352"/>
                <a:gd name="connsiteY11" fmla="*/ 25432 h 1493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49352" h="149352">
                  <a:moveTo>
                    <a:pt x="74867" y="149352"/>
                  </a:moveTo>
                  <a:cubicBezTo>
                    <a:pt x="33624" y="149457"/>
                    <a:pt x="105" y="116109"/>
                    <a:pt x="0" y="74867"/>
                  </a:cubicBezTo>
                  <a:cubicBezTo>
                    <a:pt x="-105" y="33624"/>
                    <a:pt x="33243" y="105"/>
                    <a:pt x="74486" y="0"/>
                  </a:cubicBezTo>
                  <a:cubicBezTo>
                    <a:pt x="115728" y="-105"/>
                    <a:pt x="149247" y="33243"/>
                    <a:pt x="149352" y="74486"/>
                  </a:cubicBezTo>
                  <a:cubicBezTo>
                    <a:pt x="149352" y="74549"/>
                    <a:pt x="149352" y="74612"/>
                    <a:pt x="149352" y="74676"/>
                  </a:cubicBezTo>
                  <a:cubicBezTo>
                    <a:pt x="149300" y="115822"/>
                    <a:pt x="116013" y="149195"/>
                    <a:pt x="74867" y="149352"/>
                  </a:cubicBezTo>
                  <a:close/>
                  <a:moveTo>
                    <a:pt x="74867" y="25527"/>
                  </a:moveTo>
                  <a:cubicBezTo>
                    <a:pt x="47670" y="25474"/>
                    <a:pt x="25580" y="47479"/>
                    <a:pt x="25527" y="74676"/>
                  </a:cubicBezTo>
                  <a:cubicBezTo>
                    <a:pt x="25474" y="101873"/>
                    <a:pt x="47479" y="123963"/>
                    <a:pt x="74676" y="124015"/>
                  </a:cubicBezTo>
                  <a:cubicBezTo>
                    <a:pt x="101873" y="124068"/>
                    <a:pt x="123963" y="102063"/>
                    <a:pt x="124015" y="74866"/>
                  </a:cubicBezTo>
                  <a:cubicBezTo>
                    <a:pt x="124016" y="74835"/>
                    <a:pt x="124016" y="74803"/>
                    <a:pt x="124016" y="74771"/>
                  </a:cubicBezTo>
                  <a:cubicBezTo>
                    <a:pt x="124016" y="47596"/>
                    <a:pt x="102042" y="25537"/>
                    <a:pt x="74866" y="25432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" name="爱设计-4-7">
              <a:extLst>
                <a:ext uri="{FF2B5EF4-FFF2-40B4-BE49-F238E27FC236}">
                  <a16:creationId xmlns:a16="http://schemas.microsoft.com/office/drawing/2014/main" id="{9F268F28-A984-CB11-4F2B-4B0632FBC555}"/>
                </a:ext>
              </a:extLst>
            </p:cNvPr>
            <p:cNvSpPr/>
            <p:nvPr/>
          </p:nvSpPr>
          <p:spPr>
            <a:xfrm>
              <a:off x="6243065" y="3747039"/>
              <a:ext cx="149351" cy="149351"/>
            </a:xfrm>
            <a:custGeom>
              <a:avLst/>
              <a:gdLst>
                <a:gd name="connsiteX0" fmla="*/ 74676 w 149351"/>
                <a:gd name="connsiteY0" fmla="*/ 149352 h 149351"/>
                <a:gd name="connsiteX1" fmla="*/ 0 w 149351"/>
                <a:gd name="connsiteY1" fmla="*/ 74676 h 149351"/>
                <a:gd name="connsiteX2" fmla="*/ 74676 w 149351"/>
                <a:gd name="connsiteY2" fmla="*/ 0 h 149351"/>
                <a:gd name="connsiteX3" fmla="*/ 149352 w 149351"/>
                <a:gd name="connsiteY3" fmla="*/ 74676 h 149351"/>
                <a:gd name="connsiteX4" fmla="*/ 74676 w 149351"/>
                <a:gd name="connsiteY4" fmla="*/ 149352 h 149351"/>
                <a:gd name="connsiteX5" fmla="*/ 74676 w 149351"/>
                <a:gd name="connsiteY5" fmla="*/ 25527 h 149351"/>
                <a:gd name="connsiteX6" fmla="*/ 25910 w 149351"/>
                <a:gd name="connsiteY6" fmla="*/ 75245 h 149351"/>
                <a:gd name="connsiteX7" fmla="*/ 75629 w 149351"/>
                <a:gd name="connsiteY7" fmla="*/ 124011 h 149351"/>
                <a:gd name="connsiteX8" fmla="*/ 124396 w 149351"/>
                <a:gd name="connsiteY8" fmla="*/ 74676 h 149351"/>
                <a:gd name="connsiteX9" fmla="*/ 75251 w 149351"/>
                <a:gd name="connsiteY9" fmla="*/ 25524 h 149351"/>
                <a:gd name="connsiteX10" fmla="*/ 74676 w 149351"/>
                <a:gd name="connsiteY10" fmla="*/ 25527 h 1493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49351" h="149351">
                  <a:moveTo>
                    <a:pt x="74676" y="149352"/>
                  </a:moveTo>
                  <a:cubicBezTo>
                    <a:pt x="33434" y="149352"/>
                    <a:pt x="0" y="115918"/>
                    <a:pt x="0" y="74676"/>
                  </a:cubicBezTo>
                  <a:cubicBezTo>
                    <a:pt x="0" y="33434"/>
                    <a:pt x="33434" y="0"/>
                    <a:pt x="74676" y="0"/>
                  </a:cubicBezTo>
                  <a:cubicBezTo>
                    <a:pt x="115918" y="0"/>
                    <a:pt x="149352" y="33434"/>
                    <a:pt x="149352" y="74676"/>
                  </a:cubicBezTo>
                  <a:cubicBezTo>
                    <a:pt x="149352" y="115918"/>
                    <a:pt x="115918" y="149352"/>
                    <a:pt x="74676" y="149352"/>
                  </a:cubicBezTo>
                  <a:close/>
                  <a:moveTo>
                    <a:pt x="74676" y="25527"/>
                  </a:moveTo>
                  <a:cubicBezTo>
                    <a:pt x="47480" y="25790"/>
                    <a:pt x="25647" y="48050"/>
                    <a:pt x="25910" y="75245"/>
                  </a:cubicBezTo>
                  <a:cubicBezTo>
                    <a:pt x="26173" y="102441"/>
                    <a:pt x="48433" y="124274"/>
                    <a:pt x="75629" y="124011"/>
                  </a:cubicBezTo>
                  <a:cubicBezTo>
                    <a:pt x="102675" y="123749"/>
                    <a:pt x="124447" y="101723"/>
                    <a:pt x="124396" y="74676"/>
                  </a:cubicBezTo>
                  <a:cubicBezTo>
                    <a:pt x="124398" y="47532"/>
                    <a:pt x="102395" y="25525"/>
                    <a:pt x="75251" y="25524"/>
                  </a:cubicBezTo>
                  <a:cubicBezTo>
                    <a:pt x="75059" y="25524"/>
                    <a:pt x="74868" y="25525"/>
                    <a:pt x="74676" y="25527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" name="爱设计-4-8">
              <a:extLst>
                <a:ext uri="{FF2B5EF4-FFF2-40B4-BE49-F238E27FC236}">
                  <a16:creationId xmlns:a16="http://schemas.microsoft.com/office/drawing/2014/main" id="{B347EB07-54CF-ADAD-EAF5-6F252FDFDC0C}"/>
                </a:ext>
              </a:extLst>
            </p:cNvPr>
            <p:cNvSpPr/>
            <p:nvPr/>
          </p:nvSpPr>
          <p:spPr>
            <a:xfrm>
              <a:off x="6402799" y="3745562"/>
              <a:ext cx="151572" cy="149352"/>
            </a:xfrm>
            <a:custGeom>
              <a:avLst/>
              <a:gdLst>
                <a:gd name="connsiteX0" fmla="*/ 145638 w 151572"/>
                <a:gd name="connsiteY0" fmla="*/ 64438 h 149352"/>
                <a:gd name="connsiteX1" fmla="*/ 145066 w 151572"/>
                <a:gd name="connsiteY1" fmla="*/ 64438 h 149352"/>
                <a:gd name="connsiteX2" fmla="*/ 145066 w 151572"/>
                <a:gd name="connsiteY2" fmla="*/ 64438 h 149352"/>
                <a:gd name="connsiteX3" fmla="*/ 87916 w 151572"/>
                <a:gd name="connsiteY3" fmla="*/ 64438 h 149352"/>
                <a:gd name="connsiteX4" fmla="*/ 81630 w 151572"/>
                <a:gd name="connsiteY4" fmla="*/ 70724 h 149352"/>
                <a:gd name="connsiteX5" fmla="*/ 81630 w 151572"/>
                <a:gd name="connsiteY5" fmla="*/ 83583 h 149352"/>
                <a:gd name="connsiteX6" fmla="*/ 87916 w 151572"/>
                <a:gd name="connsiteY6" fmla="*/ 89869 h 149352"/>
                <a:gd name="connsiteX7" fmla="*/ 115443 w 151572"/>
                <a:gd name="connsiteY7" fmla="*/ 89869 h 149352"/>
                <a:gd name="connsiteX8" fmla="*/ 119539 w 151572"/>
                <a:gd name="connsiteY8" fmla="*/ 91584 h 149352"/>
                <a:gd name="connsiteX9" fmla="*/ 120492 w 151572"/>
                <a:gd name="connsiteY9" fmla="*/ 96632 h 149352"/>
                <a:gd name="connsiteX10" fmla="*/ 120492 w 151572"/>
                <a:gd name="connsiteY10" fmla="*/ 96632 h 149352"/>
                <a:gd name="connsiteX11" fmla="*/ 120492 w 151572"/>
                <a:gd name="connsiteY11" fmla="*/ 96632 h 149352"/>
                <a:gd name="connsiteX12" fmla="*/ 103632 w 151572"/>
                <a:gd name="connsiteY12" fmla="*/ 117873 h 149352"/>
                <a:gd name="connsiteX13" fmla="*/ 102870 w 151572"/>
                <a:gd name="connsiteY13" fmla="*/ 117873 h 149352"/>
                <a:gd name="connsiteX14" fmla="*/ 100299 w 151572"/>
                <a:gd name="connsiteY14" fmla="*/ 119206 h 149352"/>
                <a:gd name="connsiteX15" fmla="*/ 100299 w 151572"/>
                <a:gd name="connsiteY15" fmla="*/ 119206 h 149352"/>
                <a:gd name="connsiteX16" fmla="*/ 99156 w 151572"/>
                <a:gd name="connsiteY16" fmla="*/ 119778 h 149352"/>
                <a:gd name="connsiteX17" fmla="*/ 99156 w 151572"/>
                <a:gd name="connsiteY17" fmla="*/ 119778 h 149352"/>
                <a:gd name="connsiteX18" fmla="*/ 98108 w 151572"/>
                <a:gd name="connsiteY18" fmla="*/ 120254 h 149352"/>
                <a:gd name="connsiteX19" fmla="*/ 98108 w 151572"/>
                <a:gd name="connsiteY19" fmla="*/ 120254 h 149352"/>
                <a:gd name="connsiteX20" fmla="*/ 96965 w 151572"/>
                <a:gd name="connsiteY20" fmla="*/ 120254 h 149352"/>
                <a:gd name="connsiteX21" fmla="*/ 96965 w 151572"/>
                <a:gd name="connsiteY21" fmla="*/ 120254 h 149352"/>
                <a:gd name="connsiteX22" fmla="*/ 91345 w 151572"/>
                <a:gd name="connsiteY22" fmla="*/ 122254 h 149352"/>
                <a:gd name="connsiteX23" fmla="*/ 91345 w 151572"/>
                <a:gd name="connsiteY23" fmla="*/ 122254 h 149352"/>
                <a:gd name="connsiteX24" fmla="*/ 90012 w 151572"/>
                <a:gd name="connsiteY24" fmla="*/ 122254 h 149352"/>
                <a:gd name="connsiteX25" fmla="*/ 90012 w 151572"/>
                <a:gd name="connsiteY25" fmla="*/ 122254 h 149352"/>
                <a:gd name="connsiteX26" fmla="*/ 88678 w 151572"/>
                <a:gd name="connsiteY26" fmla="*/ 122254 h 149352"/>
                <a:gd name="connsiteX27" fmla="*/ 88678 w 151572"/>
                <a:gd name="connsiteY27" fmla="*/ 122254 h 149352"/>
                <a:gd name="connsiteX28" fmla="*/ 81344 w 151572"/>
                <a:gd name="connsiteY28" fmla="*/ 123302 h 149352"/>
                <a:gd name="connsiteX29" fmla="*/ 71819 w 151572"/>
                <a:gd name="connsiteY29" fmla="*/ 123302 h 149352"/>
                <a:gd name="connsiteX30" fmla="*/ 70581 w 151572"/>
                <a:gd name="connsiteY30" fmla="*/ 123302 h 149352"/>
                <a:gd name="connsiteX31" fmla="*/ 70581 w 151572"/>
                <a:gd name="connsiteY31" fmla="*/ 123302 h 149352"/>
                <a:gd name="connsiteX32" fmla="*/ 66580 w 151572"/>
                <a:gd name="connsiteY32" fmla="*/ 122540 h 149352"/>
                <a:gd name="connsiteX33" fmla="*/ 66580 w 151572"/>
                <a:gd name="connsiteY33" fmla="*/ 122540 h 149352"/>
                <a:gd name="connsiteX34" fmla="*/ 29259 w 151572"/>
                <a:gd name="connsiteY34" fmla="*/ 63743 h 149352"/>
                <a:gd name="connsiteX35" fmla="*/ 63246 w 151572"/>
                <a:gd name="connsiteY35" fmla="*/ 27290 h 149352"/>
                <a:gd name="connsiteX36" fmla="*/ 63246 w 151572"/>
                <a:gd name="connsiteY36" fmla="*/ 27290 h 149352"/>
                <a:gd name="connsiteX37" fmla="*/ 72009 w 151572"/>
                <a:gd name="connsiteY37" fmla="*/ 25480 h 149352"/>
                <a:gd name="connsiteX38" fmla="*/ 72009 w 151572"/>
                <a:gd name="connsiteY38" fmla="*/ 25480 h 149352"/>
                <a:gd name="connsiteX39" fmla="*/ 75438 w 151572"/>
                <a:gd name="connsiteY39" fmla="*/ 25480 h 149352"/>
                <a:gd name="connsiteX40" fmla="*/ 77534 w 151572"/>
                <a:gd name="connsiteY40" fmla="*/ 25480 h 149352"/>
                <a:gd name="connsiteX41" fmla="*/ 108966 w 151572"/>
                <a:gd name="connsiteY41" fmla="*/ 36815 h 149352"/>
                <a:gd name="connsiteX42" fmla="*/ 109538 w 151572"/>
                <a:gd name="connsiteY42" fmla="*/ 37387 h 149352"/>
                <a:gd name="connsiteX43" fmla="*/ 109538 w 151572"/>
                <a:gd name="connsiteY43" fmla="*/ 37387 h 149352"/>
                <a:gd name="connsiteX44" fmla="*/ 112395 w 151572"/>
                <a:gd name="connsiteY44" fmla="*/ 40054 h 149352"/>
                <a:gd name="connsiteX45" fmla="*/ 120396 w 151572"/>
                <a:gd name="connsiteY45" fmla="*/ 40720 h 149352"/>
                <a:gd name="connsiteX46" fmla="*/ 131064 w 151572"/>
                <a:gd name="connsiteY46" fmla="*/ 33291 h 149352"/>
                <a:gd name="connsiteX47" fmla="*/ 132781 w 151572"/>
                <a:gd name="connsiteY47" fmla="*/ 24705 h 149352"/>
                <a:gd name="connsiteX48" fmla="*/ 132588 w 151572"/>
                <a:gd name="connsiteY48" fmla="*/ 24433 h 149352"/>
                <a:gd name="connsiteX49" fmla="*/ 122016 w 151572"/>
                <a:gd name="connsiteY49" fmla="*/ 14908 h 149352"/>
                <a:gd name="connsiteX50" fmla="*/ 77343 w 151572"/>
                <a:gd name="connsiteY50" fmla="*/ 49 h 149352"/>
                <a:gd name="connsiteX51" fmla="*/ 77343 w 151572"/>
                <a:gd name="connsiteY51" fmla="*/ 49 h 149352"/>
                <a:gd name="connsiteX52" fmla="*/ 49 w 151572"/>
                <a:gd name="connsiteY52" fmla="*/ 72010 h 149352"/>
                <a:gd name="connsiteX53" fmla="*/ 72010 w 151572"/>
                <a:gd name="connsiteY53" fmla="*/ 149305 h 149352"/>
                <a:gd name="connsiteX54" fmla="*/ 77344 w 151572"/>
                <a:gd name="connsiteY54" fmla="*/ 149305 h 149352"/>
                <a:gd name="connsiteX55" fmla="*/ 84487 w 151572"/>
                <a:gd name="connsiteY55" fmla="*/ 149305 h 149352"/>
                <a:gd name="connsiteX56" fmla="*/ 86202 w 151572"/>
                <a:gd name="connsiteY56" fmla="*/ 149305 h 149352"/>
                <a:gd name="connsiteX57" fmla="*/ 87440 w 151572"/>
                <a:gd name="connsiteY57" fmla="*/ 149305 h 149352"/>
                <a:gd name="connsiteX58" fmla="*/ 88583 w 151572"/>
                <a:gd name="connsiteY58" fmla="*/ 149305 h 149352"/>
                <a:gd name="connsiteX59" fmla="*/ 89631 w 151572"/>
                <a:gd name="connsiteY59" fmla="*/ 149305 h 149352"/>
                <a:gd name="connsiteX60" fmla="*/ 91536 w 151572"/>
                <a:gd name="connsiteY60" fmla="*/ 149305 h 149352"/>
                <a:gd name="connsiteX61" fmla="*/ 92583 w 151572"/>
                <a:gd name="connsiteY61" fmla="*/ 149305 h 149352"/>
                <a:gd name="connsiteX62" fmla="*/ 93726 w 151572"/>
                <a:gd name="connsiteY62" fmla="*/ 149305 h 149352"/>
                <a:gd name="connsiteX63" fmla="*/ 94679 w 151572"/>
                <a:gd name="connsiteY63" fmla="*/ 149305 h 149352"/>
                <a:gd name="connsiteX64" fmla="*/ 96679 w 151572"/>
                <a:gd name="connsiteY64" fmla="*/ 149305 h 149352"/>
                <a:gd name="connsiteX65" fmla="*/ 97536 w 151572"/>
                <a:gd name="connsiteY65" fmla="*/ 149305 h 149352"/>
                <a:gd name="connsiteX66" fmla="*/ 98775 w 151572"/>
                <a:gd name="connsiteY66" fmla="*/ 149305 h 149352"/>
                <a:gd name="connsiteX67" fmla="*/ 99632 w 151572"/>
                <a:gd name="connsiteY67" fmla="*/ 149305 h 149352"/>
                <a:gd name="connsiteX68" fmla="*/ 101727 w 151572"/>
                <a:gd name="connsiteY68" fmla="*/ 148543 h 149352"/>
                <a:gd name="connsiteX69" fmla="*/ 102489 w 151572"/>
                <a:gd name="connsiteY69" fmla="*/ 148543 h 149352"/>
                <a:gd name="connsiteX70" fmla="*/ 103728 w 151572"/>
                <a:gd name="connsiteY70" fmla="*/ 148543 h 149352"/>
                <a:gd name="connsiteX71" fmla="*/ 103728 w 151572"/>
                <a:gd name="connsiteY71" fmla="*/ 148543 h 149352"/>
                <a:gd name="connsiteX72" fmla="*/ 106299 w 151572"/>
                <a:gd name="connsiteY72" fmla="*/ 147591 h 149352"/>
                <a:gd name="connsiteX73" fmla="*/ 106966 w 151572"/>
                <a:gd name="connsiteY73" fmla="*/ 147591 h 149352"/>
                <a:gd name="connsiteX74" fmla="*/ 110967 w 151572"/>
                <a:gd name="connsiteY74" fmla="*/ 145686 h 149352"/>
                <a:gd name="connsiteX75" fmla="*/ 111538 w 151572"/>
                <a:gd name="connsiteY75" fmla="*/ 145686 h 149352"/>
                <a:gd name="connsiteX76" fmla="*/ 114015 w 151572"/>
                <a:gd name="connsiteY76" fmla="*/ 144257 h 149352"/>
                <a:gd name="connsiteX77" fmla="*/ 114015 w 151572"/>
                <a:gd name="connsiteY77" fmla="*/ 144257 h 149352"/>
                <a:gd name="connsiteX78" fmla="*/ 115253 w 151572"/>
                <a:gd name="connsiteY78" fmla="*/ 143495 h 149352"/>
                <a:gd name="connsiteX79" fmla="*/ 115729 w 151572"/>
                <a:gd name="connsiteY79" fmla="*/ 143495 h 149352"/>
                <a:gd name="connsiteX80" fmla="*/ 118110 w 151572"/>
                <a:gd name="connsiteY80" fmla="*/ 141971 h 149352"/>
                <a:gd name="connsiteX81" fmla="*/ 118110 w 151572"/>
                <a:gd name="connsiteY81" fmla="*/ 141971 h 149352"/>
                <a:gd name="connsiteX82" fmla="*/ 119349 w 151572"/>
                <a:gd name="connsiteY82" fmla="*/ 141114 h 149352"/>
                <a:gd name="connsiteX83" fmla="*/ 119349 w 151572"/>
                <a:gd name="connsiteY83" fmla="*/ 141114 h 149352"/>
                <a:gd name="connsiteX84" fmla="*/ 121730 w 151572"/>
                <a:gd name="connsiteY84" fmla="*/ 139399 h 149352"/>
                <a:gd name="connsiteX85" fmla="*/ 121730 w 151572"/>
                <a:gd name="connsiteY85" fmla="*/ 139399 h 149352"/>
                <a:gd name="connsiteX86" fmla="*/ 122968 w 151572"/>
                <a:gd name="connsiteY86" fmla="*/ 138352 h 149352"/>
                <a:gd name="connsiteX87" fmla="*/ 122968 w 151572"/>
                <a:gd name="connsiteY87" fmla="*/ 138352 h 149352"/>
                <a:gd name="connsiteX88" fmla="*/ 125349 w 151572"/>
                <a:gd name="connsiteY88" fmla="*/ 136351 h 149352"/>
                <a:gd name="connsiteX89" fmla="*/ 125349 w 151572"/>
                <a:gd name="connsiteY89" fmla="*/ 136351 h 149352"/>
                <a:gd name="connsiteX90" fmla="*/ 150400 w 151572"/>
                <a:gd name="connsiteY90" fmla="*/ 80630 h 149352"/>
                <a:gd name="connsiteX91" fmla="*/ 150400 w 151572"/>
                <a:gd name="connsiteY91" fmla="*/ 74248 h 149352"/>
                <a:gd name="connsiteX92" fmla="*/ 149006 w 151572"/>
                <a:gd name="connsiteY92" fmla="*/ 65604 h 149352"/>
                <a:gd name="connsiteX93" fmla="*/ 145638 w 151572"/>
                <a:gd name="connsiteY93" fmla="*/ 64438 h 1493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</a:cxnLst>
              <a:rect l="l" t="t" r="r" b="b"/>
              <a:pathLst>
                <a:path w="151572" h="149352">
                  <a:moveTo>
                    <a:pt x="145638" y="64438"/>
                  </a:moveTo>
                  <a:lnTo>
                    <a:pt x="145066" y="64438"/>
                  </a:lnTo>
                  <a:lnTo>
                    <a:pt x="145066" y="64438"/>
                  </a:lnTo>
                  <a:lnTo>
                    <a:pt x="87916" y="64438"/>
                  </a:lnTo>
                  <a:cubicBezTo>
                    <a:pt x="84444" y="64438"/>
                    <a:pt x="81630" y="67252"/>
                    <a:pt x="81630" y="70724"/>
                  </a:cubicBezTo>
                  <a:lnTo>
                    <a:pt x="81630" y="83583"/>
                  </a:lnTo>
                  <a:cubicBezTo>
                    <a:pt x="81630" y="87055"/>
                    <a:pt x="84444" y="89869"/>
                    <a:pt x="87916" y="89869"/>
                  </a:cubicBezTo>
                  <a:lnTo>
                    <a:pt x="115443" y="89869"/>
                  </a:lnTo>
                  <a:cubicBezTo>
                    <a:pt x="116988" y="89843"/>
                    <a:pt x="118474" y="90465"/>
                    <a:pt x="119539" y="91584"/>
                  </a:cubicBezTo>
                  <a:cubicBezTo>
                    <a:pt x="120734" y="92976"/>
                    <a:pt x="121097" y="94900"/>
                    <a:pt x="120492" y="96632"/>
                  </a:cubicBezTo>
                  <a:lnTo>
                    <a:pt x="120492" y="96632"/>
                  </a:lnTo>
                  <a:lnTo>
                    <a:pt x="120492" y="96632"/>
                  </a:lnTo>
                  <a:cubicBezTo>
                    <a:pt x="116693" y="104984"/>
                    <a:pt x="110905" y="112278"/>
                    <a:pt x="103632" y="117873"/>
                  </a:cubicBezTo>
                  <a:lnTo>
                    <a:pt x="102870" y="117873"/>
                  </a:lnTo>
                  <a:lnTo>
                    <a:pt x="100299" y="119206"/>
                  </a:lnTo>
                  <a:lnTo>
                    <a:pt x="100299" y="119206"/>
                  </a:lnTo>
                  <a:lnTo>
                    <a:pt x="99156" y="119778"/>
                  </a:lnTo>
                  <a:lnTo>
                    <a:pt x="99156" y="119778"/>
                  </a:lnTo>
                  <a:lnTo>
                    <a:pt x="98108" y="120254"/>
                  </a:lnTo>
                  <a:lnTo>
                    <a:pt x="98108" y="120254"/>
                  </a:lnTo>
                  <a:lnTo>
                    <a:pt x="96965" y="120254"/>
                  </a:lnTo>
                  <a:lnTo>
                    <a:pt x="96965" y="120254"/>
                  </a:lnTo>
                  <a:lnTo>
                    <a:pt x="91345" y="122254"/>
                  </a:lnTo>
                  <a:lnTo>
                    <a:pt x="91345" y="122254"/>
                  </a:lnTo>
                  <a:lnTo>
                    <a:pt x="90012" y="122254"/>
                  </a:lnTo>
                  <a:lnTo>
                    <a:pt x="90012" y="122254"/>
                  </a:lnTo>
                  <a:lnTo>
                    <a:pt x="88678" y="122254"/>
                  </a:lnTo>
                  <a:lnTo>
                    <a:pt x="88678" y="122254"/>
                  </a:lnTo>
                  <a:cubicBezTo>
                    <a:pt x="86262" y="122783"/>
                    <a:pt x="83811" y="123133"/>
                    <a:pt x="81344" y="123302"/>
                  </a:cubicBezTo>
                  <a:lnTo>
                    <a:pt x="71819" y="123302"/>
                  </a:lnTo>
                  <a:lnTo>
                    <a:pt x="70581" y="123302"/>
                  </a:lnTo>
                  <a:lnTo>
                    <a:pt x="70581" y="123302"/>
                  </a:lnTo>
                  <a:lnTo>
                    <a:pt x="66580" y="122540"/>
                  </a:lnTo>
                  <a:lnTo>
                    <a:pt x="66580" y="122540"/>
                  </a:lnTo>
                  <a:cubicBezTo>
                    <a:pt x="40038" y="116609"/>
                    <a:pt x="23329" y="90285"/>
                    <a:pt x="29259" y="63743"/>
                  </a:cubicBezTo>
                  <a:cubicBezTo>
                    <a:pt x="33149" y="46333"/>
                    <a:pt x="46151" y="32388"/>
                    <a:pt x="63246" y="27290"/>
                  </a:cubicBezTo>
                  <a:lnTo>
                    <a:pt x="63246" y="27290"/>
                  </a:lnTo>
                  <a:cubicBezTo>
                    <a:pt x="66102" y="26405"/>
                    <a:pt x="69037" y="25799"/>
                    <a:pt x="72009" y="25480"/>
                  </a:cubicBezTo>
                  <a:lnTo>
                    <a:pt x="72009" y="25480"/>
                  </a:lnTo>
                  <a:lnTo>
                    <a:pt x="75438" y="25480"/>
                  </a:lnTo>
                  <a:lnTo>
                    <a:pt x="77534" y="25480"/>
                  </a:lnTo>
                  <a:cubicBezTo>
                    <a:pt x="89018" y="25448"/>
                    <a:pt x="100146" y="29461"/>
                    <a:pt x="108966" y="36815"/>
                  </a:cubicBezTo>
                  <a:lnTo>
                    <a:pt x="109538" y="37387"/>
                  </a:lnTo>
                  <a:lnTo>
                    <a:pt x="109538" y="37387"/>
                  </a:lnTo>
                  <a:lnTo>
                    <a:pt x="112395" y="40054"/>
                  </a:lnTo>
                  <a:cubicBezTo>
                    <a:pt x="114519" y="42249"/>
                    <a:pt x="117939" y="42534"/>
                    <a:pt x="120396" y="40720"/>
                  </a:cubicBezTo>
                  <a:lnTo>
                    <a:pt x="131064" y="33291"/>
                  </a:lnTo>
                  <a:cubicBezTo>
                    <a:pt x="133909" y="31394"/>
                    <a:pt x="134678" y="27550"/>
                    <a:pt x="132781" y="24705"/>
                  </a:cubicBezTo>
                  <a:cubicBezTo>
                    <a:pt x="132719" y="24612"/>
                    <a:pt x="132655" y="24522"/>
                    <a:pt x="132588" y="24433"/>
                  </a:cubicBezTo>
                  <a:cubicBezTo>
                    <a:pt x="129363" y="20941"/>
                    <a:pt x="125824" y="17753"/>
                    <a:pt x="122016" y="14908"/>
                  </a:cubicBezTo>
                  <a:cubicBezTo>
                    <a:pt x="109110" y="5280"/>
                    <a:pt x="93445" y="69"/>
                    <a:pt x="77343" y="49"/>
                  </a:cubicBezTo>
                  <a:lnTo>
                    <a:pt x="77343" y="49"/>
                  </a:lnTo>
                  <a:cubicBezTo>
                    <a:pt x="36127" y="-1424"/>
                    <a:pt x="1521" y="30794"/>
                    <a:pt x="49" y="72010"/>
                  </a:cubicBezTo>
                  <a:cubicBezTo>
                    <a:pt x="-1424" y="113226"/>
                    <a:pt x="30794" y="147833"/>
                    <a:pt x="72010" y="149305"/>
                  </a:cubicBezTo>
                  <a:cubicBezTo>
                    <a:pt x="73788" y="149369"/>
                    <a:pt x="75566" y="149369"/>
                    <a:pt x="77344" y="149305"/>
                  </a:cubicBezTo>
                  <a:lnTo>
                    <a:pt x="84487" y="149305"/>
                  </a:lnTo>
                  <a:lnTo>
                    <a:pt x="86202" y="149305"/>
                  </a:lnTo>
                  <a:lnTo>
                    <a:pt x="87440" y="149305"/>
                  </a:lnTo>
                  <a:lnTo>
                    <a:pt x="88583" y="149305"/>
                  </a:lnTo>
                  <a:lnTo>
                    <a:pt x="89631" y="149305"/>
                  </a:lnTo>
                  <a:lnTo>
                    <a:pt x="91536" y="149305"/>
                  </a:lnTo>
                  <a:lnTo>
                    <a:pt x="92583" y="149305"/>
                  </a:lnTo>
                  <a:lnTo>
                    <a:pt x="93726" y="149305"/>
                  </a:lnTo>
                  <a:lnTo>
                    <a:pt x="94679" y="149305"/>
                  </a:lnTo>
                  <a:lnTo>
                    <a:pt x="96679" y="149305"/>
                  </a:lnTo>
                  <a:lnTo>
                    <a:pt x="97536" y="149305"/>
                  </a:lnTo>
                  <a:lnTo>
                    <a:pt x="98775" y="149305"/>
                  </a:lnTo>
                  <a:lnTo>
                    <a:pt x="99632" y="149305"/>
                  </a:lnTo>
                  <a:lnTo>
                    <a:pt x="101727" y="148543"/>
                  </a:lnTo>
                  <a:lnTo>
                    <a:pt x="102489" y="148543"/>
                  </a:lnTo>
                  <a:lnTo>
                    <a:pt x="103728" y="148543"/>
                  </a:lnTo>
                  <a:lnTo>
                    <a:pt x="103728" y="148543"/>
                  </a:lnTo>
                  <a:lnTo>
                    <a:pt x="106299" y="147591"/>
                  </a:lnTo>
                  <a:lnTo>
                    <a:pt x="106966" y="147591"/>
                  </a:lnTo>
                  <a:lnTo>
                    <a:pt x="110967" y="145686"/>
                  </a:lnTo>
                  <a:lnTo>
                    <a:pt x="111538" y="145686"/>
                  </a:lnTo>
                  <a:lnTo>
                    <a:pt x="114015" y="144257"/>
                  </a:lnTo>
                  <a:lnTo>
                    <a:pt x="114015" y="144257"/>
                  </a:lnTo>
                  <a:lnTo>
                    <a:pt x="115253" y="143495"/>
                  </a:lnTo>
                  <a:lnTo>
                    <a:pt x="115729" y="143495"/>
                  </a:lnTo>
                  <a:lnTo>
                    <a:pt x="118110" y="141971"/>
                  </a:lnTo>
                  <a:lnTo>
                    <a:pt x="118110" y="141971"/>
                  </a:lnTo>
                  <a:lnTo>
                    <a:pt x="119349" y="141114"/>
                  </a:lnTo>
                  <a:lnTo>
                    <a:pt x="119349" y="141114"/>
                  </a:lnTo>
                  <a:cubicBezTo>
                    <a:pt x="120185" y="140604"/>
                    <a:pt x="120981" y="140031"/>
                    <a:pt x="121730" y="139399"/>
                  </a:cubicBezTo>
                  <a:lnTo>
                    <a:pt x="121730" y="139399"/>
                  </a:lnTo>
                  <a:lnTo>
                    <a:pt x="122968" y="138352"/>
                  </a:lnTo>
                  <a:lnTo>
                    <a:pt x="122968" y="138352"/>
                  </a:lnTo>
                  <a:lnTo>
                    <a:pt x="125349" y="136351"/>
                  </a:lnTo>
                  <a:lnTo>
                    <a:pt x="125349" y="136351"/>
                  </a:lnTo>
                  <a:cubicBezTo>
                    <a:pt x="141417" y="122313"/>
                    <a:pt x="150564" y="101966"/>
                    <a:pt x="150400" y="80630"/>
                  </a:cubicBezTo>
                  <a:lnTo>
                    <a:pt x="150400" y="74248"/>
                  </a:lnTo>
                  <a:cubicBezTo>
                    <a:pt x="152402" y="71476"/>
                    <a:pt x="151778" y="67606"/>
                    <a:pt x="149006" y="65604"/>
                  </a:cubicBezTo>
                  <a:cubicBezTo>
                    <a:pt x="148022" y="64894"/>
                    <a:pt x="146850" y="64488"/>
                    <a:pt x="145638" y="6443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" name="爱设计-4-9">
              <a:extLst>
                <a:ext uri="{FF2B5EF4-FFF2-40B4-BE49-F238E27FC236}">
                  <a16:creationId xmlns:a16="http://schemas.microsoft.com/office/drawing/2014/main" id="{4EB66C33-849F-DDF0-247D-2F9BE978EDF1}"/>
                </a:ext>
              </a:extLst>
            </p:cNvPr>
            <p:cNvSpPr/>
            <p:nvPr/>
          </p:nvSpPr>
          <p:spPr>
            <a:xfrm>
              <a:off x="5776912" y="2962274"/>
              <a:ext cx="638175" cy="638175"/>
            </a:xfrm>
            <a:custGeom>
              <a:avLst/>
              <a:gdLst>
                <a:gd name="connsiteX0" fmla="*/ 319183 w 638175"/>
                <a:gd name="connsiteY0" fmla="*/ 0 h 638175"/>
                <a:gd name="connsiteX1" fmla="*/ 0 w 638175"/>
                <a:gd name="connsiteY1" fmla="*/ 318992 h 638175"/>
                <a:gd name="connsiteX2" fmla="*/ 318992 w 638175"/>
                <a:gd name="connsiteY2" fmla="*/ 638175 h 638175"/>
                <a:gd name="connsiteX3" fmla="*/ 638175 w 638175"/>
                <a:gd name="connsiteY3" fmla="*/ 319183 h 638175"/>
                <a:gd name="connsiteX4" fmla="*/ 638175 w 638175"/>
                <a:gd name="connsiteY4" fmla="*/ 319088 h 638175"/>
                <a:gd name="connsiteX5" fmla="*/ 319183 w 638175"/>
                <a:gd name="connsiteY5" fmla="*/ 0 h 638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38175" h="638175">
                  <a:moveTo>
                    <a:pt x="319183" y="0"/>
                  </a:moveTo>
                  <a:cubicBezTo>
                    <a:pt x="142956" y="-53"/>
                    <a:pt x="53" y="142765"/>
                    <a:pt x="0" y="318992"/>
                  </a:cubicBezTo>
                  <a:cubicBezTo>
                    <a:pt x="-53" y="495219"/>
                    <a:pt x="142765" y="638122"/>
                    <a:pt x="318992" y="638175"/>
                  </a:cubicBezTo>
                  <a:cubicBezTo>
                    <a:pt x="495219" y="638228"/>
                    <a:pt x="638122" y="495410"/>
                    <a:pt x="638175" y="319183"/>
                  </a:cubicBezTo>
                  <a:cubicBezTo>
                    <a:pt x="638175" y="319151"/>
                    <a:pt x="638175" y="319119"/>
                    <a:pt x="638175" y="319088"/>
                  </a:cubicBezTo>
                  <a:cubicBezTo>
                    <a:pt x="638175" y="142898"/>
                    <a:pt x="495373" y="53"/>
                    <a:pt x="319183" y="0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" name="爱设计-4-10">
              <a:extLst>
                <a:ext uri="{FF2B5EF4-FFF2-40B4-BE49-F238E27FC236}">
                  <a16:creationId xmlns:a16="http://schemas.microsoft.com/office/drawing/2014/main" id="{158D4AFA-E63E-79D5-7E65-124C007C4551}"/>
                </a:ext>
              </a:extLst>
            </p:cNvPr>
            <p:cNvSpPr/>
            <p:nvPr/>
          </p:nvSpPr>
          <p:spPr>
            <a:xfrm>
              <a:off x="5911902" y="3105911"/>
              <a:ext cx="332972" cy="336232"/>
            </a:xfrm>
            <a:custGeom>
              <a:avLst/>
              <a:gdLst>
                <a:gd name="connsiteX0" fmla="*/ 180477 w 332972"/>
                <a:gd name="connsiteY0" fmla="*/ 0 h 336232"/>
                <a:gd name="connsiteX1" fmla="*/ 131709 w 332972"/>
                <a:gd name="connsiteY1" fmla="*/ 0 h 336232"/>
                <a:gd name="connsiteX2" fmla="*/ 59986 w 332972"/>
                <a:gd name="connsiteY2" fmla="*/ 53626 h 336232"/>
                <a:gd name="connsiteX3" fmla="*/ 2836 w 332972"/>
                <a:gd name="connsiteY3" fmla="*/ 246888 h 336232"/>
                <a:gd name="connsiteX4" fmla="*/ 50119 w 332972"/>
                <a:gd name="connsiteY4" fmla="*/ 333415 h 336232"/>
                <a:gd name="connsiteX5" fmla="*/ 69511 w 332972"/>
                <a:gd name="connsiteY5" fmla="*/ 336233 h 336232"/>
                <a:gd name="connsiteX6" fmla="*/ 93514 w 332972"/>
                <a:gd name="connsiteY6" fmla="*/ 315373 h 336232"/>
                <a:gd name="connsiteX7" fmla="*/ 77417 w 332972"/>
                <a:gd name="connsiteY7" fmla="*/ 298323 h 336232"/>
                <a:gd name="connsiteX8" fmla="*/ 42270 w 332972"/>
                <a:gd name="connsiteY8" fmla="*/ 269748 h 336232"/>
                <a:gd name="connsiteX9" fmla="*/ 97007 w 332972"/>
                <a:gd name="connsiteY9" fmla="*/ 200721 h 336232"/>
                <a:gd name="connsiteX10" fmla="*/ 103801 w 332972"/>
                <a:gd name="connsiteY10" fmla="*/ 200311 h 336232"/>
                <a:gd name="connsiteX11" fmla="*/ 160951 w 332972"/>
                <a:gd name="connsiteY11" fmla="*/ 200311 h 336232"/>
                <a:gd name="connsiteX12" fmla="*/ 202956 w 332972"/>
                <a:gd name="connsiteY12" fmla="*/ 242125 h 336232"/>
                <a:gd name="connsiteX13" fmla="*/ 202956 w 332972"/>
                <a:gd name="connsiteY13" fmla="*/ 242316 h 336232"/>
                <a:gd name="connsiteX14" fmla="*/ 202956 w 332972"/>
                <a:gd name="connsiteY14" fmla="*/ 260509 h 336232"/>
                <a:gd name="connsiteX15" fmla="*/ 202956 w 332972"/>
                <a:gd name="connsiteY15" fmla="*/ 260509 h 336232"/>
                <a:gd name="connsiteX16" fmla="*/ 202956 w 332972"/>
                <a:gd name="connsiteY16" fmla="*/ 292608 h 336232"/>
                <a:gd name="connsiteX17" fmla="*/ 246008 w 332972"/>
                <a:gd name="connsiteY17" fmla="*/ 336232 h 336232"/>
                <a:gd name="connsiteX18" fmla="*/ 246010 w 332972"/>
                <a:gd name="connsiteY18" fmla="*/ 336232 h 336232"/>
                <a:gd name="connsiteX19" fmla="*/ 289824 w 332972"/>
                <a:gd name="connsiteY19" fmla="*/ 336233 h 336232"/>
                <a:gd name="connsiteX20" fmla="*/ 332973 w 332972"/>
                <a:gd name="connsiteY20" fmla="*/ 292989 h 336232"/>
                <a:gd name="connsiteX21" fmla="*/ 332973 w 332972"/>
                <a:gd name="connsiteY21" fmla="*/ 153829 h 336232"/>
                <a:gd name="connsiteX22" fmla="*/ 180477 w 332972"/>
                <a:gd name="connsiteY22" fmla="*/ 0 h 336232"/>
                <a:gd name="connsiteX23" fmla="*/ 128185 w 332972"/>
                <a:gd name="connsiteY23" fmla="*/ 151638 h 336232"/>
                <a:gd name="connsiteX24" fmla="*/ 106188 w 332972"/>
                <a:gd name="connsiteY24" fmla="*/ 129062 h 336232"/>
                <a:gd name="connsiteX25" fmla="*/ 128763 w 332972"/>
                <a:gd name="connsiteY25" fmla="*/ 107065 h 336232"/>
                <a:gd name="connsiteX26" fmla="*/ 150761 w 332972"/>
                <a:gd name="connsiteY26" fmla="*/ 129640 h 336232"/>
                <a:gd name="connsiteX27" fmla="*/ 150759 w 332972"/>
                <a:gd name="connsiteY27" fmla="*/ 129730 h 336232"/>
                <a:gd name="connsiteX28" fmla="*/ 128185 w 332972"/>
                <a:gd name="connsiteY28" fmla="*/ 151638 h 3362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332972" h="336232">
                  <a:moveTo>
                    <a:pt x="180477" y="0"/>
                  </a:moveTo>
                  <a:lnTo>
                    <a:pt x="131709" y="0"/>
                  </a:lnTo>
                  <a:cubicBezTo>
                    <a:pt x="98557" y="-2"/>
                    <a:pt x="69362" y="21827"/>
                    <a:pt x="59986" y="53626"/>
                  </a:cubicBezTo>
                  <a:lnTo>
                    <a:pt x="2836" y="246888"/>
                  </a:lnTo>
                  <a:cubicBezTo>
                    <a:pt x="-8001" y="283839"/>
                    <a:pt x="13169" y="322578"/>
                    <a:pt x="50119" y="333415"/>
                  </a:cubicBezTo>
                  <a:cubicBezTo>
                    <a:pt x="56418" y="335262"/>
                    <a:pt x="62947" y="336211"/>
                    <a:pt x="69511" y="336233"/>
                  </a:cubicBezTo>
                  <a:cubicBezTo>
                    <a:pt x="88561" y="336233"/>
                    <a:pt x="93514" y="325946"/>
                    <a:pt x="93514" y="315373"/>
                  </a:cubicBezTo>
                  <a:cubicBezTo>
                    <a:pt x="93728" y="306238"/>
                    <a:pt x="86549" y="298634"/>
                    <a:pt x="77417" y="298323"/>
                  </a:cubicBezTo>
                  <a:cubicBezTo>
                    <a:pt x="60110" y="299212"/>
                    <a:pt x="44932" y="286872"/>
                    <a:pt x="42270" y="269748"/>
                  </a:cubicBezTo>
                  <a:cubicBezTo>
                    <a:pt x="38324" y="235571"/>
                    <a:pt x="62831" y="204667"/>
                    <a:pt x="97007" y="200721"/>
                  </a:cubicBezTo>
                  <a:cubicBezTo>
                    <a:pt x="99263" y="200460"/>
                    <a:pt x="101531" y="200324"/>
                    <a:pt x="103801" y="200311"/>
                  </a:cubicBezTo>
                  <a:lnTo>
                    <a:pt x="160951" y="200311"/>
                  </a:lnTo>
                  <a:cubicBezTo>
                    <a:pt x="184097" y="200258"/>
                    <a:pt x="202904" y="218979"/>
                    <a:pt x="202956" y="242125"/>
                  </a:cubicBezTo>
                  <a:cubicBezTo>
                    <a:pt x="202957" y="242189"/>
                    <a:pt x="202957" y="242252"/>
                    <a:pt x="202956" y="242316"/>
                  </a:cubicBezTo>
                  <a:lnTo>
                    <a:pt x="202956" y="260509"/>
                  </a:lnTo>
                  <a:lnTo>
                    <a:pt x="202956" y="260509"/>
                  </a:lnTo>
                  <a:lnTo>
                    <a:pt x="202956" y="292608"/>
                  </a:lnTo>
                  <a:cubicBezTo>
                    <a:pt x="202798" y="316543"/>
                    <a:pt x="222073" y="336074"/>
                    <a:pt x="246008" y="336232"/>
                  </a:cubicBezTo>
                  <a:cubicBezTo>
                    <a:pt x="246008" y="336232"/>
                    <a:pt x="246009" y="336232"/>
                    <a:pt x="246010" y="336232"/>
                  </a:cubicBezTo>
                  <a:lnTo>
                    <a:pt x="289824" y="336233"/>
                  </a:lnTo>
                  <a:cubicBezTo>
                    <a:pt x="313648" y="336128"/>
                    <a:pt x="332921" y="316813"/>
                    <a:pt x="332973" y="292989"/>
                  </a:cubicBezTo>
                  <a:lnTo>
                    <a:pt x="332973" y="153829"/>
                  </a:lnTo>
                  <a:cubicBezTo>
                    <a:pt x="248645" y="152840"/>
                    <a:pt x="180732" y="84333"/>
                    <a:pt x="180477" y="0"/>
                  </a:cubicBezTo>
                  <a:close/>
                  <a:moveTo>
                    <a:pt x="128185" y="151638"/>
                  </a:moveTo>
                  <a:cubicBezTo>
                    <a:pt x="115877" y="151478"/>
                    <a:pt x="106028" y="141371"/>
                    <a:pt x="106188" y="129062"/>
                  </a:cubicBezTo>
                  <a:cubicBezTo>
                    <a:pt x="106347" y="116754"/>
                    <a:pt x="116455" y="106905"/>
                    <a:pt x="128763" y="107065"/>
                  </a:cubicBezTo>
                  <a:cubicBezTo>
                    <a:pt x="141072" y="107224"/>
                    <a:pt x="150920" y="117332"/>
                    <a:pt x="150761" y="129640"/>
                  </a:cubicBezTo>
                  <a:cubicBezTo>
                    <a:pt x="150760" y="129670"/>
                    <a:pt x="150760" y="129700"/>
                    <a:pt x="150759" y="129730"/>
                  </a:cubicBezTo>
                  <a:cubicBezTo>
                    <a:pt x="150551" y="142003"/>
                    <a:pt x="140459" y="151797"/>
                    <a:pt x="128185" y="15163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" name="爱设计-4-11">
              <a:extLst>
                <a:ext uri="{FF2B5EF4-FFF2-40B4-BE49-F238E27FC236}">
                  <a16:creationId xmlns:a16="http://schemas.microsoft.com/office/drawing/2014/main" id="{877852CF-7862-A7C4-5BE6-0749B2E92232}"/>
                </a:ext>
              </a:extLst>
            </p:cNvPr>
            <p:cNvSpPr/>
            <p:nvPr/>
          </p:nvSpPr>
          <p:spPr>
            <a:xfrm>
              <a:off x="6123526" y="3105911"/>
              <a:ext cx="121539" cy="121348"/>
            </a:xfrm>
            <a:custGeom>
              <a:avLst/>
              <a:gdLst>
                <a:gd name="connsiteX0" fmla="*/ 121539 w 121539"/>
                <a:gd name="connsiteY0" fmla="*/ 121349 h 121348"/>
                <a:gd name="connsiteX1" fmla="*/ 0 w 121539"/>
                <a:gd name="connsiteY1" fmla="*/ 0 h 121348"/>
                <a:gd name="connsiteX2" fmla="*/ 66008 w 121539"/>
                <a:gd name="connsiteY2" fmla="*/ 0 h 121348"/>
                <a:gd name="connsiteX3" fmla="*/ 121539 w 121539"/>
                <a:gd name="connsiteY3" fmla="*/ 55340 h 121348"/>
                <a:gd name="connsiteX4" fmla="*/ 121539 w 121539"/>
                <a:gd name="connsiteY4" fmla="*/ 55436 h 1213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1539" h="121348">
                  <a:moveTo>
                    <a:pt x="121539" y="121349"/>
                  </a:moveTo>
                  <a:cubicBezTo>
                    <a:pt x="54726" y="120781"/>
                    <a:pt x="672" y="66813"/>
                    <a:pt x="0" y="0"/>
                  </a:cubicBezTo>
                  <a:lnTo>
                    <a:pt x="66008" y="0"/>
                  </a:lnTo>
                  <a:cubicBezTo>
                    <a:pt x="96624" y="-53"/>
                    <a:pt x="121486" y="24724"/>
                    <a:pt x="121539" y="55340"/>
                  </a:cubicBezTo>
                  <a:cubicBezTo>
                    <a:pt x="121539" y="55372"/>
                    <a:pt x="121539" y="55404"/>
                    <a:pt x="121539" y="55436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72" name="爱设计-5">
            <a:extLst>
              <a:ext uri="{FF2B5EF4-FFF2-40B4-BE49-F238E27FC236}">
                <a16:creationId xmlns:a16="http://schemas.microsoft.com/office/drawing/2014/main" id="{9B55B538-E687-1BDE-CCA9-EACA85FE5581}"/>
              </a:ext>
            </a:extLst>
          </p:cNvPr>
          <p:cNvGrpSpPr/>
          <p:nvPr/>
        </p:nvGrpSpPr>
        <p:grpSpPr>
          <a:xfrm>
            <a:off x="11526099" y="4449247"/>
            <a:ext cx="953130" cy="953127"/>
            <a:chOff x="7691275" y="4449247"/>
            <a:chExt cx="953130" cy="953127"/>
          </a:xfrm>
        </p:grpSpPr>
        <p:sp>
          <p:nvSpPr>
            <p:cNvPr id="73" name="爱设计-5-1">
              <a:extLst>
                <a:ext uri="{FF2B5EF4-FFF2-40B4-BE49-F238E27FC236}">
                  <a16:creationId xmlns:a16="http://schemas.microsoft.com/office/drawing/2014/main" id="{24883DB9-8026-7C76-5701-19A5E0A3C7D5}"/>
                </a:ext>
              </a:extLst>
            </p:cNvPr>
            <p:cNvSpPr/>
            <p:nvPr/>
          </p:nvSpPr>
          <p:spPr>
            <a:xfrm>
              <a:off x="7691275" y="4449247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" name="爱设计-5-2">
              <a:extLst>
                <a:ext uri="{FF2B5EF4-FFF2-40B4-BE49-F238E27FC236}">
                  <a16:creationId xmlns:a16="http://schemas.microsoft.com/office/drawing/2014/main" id="{3F8BDAFC-8686-3678-3298-006C321F84FF}"/>
                </a:ext>
              </a:extLst>
            </p:cNvPr>
            <p:cNvSpPr/>
            <p:nvPr/>
          </p:nvSpPr>
          <p:spPr>
            <a:xfrm>
              <a:off x="7793527" y="4449247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爱设计-5-3">
              <a:extLst>
                <a:ext uri="{FF2B5EF4-FFF2-40B4-BE49-F238E27FC236}">
                  <a16:creationId xmlns:a16="http://schemas.microsoft.com/office/drawing/2014/main" id="{E91683FC-5654-7F76-4DA6-7D5E597BEAE5}"/>
                </a:ext>
              </a:extLst>
            </p:cNvPr>
            <p:cNvSpPr/>
            <p:nvPr/>
          </p:nvSpPr>
          <p:spPr>
            <a:xfrm>
              <a:off x="7895778" y="4449247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6" name="爱设计-5-4">
              <a:extLst>
                <a:ext uri="{FF2B5EF4-FFF2-40B4-BE49-F238E27FC236}">
                  <a16:creationId xmlns:a16="http://schemas.microsoft.com/office/drawing/2014/main" id="{CAB7A997-E6CC-1364-AC69-6513F604F699}"/>
                </a:ext>
              </a:extLst>
            </p:cNvPr>
            <p:cNvSpPr/>
            <p:nvPr/>
          </p:nvSpPr>
          <p:spPr>
            <a:xfrm>
              <a:off x="7998030" y="4449247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7" name="爱设计-5-5">
              <a:extLst>
                <a:ext uri="{FF2B5EF4-FFF2-40B4-BE49-F238E27FC236}">
                  <a16:creationId xmlns:a16="http://schemas.microsoft.com/office/drawing/2014/main" id="{5D145068-3190-E31F-2AE2-114FF5F0EA30}"/>
                </a:ext>
              </a:extLst>
            </p:cNvPr>
            <p:cNvSpPr/>
            <p:nvPr/>
          </p:nvSpPr>
          <p:spPr>
            <a:xfrm>
              <a:off x="8100281" y="4449247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8" name="爱设计-5-6">
              <a:extLst>
                <a:ext uri="{FF2B5EF4-FFF2-40B4-BE49-F238E27FC236}">
                  <a16:creationId xmlns:a16="http://schemas.microsoft.com/office/drawing/2014/main" id="{70E2F406-EA83-273E-E27C-5D7144F44D6B}"/>
                </a:ext>
              </a:extLst>
            </p:cNvPr>
            <p:cNvSpPr/>
            <p:nvPr/>
          </p:nvSpPr>
          <p:spPr>
            <a:xfrm>
              <a:off x="8202533" y="4449247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9" name="爱设计-5-7">
              <a:extLst>
                <a:ext uri="{FF2B5EF4-FFF2-40B4-BE49-F238E27FC236}">
                  <a16:creationId xmlns:a16="http://schemas.microsoft.com/office/drawing/2014/main" id="{B2756001-1A31-5965-0A94-84E9078CD5EF}"/>
                </a:ext>
              </a:extLst>
            </p:cNvPr>
            <p:cNvSpPr/>
            <p:nvPr/>
          </p:nvSpPr>
          <p:spPr>
            <a:xfrm>
              <a:off x="8304785" y="4449247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0" name="爱设计-5-8">
              <a:extLst>
                <a:ext uri="{FF2B5EF4-FFF2-40B4-BE49-F238E27FC236}">
                  <a16:creationId xmlns:a16="http://schemas.microsoft.com/office/drawing/2014/main" id="{000891AA-7818-3EB8-3809-EABFF2EB2030}"/>
                </a:ext>
              </a:extLst>
            </p:cNvPr>
            <p:cNvSpPr/>
            <p:nvPr/>
          </p:nvSpPr>
          <p:spPr>
            <a:xfrm>
              <a:off x="8407036" y="4449247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1" name="爱设计-5-9">
              <a:extLst>
                <a:ext uri="{FF2B5EF4-FFF2-40B4-BE49-F238E27FC236}">
                  <a16:creationId xmlns:a16="http://schemas.microsoft.com/office/drawing/2014/main" id="{67D391E5-29BF-D48B-72FD-B7910BD4A987}"/>
                </a:ext>
              </a:extLst>
            </p:cNvPr>
            <p:cNvSpPr/>
            <p:nvPr/>
          </p:nvSpPr>
          <p:spPr>
            <a:xfrm>
              <a:off x="8509288" y="4449247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2" name="爱设计-5-10">
              <a:extLst>
                <a:ext uri="{FF2B5EF4-FFF2-40B4-BE49-F238E27FC236}">
                  <a16:creationId xmlns:a16="http://schemas.microsoft.com/office/drawing/2014/main" id="{0CF9256F-9EB2-ADC7-EF57-8FD99C6827A3}"/>
                </a:ext>
              </a:extLst>
            </p:cNvPr>
            <p:cNvSpPr/>
            <p:nvPr/>
          </p:nvSpPr>
          <p:spPr>
            <a:xfrm>
              <a:off x="8611540" y="4449247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3" name="爱设计-5-11">
              <a:extLst>
                <a:ext uri="{FF2B5EF4-FFF2-40B4-BE49-F238E27FC236}">
                  <a16:creationId xmlns:a16="http://schemas.microsoft.com/office/drawing/2014/main" id="{A80BD31B-AC67-4D7C-FF2B-0589DDAD8DAB}"/>
                </a:ext>
              </a:extLst>
            </p:cNvPr>
            <p:cNvSpPr/>
            <p:nvPr/>
          </p:nvSpPr>
          <p:spPr>
            <a:xfrm>
              <a:off x="7691275" y="455149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4" name="爱设计-5-12">
              <a:extLst>
                <a:ext uri="{FF2B5EF4-FFF2-40B4-BE49-F238E27FC236}">
                  <a16:creationId xmlns:a16="http://schemas.microsoft.com/office/drawing/2014/main" id="{7DD7B009-DF0F-EED3-C010-8A5E65E4E8A4}"/>
                </a:ext>
              </a:extLst>
            </p:cNvPr>
            <p:cNvSpPr/>
            <p:nvPr/>
          </p:nvSpPr>
          <p:spPr>
            <a:xfrm>
              <a:off x="7793527" y="455149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5" name="爱设计-5-13">
              <a:extLst>
                <a:ext uri="{FF2B5EF4-FFF2-40B4-BE49-F238E27FC236}">
                  <a16:creationId xmlns:a16="http://schemas.microsoft.com/office/drawing/2014/main" id="{E7F4ED47-544F-53A6-0C01-A697565119AC}"/>
                </a:ext>
              </a:extLst>
            </p:cNvPr>
            <p:cNvSpPr/>
            <p:nvPr/>
          </p:nvSpPr>
          <p:spPr>
            <a:xfrm>
              <a:off x="7895778" y="455149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6" name="爱设计-5-14">
              <a:extLst>
                <a:ext uri="{FF2B5EF4-FFF2-40B4-BE49-F238E27FC236}">
                  <a16:creationId xmlns:a16="http://schemas.microsoft.com/office/drawing/2014/main" id="{3856F15E-2670-3BAB-4806-6A8C9AA0D719}"/>
                </a:ext>
              </a:extLst>
            </p:cNvPr>
            <p:cNvSpPr/>
            <p:nvPr/>
          </p:nvSpPr>
          <p:spPr>
            <a:xfrm>
              <a:off x="7998030" y="455149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7" name="爱设计-5-15">
              <a:extLst>
                <a:ext uri="{FF2B5EF4-FFF2-40B4-BE49-F238E27FC236}">
                  <a16:creationId xmlns:a16="http://schemas.microsoft.com/office/drawing/2014/main" id="{E496CD7A-29EC-288F-60D9-8322F7C74761}"/>
                </a:ext>
              </a:extLst>
            </p:cNvPr>
            <p:cNvSpPr/>
            <p:nvPr/>
          </p:nvSpPr>
          <p:spPr>
            <a:xfrm>
              <a:off x="8100281" y="455149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8" name="爱设计-5-16">
              <a:extLst>
                <a:ext uri="{FF2B5EF4-FFF2-40B4-BE49-F238E27FC236}">
                  <a16:creationId xmlns:a16="http://schemas.microsoft.com/office/drawing/2014/main" id="{44082DBE-93F8-642E-6367-7AC93C04F758}"/>
                </a:ext>
              </a:extLst>
            </p:cNvPr>
            <p:cNvSpPr/>
            <p:nvPr/>
          </p:nvSpPr>
          <p:spPr>
            <a:xfrm>
              <a:off x="8202533" y="455149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9" name="爱设计-5-17">
              <a:extLst>
                <a:ext uri="{FF2B5EF4-FFF2-40B4-BE49-F238E27FC236}">
                  <a16:creationId xmlns:a16="http://schemas.microsoft.com/office/drawing/2014/main" id="{50E55EBF-674F-3881-CB43-22224C689B98}"/>
                </a:ext>
              </a:extLst>
            </p:cNvPr>
            <p:cNvSpPr/>
            <p:nvPr/>
          </p:nvSpPr>
          <p:spPr>
            <a:xfrm>
              <a:off x="8304785" y="455149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0" name="爱设计-5-18">
              <a:extLst>
                <a:ext uri="{FF2B5EF4-FFF2-40B4-BE49-F238E27FC236}">
                  <a16:creationId xmlns:a16="http://schemas.microsoft.com/office/drawing/2014/main" id="{15B1EC3C-C765-F1D9-78CC-B0E1DD2B4F6A}"/>
                </a:ext>
              </a:extLst>
            </p:cNvPr>
            <p:cNvSpPr/>
            <p:nvPr/>
          </p:nvSpPr>
          <p:spPr>
            <a:xfrm>
              <a:off x="8407036" y="455149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1" name="爱设计-5-19">
              <a:extLst>
                <a:ext uri="{FF2B5EF4-FFF2-40B4-BE49-F238E27FC236}">
                  <a16:creationId xmlns:a16="http://schemas.microsoft.com/office/drawing/2014/main" id="{4526316A-5BA3-43D6-E5D0-A0F24B3EB697}"/>
                </a:ext>
              </a:extLst>
            </p:cNvPr>
            <p:cNvSpPr/>
            <p:nvPr/>
          </p:nvSpPr>
          <p:spPr>
            <a:xfrm>
              <a:off x="8509288" y="455149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2" name="爱设计-5-20">
              <a:extLst>
                <a:ext uri="{FF2B5EF4-FFF2-40B4-BE49-F238E27FC236}">
                  <a16:creationId xmlns:a16="http://schemas.microsoft.com/office/drawing/2014/main" id="{A8A43A17-7A6A-9963-1587-6E556BCFE8F2}"/>
                </a:ext>
              </a:extLst>
            </p:cNvPr>
            <p:cNvSpPr/>
            <p:nvPr/>
          </p:nvSpPr>
          <p:spPr>
            <a:xfrm>
              <a:off x="8611540" y="455149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3" name="爱设计-5-21">
              <a:extLst>
                <a:ext uri="{FF2B5EF4-FFF2-40B4-BE49-F238E27FC236}">
                  <a16:creationId xmlns:a16="http://schemas.microsoft.com/office/drawing/2014/main" id="{CB5EA7F2-2767-7DB8-31C5-DD50818917D2}"/>
                </a:ext>
              </a:extLst>
            </p:cNvPr>
            <p:cNvSpPr/>
            <p:nvPr/>
          </p:nvSpPr>
          <p:spPr>
            <a:xfrm>
              <a:off x="7691275" y="465374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4" name="爱设计-5-22">
              <a:extLst>
                <a:ext uri="{FF2B5EF4-FFF2-40B4-BE49-F238E27FC236}">
                  <a16:creationId xmlns:a16="http://schemas.microsoft.com/office/drawing/2014/main" id="{A27F2035-5A57-58EC-1C7A-8D8CF11598D8}"/>
                </a:ext>
              </a:extLst>
            </p:cNvPr>
            <p:cNvSpPr/>
            <p:nvPr/>
          </p:nvSpPr>
          <p:spPr>
            <a:xfrm>
              <a:off x="7793527" y="465374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5" name="爱设计-5-23">
              <a:extLst>
                <a:ext uri="{FF2B5EF4-FFF2-40B4-BE49-F238E27FC236}">
                  <a16:creationId xmlns:a16="http://schemas.microsoft.com/office/drawing/2014/main" id="{8CF1DD86-4AC5-F013-7CDE-11F9AD5B4D44}"/>
                </a:ext>
              </a:extLst>
            </p:cNvPr>
            <p:cNvSpPr/>
            <p:nvPr/>
          </p:nvSpPr>
          <p:spPr>
            <a:xfrm>
              <a:off x="7895778" y="465374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6" name="爱设计-5-24">
              <a:extLst>
                <a:ext uri="{FF2B5EF4-FFF2-40B4-BE49-F238E27FC236}">
                  <a16:creationId xmlns:a16="http://schemas.microsoft.com/office/drawing/2014/main" id="{8B433AA6-905D-1FFC-301A-9C36D350E456}"/>
                </a:ext>
              </a:extLst>
            </p:cNvPr>
            <p:cNvSpPr/>
            <p:nvPr/>
          </p:nvSpPr>
          <p:spPr>
            <a:xfrm>
              <a:off x="7998030" y="465374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7" name="爱设计-5-25">
              <a:extLst>
                <a:ext uri="{FF2B5EF4-FFF2-40B4-BE49-F238E27FC236}">
                  <a16:creationId xmlns:a16="http://schemas.microsoft.com/office/drawing/2014/main" id="{4AE8709D-094E-6332-4047-9383F7205EE1}"/>
                </a:ext>
              </a:extLst>
            </p:cNvPr>
            <p:cNvSpPr/>
            <p:nvPr/>
          </p:nvSpPr>
          <p:spPr>
            <a:xfrm>
              <a:off x="8100281" y="465374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8" name="爱设计-5-26">
              <a:extLst>
                <a:ext uri="{FF2B5EF4-FFF2-40B4-BE49-F238E27FC236}">
                  <a16:creationId xmlns:a16="http://schemas.microsoft.com/office/drawing/2014/main" id="{0ED99C72-28AE-369E-493C-BA1DE0A84D7F}"/>
                </a:ext>
              </a:extLst>
            </p:cNvPr>
            <p:cNvSpPr/>
            <p:nvPr/>
          </p:nvSpPr>
          <p:spPr>
            <a:xfrm>
              <a:off x="8202533" y="465374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9" name="爱设计-5-27">
              <a:extLst>
                <a:ext uri="{FF2B5EF4-FFF2-40B4-BE49-F238E27FC236}">
                  <a16:creationId xmlns:a16="http://schemas.microsoft.com/office/drawing/2014/main" id="{C9522EDA-8C0A-5208-E4B7-17E4B869F291}"/>
                </a:ext>
              </a:extLst>
            </p:cNvPr>
            <p:cNvSpPr/>
            <p:nvPr/>
          </p:nvSpPr>
          <p:spPr>
            <a:xfrm>
              <a:off x="8304785" y="465374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0" name="爱设计-5-28">
              <a:extLst>
                <a:ext uri="{FF2B5EF4-FFF2-40B4-BE49-F238E27FC236}">
                  <a16:creationId xmlns:a16="http://schemas.microsoft.com/office/drawing/2014/main" id="{235A3037-2834-0D56-7C56-02836212E791}"/>
                </a:ext>
              </a:extLst>
            </p:cNvPr>
            <p:cNvSpPr/>
            <p:nvPr/>
          </p:nvSpPr>
          <p:spPr>
            <a:xfrm>
              <a:off x="8407036" y="465374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1" name="爱设计-5-29">
              <a:extLst>
                <a:ext uri="{FF2B5EF4-FFF2-40B4-BE49-F238E27FC236}">
                  <a16:creationId xmlns:a16="http://schemas.microsoft.com/office/drawing/2014/main" id="{E8BA6858-7493-B660-3F4D-745398B4555E}"/>
                </a:ext>
              </a:extLst>
            </p:cNvPr>
            <p:cNvSpPr/>
            <p:nvPr/>
          </p:nvSpPr>
          <p:spPr>
            <a:xfrm>
              <a:off x="8509288" y="465374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2" name="爱设计-5-30">
              <a:extLst>
                <a:ext uri="{FF2B5EF4-FFF2-40B4-BE49-F238E27FC236}">
                  <a16:creationId xmlns:a16="http://schemas.microsoft.com/office/drawing/2014/main" id="{BC4E633E-0E6C-9114-933E-378F5A7FA7CD}"/>
                </a:ext>
              </a:extLst>
            </p:cNvPr>
            <p:cNvSpPr/>
            <p:nvPr/>
          </p:nvSpPr>
          <p:spPr>
            <a:xfrm>
              <a:off x="8611540" y="465374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3" name="爱设计-5-31">
              <a:extLst>
                <a:ext uri="{FF2B5EF4-FFF2-40B4-BE49-F238E27FC236}">
                  <a16:creationId xmlns:a16="http://schemas.microsoft.com/office/drawing/2014/main" id="{EDA32854-0F51-2088-A66C-EB9ED3ADE345}"/>
                </a:ext>
              </a:extLst>
            </p:cNvPr>
            <p:cNvSpPr/>
            <p:nvPr/>
          </p:nvSpPr>
          <p:spPr>
            <a:xfrm>
              <a:off x="7691275" y="4756001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4" name="爱设计-5-32">
              <a:extLst>
                <a:ext uri="{FF2B5EF4-FFF2-40B4-BE49-F238E27FC236}">
                  <a16:creationId xmlns:a16="http://schemas.microsoft.com/office/drawing/2014/main" id="{23DC29ED-7CBA-CAAE-60C5-B134018FE8A3}"/>
                </a:ext>
              </a:extLst>
            </p:cNvPr>
            <p:cNvSpPr/>
            <p:nvPr/>
          </p:nvSpPr>
          <p:spPr>
            <a:xfrm>
              <a:off x="7793527" y="4756001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5" name="爱设计-5-33">
              <a:extLst>
                <a:ext uri="{FF2B5EF4-FFF2-40B4-BE49-F238E27FC236}">
                  <a16:creationId xmlns:a16="http://schemas.microsoft.com/office/drawing/2014/main" id="{D435D6C4-E09C-4DFD-A16C-6568575B6AF6}"/>
                </a:ext>
              </a:extLst>
            </p:cNvPr>
            <p:cNvSpPr/>
            <p:nvPr/>
          </p:nvSpPr>
          <p:spPr>
            <a:xfrm>
              <a:off x="7895778" y="4756001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6" name="爱设计-5-34">
              <a:extLst>
                <a:ext uri="{FF2B5EF4-FFF2-40B4-BE49-F238E27FC236}">
                  <a16:creationId xmlns:a16="http://schemas.microsoft.com/office/drawing/2014/main" id="{89D4F49A-4CC4-7B29-B18E-5A25FFB5C4A7}"/>
                </a:ext>
              </a:extLst>
            </p:cNvPr>
            <p:cNvSpPr/>
            <p:nvPr/>
          </p:nvSpPr>
          <p:spPr>
            <a:xfrm>
              <a:off x="7998030" y="4756001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7" name="爱设计-5-35">
              <a:extLst>
                <a:ext uri="{FF2B5EF4-FFF2-40B4-BE49-F238E27FC236}">
                  <a16:creationId xmlns:a16="http://schemas.microsoft.com/office/drawing/2014/main" id="{949540ED-5DAF-3C3C-CBAF-7788CA97ACE2}"/>
                </a:ext>
              </a:extLst>
            </p:cNvPr>
            <p:cNvSpPr/>
            <p:nvPr/>
          </p:nvSpPr>
          <p:spPr>
            <a:xfrm>
              <a:off x="8100281" y="4756001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8" name="爱设计-5-36">
              <a:extLst>
                <a:ext uri="{FF2B5EF4-FFF2-40B4-BE49-F238E27FC236}">
                  <a16:creationId xmlns:a16="http://schemas.microsoft.com/office/drawing/2014/main" id="{385B1DF1-11AD-6B41-8FB8-85377B98FDF7}"/>
                </a:ext>
              </a:extLst>
            </p:cNvPr>
            <p:cNvSpPr/>
            <p:nvPr/>
          </p:nvSpPr>
          <p:spPr>
            <a:xfrm>
              <a:off x="8202533" y="4756001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9" name="爱设计-5-37">
              <a:extLst>
                <a:ext uri="{FF2B5EF4-FFF2-40B4-BE49-F238E27FC236}">
                  <a16:creationId xmlns:a16="http://schemas.microsoft.com/office/drawing/2014/main" id="{3D9D594F-2220-1A97-8884-B8E19CABE9A2}"/>
                </a:ext>
              </a:extLst>
            </p:cNvPr>
            <p:cNvSpPr/>
            <p:nvPr/>
          </p:nvSpPr>
          <p:spPr>
            <a:xfrm>
              <a:off x="8304785" y="4756001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0" name="爱设计-5-38">
              <a:extLst>
                <a:ext uri="{FF2B5EF4-FFF2-40B4-BE49-F238E27FC236}">
                  <a16:creationId xmlns:a16="http://schemas.microsoft.com/office/drawing/2014/main" id="{80CAD7C9-F0F3-8362-A1B9-2DB83ECB7317}"/>
                </a:ext>
              </a:extLst>
            </p:cNvPr>
            <p:cNvSpPr/>
            <p:nvPr/>
          </p:nvSpPr>
          <p:spPr>
            <a:xfrm>
              <a:off x="8407036" y="4756001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1" name="爱设计-5-39">
              <a:extLst>
                <a:ext uri="{FF2B5EF4-FFF2-40B4-BE49-F238E27FC236}">
                  <a16:creationId xmlns:a16="http://schemas.microsoft.com/office/drawing/2014/main" id="{E537A9BA-7837-3CAC-F8D7-5EFE29C768DB}"/>
                </a:ext>
              </a:extLst>
            </p:cNvPr>
            <p:cNvSpPr/>
            <p:nvPr/>
          </p:nvSpPr>
          <p:spPr>
            <a:xfrm>
              <a:off x="8509288" y="4756001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2" name="爱设计-5-40">
              <a:extLst>
                <a:ext uri="{FF2B5EF4-FFF2-40B4-BE49-F238E27FC236}">
                  <a16:creationId xmlns:a16="http://schemas.microsoft.com/office/drawing/2014/main" id="{508B5755-C269-FC4A-6FE4-95237F351D43}"/>
                </a:ext>
              </a:extLst>
            </p:cNvPr>
            <p:cNvSpPr/>
            <p:nvPr/>
          </p:nvSpPr>
          <p:spPr>
            <a:xfrm>
              <a:off x="8611540" y="4756001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3" name="爱设计-5-41">
              <a:extLst>
                <a:ext uri="{FF2B5EF4-FFF2-40B4-BE49-F238E27FC236}">
                  <a16:creationId xmlns:a16="http://schemas.microsoft.com/office/drawing/2014/main" id="{37BFD94C-F6D2-1018-BDA0-7743F08911B4}"/>
                </a:ext>
              </a:extLst>
            </p:cNvPr>
            <p:cNvSpPr/>
            <p:nvPr/>
          </p:nvSpPr>
          <p:spPr>
            <a:xfrm>
              <a:off x="7691275" y="4858252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4" name="爱设计-5-42">
              <a:extLst>
                <a:ext uri="{FF2B5EF4-FFF2-40B4-BE49-F238E27FC236}">
                  <a16:creationId xmlns:a16="http://schemas.microsoft.com/office/drawing/2014/main" id="{21A53731-495C-16DA-CCA4-97B5284269F2}"/>
                </a:ext>
              </a:extLst>
            </p:cNvPr>
            <p:cNvSpPr/>
            <p:nvPr/>
          </p:nvSpPr>
          <p:spPr>
            <a:xfrm>
              <a:off x="7793527" y="4858252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5" name="爱设计-5-43">
              <a:extLst>
                <a:ext uri="{FF2B5EF4-FFF2-40B4-BE49-F238E27FC236}">
                  <a16:creationId xmlns:a16="http://schemas.microsoft.com/office/drawing/2014/main" id="{C8263CF5-9B10-7EA5-FE8C-2B688F0EB63F}"/>
                </a:ext>
              </a:extLst>
            </p:cNvPr>
            <p:cNvSpPr/>
            <p:nvPr/>
          </p:nvSpPr>
          <p:spPr>
            <a:xfrm>
              <a:off x="7895778" y="4858252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6" name="爱设计-5-44">
              <a:extLst>
                <a:ext uri="{FF2B5EF4-FFF2-40B4-BE49-F238E27FC236}">
                  <a16:creationId xmlns:a16="http://schemas.microsoft.com/office/drawing/2014/main" id="{E78FC30C-B976-22B1-3B5A-B6796AD52986}"/>
                </a:ext>
              </a:extLst>
            </p:cNvPr>
            <p:cNvSpPr/>
            <p:nvPr/>
          </p:nvSpPr>
          <p:spPr>
            <a:xfrm>
              <a:off x="7998030" y="4858252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7" name="爱设计-5-45">
              <a:extLst>
                <a:ext uri="{FF2B5EF4-FFF2-40B4-BE49-F238E27FC236}">
                  <a16:creationId xmlns:a16="http://schemas.microsoft.com/office/drawing/2014/main" id="{54C0D170-D32C-3E44-BBCC-88678634DA38}"/>
                </a:ext>
              </a:extLst>
            </p:cNvPr>
            <p:cNvSpPr/>
            <p:nvPr/>
          </p:nvSpPr>
          <p:spPr>
            <a:xfrm>
              <a:off x="8100281" y="4858252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8" name="爱设计-5-46">
              <a:extLst>
                <a:ext uri="{FF2B5EF4-FFF2-40B4-BE49-F238E27FC236}">
                  <a16:creationId xmlns:a16="http://schemas.microsoft.com/office/drawing/2014/main" id="{3649F29E-C0EB-9A2A-C9F4-5728553109D1}"/>
                </a:ext>
              </a:extLst>
            </p:cNvPr>
            <p:cNvSpPr/>
            <p:nvPr/>
          </p:nvSpPr>
          <p:spPr>
            <a:xfrm>
              <a:off x="8202533" y="4858252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9" name="爱设计-5-47">
              <a:extLst>
                <a:ext uri="{FF2B5EF4-FFF2-40B4-BE49-F238E27FC236}">
                  <a16:creationId xmlns:a16="http://schemas.microsoft.com/office/drawing/2014/main" id="{05BAD35E-FB6B-C97A-BDA9-952AAED07B89}"/>
                </a:ext>
              </a:extLst>
            </p:cNvPr>
            <p:cNvSpPr/>
            <p:nvPr/>
          </p:nvSpPr>
          <p:spPr>
            <a:xfrm>
              <a:off x="8304785" y="4858252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0" name="爱设计-5-48">
              <a:extLst>
                <a:ext uri="{FF2B5EF4-FFF2-40B4-BE49-F238E27FC236}">
                  <a16:creationId xmlns:a16="http://schemas.microsoft.com/office/drawing/2014/main" id="{FA001C13-4D39-54EE-CF59-219FC797A1A4}"/>
                </a:ext>
              </a:extLst>
            </p:cNvPr>
            <p:cNvSpPr/>
            <p:nvPr/>
          </p:nvSpPr>
          <p:spPr>
            <a:xfrm>
              <a:off x="8407036" y="4858252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1" name="爱设计-5-49">
              <a:extLst>
                <a:ext uri="{FF2B5EF4-FFF2-40B4-BE49-F238E27FC236}">
                  <a16:creationId xmlns:a16="http://schemas.microsoft.com/office/drawing/2014/main" id="{0B53F4DE-1EE8-B5FA-0AD0-B1D75A8B9595}"/>
                </a:ext>
              </a:extLst>
            </p:cNvPr>
            <p:cNvSpPr/>
            <p:nvPr/>
          </p:nvSpPr>
          <p:spPr>
            <a:xfrm>
              <a:off x="8509288" y="4858252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2" name="爱设计-5-50">
              <a:extLst>
                <a:ext uri="{FF2B5EF4-FFF2-40B4-BE49-F238E27FC236}">
                  <a16:creationId xmlns:a16="http://schemas.microsoft.com/office/drawing/2014/main" id="{9483903C-4CAF-8BDE-80FA-6F40ADE1433D}"/>
                </a:ext>
              </a:extLst>
            </p:cNvPr>
            <p:cNvSpPr/>
            <p:nvPr/>
          </p:nvSpPr>
          <p:spPr>
            <a:xfrm>
              <a:off x="8611540" y="4858252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3" name="爱设计-5-51">
              <a:extLst>
                <a:ext uri="{FF2B5EF4-FFF2-40B4-BE49-F238E27FC236}">
                  <a16:creationId xmlns:a16="http://schemas.microsoft.com/office/drawing/2014/main" id="{9DD3D1E4-4C43-1E31-0569-44B917A0BC82}"/>
                </a:ext>
              </a:extLst>
            </p:cNvPr>
            <p:cNvSpPr/>
            <p:nvPr/>
          </p:nvSpPr>
          <p:spPr>
            <a:xfrm>
              <a:off x="7691275" y="4960503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4" name="爱设计-5-52">
              <a:extLst>
                <a:ext uri="{FF2B5EF4-FFF2-40B4-BE49-F238E27FC236}">
                  <a16:creationId xmlns:a16="http://schemas.microsoft.com/office/drawing/2014/main" id="{BBF5DF47-6F3F-6D80-AB5F-EAAE03756564}"/>
                </a:ext>
              </a:extLst>
            </p:cNvPr>
            <p:cNvSpPr/>
            <p:nvPr/>
          </p:nvSpPr>
          <p:spPr>
            <a:xfrm>
              <a:off x="7793527" y="4960503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5" name="爱设计-5-53">
              <a:extLst>
                <a:ext uri="{FF2B5EF4-FFF2-40B4-BE49-F238E27FC236}">
                  <a16:creationId xmlns:a16="http://schemas.microsoft.com/office/drawing/2014/main" id="{35F0362A-12E2-56FE-0D2F-E14CFC8DAF86}"/>
                </a:ext>
              </a:extLst>
            </p:cNvPr>
            <p:cNvSpPr/>
            <p:nvPr/>
          </p:nvSpPr>
          <p:spPr>
            <a:xfrm>
              <a:off x="7895778" y="4960503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6" name="爱设计-5-54">
              <a:extLst>
                <a:ext uri="{FF2B5EF4-FFF2-40B4-BE49-F238E27FC236}">
                  <a16:creationId xmlns:a16="http://schemas.microsoft.com/office/drawing/2014/main" id="{00D22F67-808B-8A1A-002F-EF1C371D3ABB}"/>
                </a:ext>
              </a:extLst>
            </p:cNvPr>
            <p:cNvSpPr/>
            <p:nvPr/>
          </p:nvSpPr>
          <p:spPr>
            <a:xfrm>
              <a:off x="7998030" y="4960503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7" name="爱设计-5-55">
              <a:extLst>
                <a:ext uri="{FF2B5EF4-FFF2-40B4-BE49-F238E27FC236}">
                  <a16:creationId xmlns:a16="http://schemas.microsoft.com/office/drawing/2014/main" id="{590696CC-BFC2-2A15-49D3-B6084B2F61B4}"/>
                </a:ext>
              </a:extLst>
            </p:cNvPr>
            <p:cNvSpPr/>
            <p:nvPr/>
          </p:nvSpPr>
          <p:spPr>
            <a:xfrm>
              <a:off x="8100281" y="4960503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8" name="爱设计-5-56">
              <a:extLst>
                <a:ext uri="{FF2B5EF4-FFF2-40B4-BE49-F238E27FC236}">
                  <a16:creationId xmlns:a16="http://schemas.microsoft.com/office/drawing/2014/main" id="{C0D25CEB-06D9-33C0-1A46-503E2EB5C594}"/>
                </a:ext>
              </a:extLst>
            </p:cNvPr>
            <p:cNvSpPr/>
            <p:nvPr/>
          </p:nvSpPr>
          <p:spPr>
            <a:xfrm>
              <a:off x="8202533" y="4960503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9" name="爱设计-5-57">
              <a:extLst>
                <a:ext uri="{FF2B5EF4-FFF2-40B4-BE49-F238E27FC236}">
                  <a16:creationId xmlns:a16="http://schemas.microsoft.com/office/drawing/2014/main" id="{9861E307-6473-5D8E-692A-C5EF124E0820}"/>
                </a:ext>
              </a:extLst>
            </p:cNvPr>
            <p:cNvSpPr/>
            <p:nvPr/>
          </p:nvSpPr>
          <p:spPr>
            <a:xfrm>
              <a:off x="8304785" y="4960503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0" name="爱设计-5-58">
              <a:extLst>
                <a:ext uri="{FF2B5EF4-FFF2-40B4-BE49-F238E27FC236}">
                  <a16:creationId xmlns:a16="http://schemas.microsoft.com/office/drawing/2014/main" id="{B3D23DDC-EA91-798B-3CBC-CBE5BB11EADB}"/>
                </a:ext>
              </a:extLst>
            </p:cNvPr>
            <p:cNvSpPr/>
            <p:nvPr/>
          </p:nvSpPr>
          <p:spPr>
            <a:xfrm>
              <a:off x="8407036" y="4960503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1" name="爱设计-5-59">
              <a:extLst>
                <a:ext uri="{FF2B5EF4-FFF2-40B4-BE49-F238E27FC236}">
                  <a16:creationId xmlns:a16="http://schemas.microsoft.com/office/drawing/2014/main" id="{5AF09EF3-2EF0-359B-289A-DC9040330167}"/>
                </a:ext>
              </a:extLst>
            </p:cNvPr>
            <p:cNvSpPr/>
            <p:nvPr/>
          </p:nvSpPr>
          <p:spPr>
            <a:xfrm>
              <a:off x="8509288" y="4960503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2" name="爱设计-5-60">
              <a:extLst>
                <a:ext uri="{FF2B5EF4-FFF2-40B4-BE49-F238E27FC236}">
                  <a16:creationId xmlns:a16="http://schemas.microsoft.com/office/drawing/2014/main" id="{6842EAB7-F739-7D32-7723-9E58DCAC7AB1}"/>
                </a:ext>
              </a:extLst>
            </p:cNvPr>
            <p:cNvSpPr/>
            <p:nvPr/>
          </p:nvSpPr>
          <p:spPr>
            <a:xfrm>
              <a:off x="8611540" y="4960503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3" name="爱设计-5-61">
              <a:extLst>
                <a:ext uri="{FF2B5EF4-FFF2-40B4-BE49-F238E27FC236}">
                  <a16:creationId xmlns:a16="http://schemas.microsoft.com/office/drawing/2014/main" id="{80F85360-4E7B-6C5D-50D7-586F36984611}"/>
                </a:ext>
              </a:extLst>
            </p:cNvPr>
            <p:cNvSpPr/>
            <p:nvPr/>
          </p:nvSpPr>
          <p:spPr>
            <a:xfrm>
              <a:off x="7691275" y="5062755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4" name="爱设计-5-62">
              <a:extLst>
                <a:ext uri="{FF2B5EF4-FFF2-40B4-BE49-F238E27FC236}">
                  <a16:creationId xmlns:a16="http://schemas.microsoft.com/office/drawing/2014/main" id="{3C5F80FE-1416-24BB-BE53-A68A154457E8}"/>
                </a:ext>
              </a:extLst>
            </p:cNvPr>
            <p:cNvSpPr/>
            <p:nvPr/>
          </p:nvSpPr>
          <p:spPr>
            <a:xfrm>
              <a:off x="7793527" y="5062755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5" name="爱设计-5-63">
              <a:extLst>
                <a:ext uri="{FF2B5EF4-FFF2-40B4-BE49-F238E27FC236}">
                  <a16:creationId xmlns:a16="http://schemas.microsoft.com/office/drawing/2014/main" id="{EDA20DD8-5606-232D-1734-0FD30278E507}"/>
                </a:ext>
              </a:extLst>
            </p:cNvPr>
            <p:cNvSpPr/>
            <p:nvPr/>
          </p:nvSpPr>
          <p:spPr>
            <a:xfrm>
              <a:off x="7895778" y="5062755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6" name="爱设计-5-64">
              <a:extLst>
                <a:ext uri="{FF2B5EF4-FFF2-40B4-BE49-F238E27FC236}">
                  <a16:creationId xmlns:a16="http://schemas.microsoft.com/office/drawing/2014/main" id="{143682F3-E3A9-43E1-3425-8C54F8BBDCB2}"/>
                </a:ext>
              </a:extLst>
            </p:cNvPr>
            <p:cNvSpPr/>
            <p:nvPr/>
          </p:nvSpPr>
          <p:spPr>
            <a:xfrm>
              <a:off x="7998030" y="5062755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7" name="爱设计-5-65">
              <a:extLst>
                <a:ext uri="{FF2B5EF4-FFF2-40B4-BE49-F238E27FC236}">
                  <a16:creationId xmlns:a16="http://schemas.microsoft.com/office/drawing/2014/main" id="{1A03578A-E8FB-6488-A54A-3769FAD89863}"/>
                </a:ext>
              </a:extLst>
            </p:cNvPr>
            <p:cNvSpPr/>
            <p:nvPr/>
          </p:nvSpPr>
          <p:spPr>
            <a:xfrm>
              <a:off x="8100281" y="5062755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8" name="爱设计-5-66">
              <a:extLst>
                <a:ext uri="{FF2B5EF4-FFF2-40B4-BE49-F238E27FC236}">
                  <a16:creationId xmlns:a16="http://schemas.microsoft.com/office/drawing/2014/main" id="{630142D8-3129-E471-E1E6-2DA75547A309}"/>
                </a:ext>
              </a:extLst>
            </p:cNvPr>
            <p:cNvSpPr/>
            <p:nvPr/>
          </p:nvSpPr>
          <p:spPr>
            <a:xfrm>
              <a:off x="8202533" y="5062755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9" name="爱设计-5-67">
              <a:extLst>
                <a:ext uri="{FF2B5EF4-FFF2-40B4-BE49-F238E27FC236}">
                  <a16:creationId xmlns:a16="http://schemas.microsoft.com/office/drawing/2014/main" id="{A906760E-04E0-1336-60C6-276A8311632F}"/>
                </a:ext>
              </a:extLst>
            </p:cNvPr>
            <p:cNvSpPr/>
            <p:nvPr/>
          </p:nvSpPr>
          <p:spPr>
            <a:xfrm>
              <a:off x="8304785" y="5062755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0" name="爱设计-5-68">
              <a:extLst>
                <a:ext uri="{FF2B5EF4-FFF2-40B4-BE49-F238E27FC236}">
                  <a16:creationId xmlns:a16="http://schemas.microsoft.com/office/drawing/2014/main" id="{DA4CCA60-445D-80A5-7F34-44F5D741ED3B}"/>
                </a:ext>
              </a:extLst>
            </p:cNvPr>
            <p:cNvSpPr/>
            <p:nvPr/>
          </p:nvSpPr>
          <p:spPr>
            <a:xfrm>
              <a:off x="8407036" y="5062755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1" name="爱设计-5-69">
              <a:extLst>
                <a:ext uri="{FF2B5EF4-FFF2-40B4-BE49-F238E27FC236}">
                  <a16:creationId xmlns:a16="http://schemas.microsoft.com/office/drawing/2014/main" id="{D4480D37-F657-F999-85C2-55367C1D3F68}"/>
                </a:ext>
              </a:extLst>
            </p:cNvPr>
            <p:cNvSpPr/>
            <p:nvPr/>
          </p:nvSpPr>
          <p:spPr>
            <a:xfrm>
              <a:off x="8509288" y="5062755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2" name="爱设计-5-70">
              <a:extLst>
                <a:ext uri="{FF2B5EF4-FFF2-40B4-BE49-F238E27FC236}">
                  <a16:creationId xmlns:a16="http://schemas.microsoft.com/office/drawing/2014/main" id="{75B97EDA-F3C1-5FD3-2A8D-3A37D12368A1}"/>
                </a:ext>
              </a:extLst>
            </p:cNvPr>
            <p:cNvSpPr/>
            <p:nvPr/>
          </p:nvSpPr>
          <p:spPr>
            <a:xfrm>
              <a:off x="8611540" y="5062755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3" name="爱设计-5-71">
              <a:extLst>
                <a:ext uri="{FF2B5EF4-FFF2-40B4-BE49-F238E27FC236}">
                  <a16:creationId xmlns:a16="http://schemas.microsoft.com/office/drawing/2014/main" id="{C38FDB57-F949-B529-AE10-0AF65C725DA9}"/>
                </a:ext>
              </a:extLst>
            </p:cNvPr>
            <p:cNvSpPr/>
            <p:nvPr/>
          </p:nvSpPr>
          <p:spPr>
            <a:xfrm>
              <a:off x="7691275" y="5165005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4" name="爱设计-5-72">
              <a:extLst>
                <a:ext uri="{FF2B5EF4-FFF2-40B4-BE49-F238E27FC236}">
                  <a16:creationId xmlns:a16="http://schemas.microsoft.com/office/drawing/2014/main" id="{D13D8B5B-DE9A-D218-4CC8-68FAF24BD612}"/>
                </a:ext>
              </a:extLst>
            </p:cNvPr>
            <p:cNvSpPr/>
            <p:nvPr/>
          </p:nvSpPr>
          <p:spPr>
            <a:xfrm>
              <a:off x="7793527" y="5165005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5" name="爱设计-5-73">
              <a:extLst>
                <a:ext uri="{FF2B5EF4-FFF2-40B4-BE49-F238E27FC236}">
                  <a16:creationId xmlns:a16="http://schemas.microsoft.com/office/drawing/2014/main" id="{D6A3906D-B78D-C771-39CE-73C8A89A0B09}"/>
                </a:ext>
              </a:extLst>
            </p:cNvPr>
            <p:cNvSpPr/>
            <p:nvPr/>
          </p:nvSpPr>
          <p:spPr>
            <a:xfrm>
              <a:off x="7895778" y="5165005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6" name="爱设计-5-74">
              <a:extLst>
                <a:ext uri="{FF2B5EF4-FFF2-40B4-BE49-F238E27FC236}">
                  <a16:creationId xmlns:a16="http://schemas.microsoft.com/office/drawing/2014/main" id="{86815418-147E-2FB0-A4F1-3FF8F2C60E04}"/>
                </a:ext>
              </a:extLst>
            </p:cNvPr>
            <p:cNvSpPr/>
            <p:nvPr/>
          </p:nvSpPr>
          <p:spPr>
            <a:xfrm>
              <a:off x="7998030" y="5165005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7" name="爱设计-5-75">
              <a:extLst>
                <a:ext uri="{FF2B5EF4-FFF2-40B4-BE49-F238E27FC236}">
                  <a16:creationId xmlns:a16="http://schemas.microsoft.com/office/drawing/2014/main" id="{3A57B43A-D103-A643-3EBA-D0F1A5F44023}"/>
                </a:ext>
              </a:extLst>
            </p:cNvPr>
            <p:cNvSpPr/>
            <p:nvPr/>
          </p:nvSpPr>
          <p:spPr>
            <a:xfrm>
              <a:off x="8100281" y="5165005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8" name="爱设计-5-76">
              <a:extLst>
                <a:ext uri="{FF2B5EF4-FFF2-40B4-BE49-F238E27FC236}">
                  <a16:creationId xmlns:a16="http://schemas.microsoft.com/office/drawing/2014/main" id="{7C16716A-D9B3-FB89-700E-20B302B93139}"/>
                </a:ext>
              </a:extLst>
            </p:cNvPr>
            <p:cNvSpPr/>
            <p:nvPr/>
          </p:nvSpPr>
          <p:spPr>
            <a:xfrm>
              <a:off x="8202533" y="5165005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9" name="爱设计-5-77">
              <a:extLst>
                <a:ext uri="{FF2B5EF4-FFF2-40B4-BE49-F238E27FC236}">
                  <a16:creationId xmlns:a16="http://schemas.microsoft.com/office/drawing/2014/main" id="{99ADEF82-D4CE-FC94-90CF-73141B92EC41}"/>
                </a:ext>
              </a:extLst>
            </p:cNvPr>
            <p:cNvSpPr/>
            <p:nvPr/>
          </p:nvSpPr>
          <p:spPr>
            <a:xfrm>
              <a:off x="8304785" y="5165005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0" name="爱设计-5-78">
              <a:extLst>
                <a:ext uri="{FF2B5EF4-FFF2-40B4-BE49-F238E27FC236}">
                  <a16:creationId xmlns:a16="http://schemas.microsoft.com/office/drawing/2014/main" id="{3D1603AE-55F2-ECA4-0ACB-7DCE2D1CE1D6}"/>
                </a:ext>
              </a:extLst>
            </p:cNvPr>
            <p:cNvSpPr/>
            <p:nvPr/>
          </p:nvSpPr>
          <p:spPr>
            <a:xfrm>
              <a:off x="8407036" y="5165005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1" name="爱设计-5-79">
              <a:extLst>
                <a:ext uri="{FF2B5EF4-FFF2-40B4-BE49-F238E27FC236}">
                  <a16:creationId xmlns:a16="http://schemas.microsoft.com/office/drawing/2014/main" id="{51080A7A-B368-942C-41E2-0BCB16FD0CDE}"/>
                </a:ext>
              </a:extLst>
            </p:cNvPr>
            <p:cNvSpPr/>
            <p:nvPr/>
          </p:nvSpPr>
          <p:spPr>
            <a:xfrm>
              <a:off x="8509288" y="5165005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2" name="爱设计-5-80">
              <a:extLst>
                <a:ext uri="{FF2B5EF4-FFF2-40B4-BE49-F238E27FC236}">
                  <a16:creationId xmlns:a16="http://schemas.microsoft.com/office/drawing/2014/main" id="{3D9BE55E-4A29-B76D-6BD2-C6D1FFAE5564}"/>
                </a:ext>
              </a:extLst>
            </p:cNvPr>
            <p:cNvSpPr/>
            <p:nvPr/>
          </p:nvSpPr>
          <p:spPr>
            <a:xfrm>
              <a:off x="8611540" y="5165005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3" name="爱设计-5-81">
              <a:extLst>
                <a:ext uri="{FF2B5EF4-FFF2-40B4-BE49-F238E27FC236}">
                  <a16:creationId xmlns:a16="http://schemas.microsoft.com/office/drawing/2014/main" id="{C3F01D4D-6B62-3119-349A-9BF3E7A17B8B}"/>
                </a:ext>
              </a:extLst>
            </p:cNvPr>
            <p:cNvSpPr/>
            <p:nvPr/>
          </p:nvSpPr>
          <p:spPr>
            <a:xfrm>
              <a:off x="7691275" y="5267257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4" name="爱设计-5-82">
              <a:extLst>
                <a:ext uri="{FF2B5EF4-FFF2-40B4-BE49-F238E27FC236}">
                  <a16:creationId xmlns:a16="http://schemas.microsoft.com/office/drawing/2014/main" id="{CAF180DA-76E1-ABE3-B86F-98B6E341B675}"/>
                </a:ext>
              </a:extLst>
            </p:cNvPr>
            <p:cNvSpPr/>
            <p:nvPr/>
          </p:nvSpPr>
          <p:spPr>
            <a:xfrm>
              <a:off x="7793527" y="5267257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5" name="爱设计-5-83">
              <a:extLst>
                <a:ext uri="{FF2B5EF4-FFF2-40B4-BE49-F238E27FC236}">
                  <a16:creationId xmlns:a16="http://schemas.microsoft.com/office/drawing/2014/main" id="{A937C457-EE54-5B3A-5DEE-0F72CC0A56BA}"/>
                </a:ext>
              </a:extLst>
            </p:cNvPr>
            <p:cNvSpPr/>
            <p:nvPr/>
          </p:nvSpPr>
          <p:spPr>
            <a:xfrm>
              <a:off x="7895778" y="5267257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6" name="爱设计-5-84">
              <a:extLst>
                <a:ext uri="{FF2B5EF4-FFF2-40B4-BE49-F238E27FC236}">
                  <a16:creationId xmlns:a16="http://schemas.microsoft.com/office/drawing/2014/main" id="{ADAAD5B2-C250-F166-E483-FB3FC6062193}"/>
                </a:ext>
              </a:extLst>
            </p:cNvPr>
            <p:cNvSpPr/>
            <p:nvPr/>
          </p:nvSpPr>
          <p:spPr>
            <a:xfrm>
              <a:off x="7998030" y="5267257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7" name="爱设计-5-85">
              <a:extLst>
                <a:ext uri="{FF2B5EF4-FFF2-40B4-BE49-F238E27FC236}">
                  <a16:creationId xmlns:a16="http://schemas.microsoft.com/office/drawing/2014/main" id="{9BC5E6D2-A9C7-E898-B2E2-903729A4C483}"/>
                </a:ext>
              </a:extLst>
            </p:cNvPr>
            <p:cNvSpPr/>
            <p:nvPr/>
          </p:nvSpPr>
          <p:spPr>
            <a:xfrm>
              <a:off x="8100281" y="5267257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8" name="爱设计-5-86">
              <a:extLst>
                <a:ext uri="{FF2B5EF4-FFF2-40B4-BE49-F238E27FC236}">
                  <a16:creationId xmlns:a16="http://schemas.microsoft.com/office/drawing/2014/main" id="{9F2BD55B-B23D-B8D8-5A3E-12C799B760EF}"/>
                </a:ext>
              </a:extLst>
            </p:cNvPr>
            <p:cNvSpPr/>
            <p:nvPr/>
          </p:nvSpPr>
          <p:spPr>
            <a:xfrm>
              <a:off x="8202533" y="5267257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9" name="爱设计-5-87">
              <a:extLst>
                <a:ext uri="{FF2B5EF4-FFF2-40B4-BE49-F238E27FC236}">
                  <a16:creationId xmlns:a16="http://schemas.microsoft.com/office/drawing/2014/main" id="{E93D436D-AD8E-A068-7403-4E7EFC20479C}"/>
                </a:ext>
              </a:extLst>
            </p:cNvPr>
            <p:cNvSpPr/>
            <p:nvPr/>
          </p:nvSpPr>
          <p:spPr>
            <a:xfrm>
              <a:off x="8304785" y="5267257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0" name="爱设计-5-88">
              <a:extLst>
                <a:ext uri="{FF2B5EF4-FFF2-40B4-BE49-F238E27FC236}">
                  <a16:creationId xmlns:a16="http://schemas.microsoft.com/office/drawing/2014/main" id="{54D0CBD9-3EE1-55C0-EAC3-E426EA19793B}"/>
                </a:ext>
              </a:extLst>
            </p:cNvPr>
            <p:cNvSpPr/>
            <p:nvPr/>
          </p:nvSpPr>
          <p:spPr>
            <a:xfrm>
              <a:off x="8407036" y="5267257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1" name="爱设计-5-89">
              <a:extLst>
                <a:ext uri="{FF2B5EF4-FFF2-40B4-BE49-F238E27FC236}">
                  <a16:creationId xmlns:a16="http://schemas.microsoft.com/office/drawing/2014/main" id="{B86C7DFA-8C8D-E74D-3D6D-A32BF9F432BC}"/>
                </a:ext>
              </a:extLst>
            </p:cNvPr>
            <p:cNvSpPr/>
            <p:nvPr/>
          </p:nvSpPr>
          <p:spPr>
            <a:xfrm>
              <a:off x="8509288" y="5267257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2" name="爱设计-5-90">
              <a:extLst>
                <a:ext uri="{FF2B5EF4-FFF2-40B4-BE49-F238E27FC236}">
                  <a16:creationId xmlns:a16="http://schemas.microsoft.com/office/drawing/2014/main" id="{E5AEDBFB-9F74-C1A2-576A-FA76A7B10017}"/>
                </a:ext>
              </a:extLst>
            </p:cNvPr>
            <p:cNvSpPr/>
            <p:nvPr/>
          </p:nvSpPr>
          <p:spPr>
            <a:xfrm>
              <a:off x="8611540" y="5267257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3" name="爱设计-5-91">
              <a:extLst>
                <a:ext uri="{FF2B5EF4-FFF2-40B4-BE49-F238E27FC236}">
                  <a16:creationId xmlns:a16="http://schemas.microsoft.com/office/drawing/2014/main" id="{70943479-7857-98DA-24A5-77FFDC3BA9E1}"/>
                </a:ext>
              </a:extLst>
            </p:cNvPr>
            <p:cNvSpPr/>
            <p:nvPr/>
          </p:nvSpPr>
          <p:spPr>
            <a:xfrm>
              <a:off x="7691275" y="536950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4" name="爱设计-5-92">
              <a:extLst>
                <a:ext uri="{FF2B5EF4-FFF2-40B4-BE49-F238E27FC236}">
                  <a16:creationId xmlns:a16="http://schemas.microsoft.com/office/drawing/2014/main" id="{F900935C-04BA-053B-8AEE-D76D731404B5}"/>
                </a:ext>
              </a:extLst>
            </p:cNvPr>
            <p:cNvSpPr/>
            <p:nvPr/>
          </p:nvSpPr>
          <p:spPr>
            <a:xfrm>
              <a:off x="7793527" y="536950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5" name="爱设计-5-93">
              <a:extLst>
                <a:ext uri="{FF2B5EF4-FFF2-40B4-BE49-F238E27FC236}">
                  <a16:creationId xmlns:a16="http://schemas.microsoft.com/office/drawing/2014/main" id="{891C92E9-9959-6F4F-8C9B-F68B00926D8B}"/>
                </a:ext>
              </a:extLst>
            </p:cNvPr>
            <p:cNvSpPr/>
            <p:nvPr/>
          </p:nvSpPr>
          <p:spPr>
            <a:xfrm>
              <a:off x="7895778" y="536950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6" name="爱设计-5-94">
              <a:extLst>
                <a:ext uri="{FF2B5EF4-FFF2-40B4-BE49-F238E27FC236}">
                  <a16:creationId xmlns:a16="http://schemas.microsoft.com/office/drawing/2014/main" id="{A1AE9DB5-E7E9-71BA-8E85-6CD0A95B3C98}"/>
                </a:ext>
              </a:extLst>
            </p:cNvPr>
            <p:cNvSpPr/>
            <p:nvPr/>
          </p:nvSpPr>
          <p:spPr>
            <a:xfrm>
              <a:off x="7998030" y="536950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7" name="爱设计-5-95">
              <a:extLst>
                <a:ext uri="{FF2B5EF4-FFF2-40B4-BE49-F238E27FC236}">
                  <a16:creationId xmlns:a16="http://schemas.microsoft.com/office/drawing/2014/main" id="{5E302384-CF52-204A-10EA-BEF805826544}"/>
                </a:ext>
              </a:extLst>
            </p:cNvPr>
            <p:cNvSpPr/>
            <p:nvPr/>
          </p:nvSpPr>
          <p:spPr>
            <a:xfrm>
              <a:off x="8100281" y="536950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8" name="爱设计-5-96">
              <a:extLst>
                <a:ext uri="{FF2B5EF4-FFF2-40B4-BE49-F238E27FC236}">
                  <a16:creationId xmlns:a16="http://schemas.microsoft.com/office/drawing/2014/main" id="{5238196A-A751-A3E4-273F-85FD48044CD2}"/>
                </a:ext>
              </a:extLst>
            </p:cNvPr>
            <p:cNvSpPr/>
            <p:nvPr/>
          </p:nvSpPr>
          <p:spPr>
            <a:xfrm>
              <a:off x="8202533" y="536950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9" name="爱设计-5-97">
              <a:extLst>
                <a:ext uri="{FF2B5EF4-FFF2-40B4-BE49-F238E27FC236}">
                  <a16:creationId xmlns:a16="http://schemas.microsoft.com/office/drawing/2014/main" id="{7AAB2D87-BC15-73A5-4208-4C1C80D95B34}"/>
                </a:ext>
              </a:extLst>
            </p:cNvPr>
            <p:cNvSpPr/>
            <p:nvPr/>
          </p:nvSpPr>
          <p:spPr>
            <a:xfrm>
              <a:off x="8304785" y="536950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0" name="爱设计-5-98">
              <a:extLst>
                <a:ext uri="{FF2B5EF4-FFF2-40B4-BE49-F238E27FC236}">
                  <a16:creationId xmlns:a16="http://schemas.microsoft.com/office/drawing/2014/main" id="{182C35F0-B6F5-E229-D869-F35D3B32A35F}"/>
                </a:ext>
              </a:extLst>
            </p:cNvPr>
            <p:cNvSpPr/>
            <p:nvPr/>
          </p:nvSpPr>
          <p:spPr>
            <a:xfrm>
              <a:off x="8407036" y="536950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1" name="爱设计-5-99">
              <a:extLst>
                <a:ext uri="{FF2B5EF4-FFF2-40B4-BE49-F238E27FC236}">
                  <a16:creationId xmlns:a16="http://schemas.microsoft.com/office/drawing/2014/main" id="{648BF6DE-96DA-CD91-9313-24C504F42C03}"/>
                </a:ext>
              </a:extLst>
            </p:cNvPr>
            <p:cNvSpPr/>
            <p:nvPr/>
          </p:nvSpPr>
          <p:spPr>
            <a:xfrm>
              <a:off x="8509288" y="536950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2" name="爱设计-5-100">
              <a:extLst>
                <a:ext uri="{FF2B5EF4-FFF2-40B4-BE49-F238E27FC236}">
                  <a16:creationId xmlns:a16="http://schemas.microsoft.com/office/drawing/2014/main" id="{E8E997EB-918F-1C00-993E-A8D24640B335}"/>
                </a:ext>
              </a:extLst>
            </p:cNvPr>
            <p:cNvSpPr/>
            <p:nvPr/>
          </p:nvSpPr>
          <p:spPr>
            <a:xfrm>
              <a:off x="8611540" y="536950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79" name="爱设计-6">
            <a:extLst>
              <a:ext uri="{FF2B5EF4-FFF2-40B4-BE49-F238E27FC236}">
                <a16:creationId xmlns:a16="http://schemas.microsoft.com/office/drawing/2014/main" id="{39FF3CC4-63ED-AC71-9615-EFBA052F8E24}"/>
              </a:ext>
            </a:extLst>
          </p:cNvPr>
          <p:cNvGrpSpPr/>
          <p:nvPr/>
        </p:nvGrpSpPr>
        <p:grpSpPr>
          <a:xfrm>
            <a:off x="-221292" y="6167845"/>
            <a:ext cx="953130" cy="953127"/>
            <a:chOff x="7691275" y="4449247"/>
            <a:chExt cx="953130" cy="953127"/>
          </a:xfrm>
        </p:grpSpPr>
        <p:sp>
          <p:nvSpPr>
            <p:cNvPr id="180" name="爱设计-6-1">
              <a:extLst>
                <a:ext uri="{FF2B5EF4-FFF2-40B4-BE49-F238E27FC236}">
                  <a16:creationId xmlns:a16="http://schemas.microsoft.com/office/drawing/2014/main" id="{6503E2ED-7144-9E58-C6BC-470646B3AA2E}"/>
                </a:ext>
              </a:extLst>
            </p:cNvPr>
            <p:cNvSpPr/>
            <p:nvPr/>
          </p:nvSpPr>
          <p:spPr>
            <a:xfrm>
              <a:off x="7691275" y="4449247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1" name="爱设计-6-2">
              <a:extLst>
                <a:ext uri="{FF2B5EF4-FFF2-40B4-BE49-F238E27FC236}">
                  <a16:creationId xmlns:a16="http://schemas.microsoft.com/office/drawing/2014/main" id="{4D2B196D-1023-E41A-402D-7B254B24F6B9}"/>
                </a:ext>
              </a:extLst>
            </p:cNvPr>
            <p:cNvSpPr/>
            <p:nvPr/>
          </p:nvSpPr>
          <p:spPr>
            <a:xfrm>
              <a:off x="7793527" y="4449247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2" name="爱设计-6-3">
              <a:extLst>
                <a:ext uri="{FF2B5EF4-FFF2-40B4-BE49-F238E27FC236}">
                  <a16:creationId xmlns:a16="http://schemas.microsoft.com/office/drawing/2014/main" id="{94B1F196-8C77-20DA-01F9-40F5259874EE}"/>
                </a:ext>
              </a:extLst>
            </p:cNvPr>
            <p:cNvSpPr/>
            <p:nvPr/>
          </p:nvSpPr>
          <p:spPr>
            <a:xfrm>
              <a:off x="7895778" y="4449247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3" name="爱设计-6-4">
              <a:extLst>
                <a:ext uri="{FF2B5EF4-FFF2-40B4-BE49-F238E27FC236}">
                  <a16:creationId xmlns:a16="http://schemas.microsoft.com/office/drawing/2014/main" id="{A2282764-97E2-2223-97AF-7B7D9FAB5B75}"/>
                </a:ext>
              </a:extLst>
            </p:cNvPr>
            <p:cNvSpPr/>
            <p:nvPr/>
          </p:nvSpPr>
          <p:spPr>
            <a:xfrm>
              <a:off x="7998030" y="4449247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4" name="爱设计-6-5">
              <a:extLst>
                <a:ext uri="{FF2B5EF4-FFF2-40B4-BE49-F238E27FC236}">
                  <a16:creationId xmlns:a16="http://schemas.microsoft.com/office/drawing/2014/main" id="{E22ADCEE-BE44-7476-8567-E4D57EB43A1C}"/>
                </a:ext>
              </a:extLst>
            </p:cNvPr>
            <p:cNvSpPr/>
            <p:nvPr/>
          </p:nvSpPr>
          <p:spPr>
            <a:xfrm>
              <a:off x="8100281" y="4449247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5" name="爱设计-6-6">
              <a:extLst>
                <a:ext uri="{FF2B5EF4-FFF2-40B4-BE49-F238E27FC236}">
                  <a16:creationId xmlns:a16="http://schemas.microsoft.com/office/drawing/2014/main" id="{A28B600F-E6C2-F388-D38D-39ED58246D63}"/>
                </a:ext>
              </a:extLst>
            </p:cNvPr>
            <p:cNvSpPr/>
            <p:nvPr/>
          </p:nvSpPr>
          <p:spPr>
            <a:xfrm>
              <a:off x="8202533" y="4449247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6" name="爱设计-6-7">
              <a:extLst>
                <a:ext uri="{FF2B5EF4-FFF2-40B4-BE49-F238E27FC236}">
                  <a16:creationId xmlns:a16="http://schemas.microsoft.com/office/drawing/2014/main" id="{EDF6C122-9931-5AF5-E1B9-8C1A880B3143}"/>
                </a:ext>
              </a:extLst>
            </p:cNvPr>
            <p:cNvSpPr/>
            <p:nvPr/>
          </p:nvSpPr>
          <p:spPr>
            <a:xfrm>
              <a:off x="8304785" y="4449247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7" name="爱设计-6-8">
              <a:extLst>
                <a:ext uri="{FF2B5EF4-FFF2-40B4-BE49-F238E27FC236}">
                  <a16:creationId xmlns:a16="http://schemas.microsoft.com/office/drawing/2014/main" id="{AEF12305-8E1C-4556-CC22-752AE05DE8D4}"/>
                </a:ext>
              </a:extLst>
            </p:cNvPr>
            <p:cNvSpPr/>
            <p:nvPr/>
          </p:nvSpPr>
          <p:spPr>
            <a:xfrm>
              <a:off x="8407036" y="4449247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8" name="爱设计-6-9">
              <a:extLst>
                <a:ext uri="{FF2B5EF4-FFF2-40B4-BE49-F238E27FC236}">
                  <a16:creationId xmlns:a16="http://schemas.microsoft.com/office/drawing/2014/main" id="{A8682A15-00DA-645F-0D1A-275DA63600B9}"/>
                </a:ext>
              </a:extLst>
            </p:cNvPr>
            <p:cNvSpPr/>
            <p:nvPr/>
          </p:nvSpPr>
          <p:spPr>
            <a:xfrm>
              <a:off x="8509288" y="4449247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9" name="爱设计-6-10">
              <a:extLst>
                <a:ext uri="{FF2B5EF4-FFF2-40B4-BE49-F238E27FC236}">
                  <a16:creationId xmlns:a16="http://schemas.microsoft.com/office/drawing/2014/main" id="{07328C9F-B722-6EE7-8806-C4258F2D243A}"/>
                </a:ext>
              </a:extLst>
            </p:cNvPr>
            <p:cNvSpPr/>
            <p:nvPr/>
          </p:nvSpPr>
          <p:spPr>
            <a:xfrm>
              <a:off x="8611540" y="4449247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0" name="爱设计-6-11">
              <a:extLst>
                <a:ext uri="{FF2B5EF4-FFF2-40B4-BE49-F238E27FC236}">
                  <a16:creationId xmlns:a16="http://schemas.microsoft.com/office/drawing/2014/main" id="{8C590505-8A0E-B3EE-597B-5A9B39F272F0}"/>
                </a:ext>
              </a:extLst>
            </p:cNvPr>
            <p:cNvSpPr/>
            <p:nvPr/>
          </p:nvSpPr>
          <p:spPr>
            <a:xfrm>
              <a:off x="7691275" y="455149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1" name="爱设计-6-12">
              <a:extLst>
                <a:ext uri="{FF2B5EF4-FFF2-40B4-BE49-F238E27FC236}">
                  <a16:creationId xmlns:a16="http://schemas.microsoft.com/office/drawing/2014/main" id="{3DD0970A-6B6B-072B-41EA-B6186B64AA47}"/>
                </a:ext>
              </a:extLst>
            </p:cNvPr>
            <p:cNvSpPr/>
            <p:nvPr/>
          </p:nvSpPr>
          <p:spPr>
            <a:xfrm>
              <a:off x="7793527" y="455149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2" name="爱设计-6-13">
              <a:extLst>
                <a:ext uri="{FF2B5EF4-FFF2-40B4-BE49-F238E27FC236}">
                  <a16:creationId xmlns:a16="http://schemas.microsoft.com/office/drawing/2014/main" id="{85119806-EC11-83D2-7B4A-E6000EEE7B1B}"/>
                </a:ext>
              </a:extLst>
            </p:cNvPr>
            <p:cNvSpPr/>
            <p:nvPr/>
          </p:nvSpPr>
          <p:spPr>
            <a:xfrm>
              <a:off x="7895778" y="455149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3" name="爱设计-6-14">
              <a:extLst>
                <a:ext uri="{FF2B5EF4-FFF2-40B4-BE49-F238E27FC236}">
                  <a16:creationId xmlns:a16="http://schemas.microsoft.com/office/drawing/2014/main" id="{0C216D05-85C1-5D05-ECC3-5621FD2148BF}"/>
                </a:ext>
              </a:extLst>
            </p:cNvPr>
            <p:cNvSpPr/>
            <p:nvPr/>
          </p:nvSpPr>
          <p:spPr>
            <a:xfrm>
              <a:off x="7998030" y="455149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4" name="爱设计-6-15">
              <a:extLst>
                <a:ext uri="{FF2B5EF4-FFF2-40B4-BE49-F238E27FC236}">
                  <a16:creationId xmlns:a16="http://schemas.microsoft.com/office/drawing/2014/main" id="{C3106058-3012-2B5B-F5C9-74A1C7CFBE97}"/>
                </a:ext>
              </a:extLst>
            </p:cNvPr>
            <p:cNvSpPr/>
            <p:nvPr/>
          </p:nvSpPr>
          <p:spPr>
            <a:xfrm>
              <a:off x="8100281" y="455149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5" name="爱设计-6-16">
              <a:extLst>
                <a:ext uri="{FF2B5EF4-FFF2-40B4-BE49-F238E27FC236}">
                  <a16:creationId xmlns:a16="http://schemas.microsoft.com/office/drawing/2014/main" id="{2F4FBC4C-96BD-6BBB-21C8-80668433E453}"/>
                </a:ext>
              </a:extLst>
            </p:cNvPr>
            <p:cNvSpPr/>
            <p:nvPr/>
          </p:nvSpPr>
          <p:spPr>
            <a:xfrm>
              <a:off x="8202533" y="455149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6" name="爱设计-6-17">
              <a:extLst>
                <a:ext uri="{FF2B5EF4-FFF2-40B4-BE49-F238E27FC236}">
                  <a16:creationId xmlns:a16="http://schemas.microsoft.com/office/drawing/2014/main" id="{D7767746-474F-E727-FF0E-1653843F910D}"/>
                </a:ext>
              </a:extLst>
            </p:cNvPr>
            <p:cNvSpPr/>
            <p:nvPr/>
          </p:nvSpPr>
          <p:spPr>
            <a:xfrm>
              <a:off x="8304785" y="455149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7" name="爱设计-6-18">
              <a:extLst>
                <a:ext uri="{FF2B5EF4-FFF2-40B4-BE49-F238E27FC236}">
                  <a16:creationId xmlns:a16="http://schemas.microsoft.com/office/drawing/2014/main" id="{7CF6AEDD-9C97-829A-9D6F-8FE8532BF0F0}"/>
                </a:ext>
              </a:extLst>
            </p:cNvPr>
            <p:cNvSpPr/>
            <p:nvPr/>
          </p:nvSpPr>
          <p:spPr>
            <a:xfrm>
              <a:off x="8407036" y="455149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8" name="爱设计-6-19">
              <a:extLst>
                <a:ext uri="{FF2B5EF4-FFF2-40B4-BE49-F238E27FC236}">
                  <a16:creationId xmlns:a16="http://schemas.microsoft.com/office/drawing/2014/main" id="{58557872-7EBB-1F02-1179-4836C90354C6}"/>
                </a:ext>
              </a:extLst>
            </p:cNvPr>
            <p:cNvSpPr/>
            <p:nvPr/>
          </p:nvSpPr>
          <p:spPr>
            <a:xfrm>
              <a:off x="8509288" y="455149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9" name="爱设计-6-20">
              <a:extLst>
                <a:ext uri="{FF2B5EF4-FFF2-40B4-BE49-F238E27FC236}">
                  <a16:creationId xmlns:a16="http://schemas.microsoft.com/office/drawing/2014/main" id="{0E27CDC0-7E3C-2F43-7521-FF2544FF6D38}"/>
                </a:ext>
              </a:extLst>
            </p:cNvPr>
            <p:cNvSpPr/>
            <p:nvPr/>
          </p:nvSpPr>
          <p:spPr>
            <a:xfrm>
              <a:off x="8611540" y="455149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0" name="爱设计-6-21">
              <a:extLst>
                <a:ext uri="{FF2B5EF4-FFF2-40B4-BE49-F238E27FC236}">
                  <a16:creationId xmlns:a16="http://schemas.microsoft.com/office/drawing/2014/main" id="{020B453A-2BA5-56E9-544F-CCBE10AD0BBA}"/>
                </a:ext>
              </a:extLst>
            </p:cNvPr>
            <p:cNvSpPr/>
            <p:nvPr/>
          </p:nvSpPr>
          <p:spPr>
            <a:xfrm>
              <a:off x="7691275" y="465374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1" name="爱设计-6-22">
              <a:extLst>
                <a:ext uri="{FF2B5EF4-FFF2-40B4-BE49-F238E27FC236}">
                  <a16:creationId xmlns:a16="http://schemas.microsoft.com/office/drawing/2014/main" id="{34EE984E-7659-A078-EEEF-16D007E99EA9}"/>
                </a:ext>
              </a:extLst>
            </p:cNvPr>
            <p:cNvSpPr/>
            <p:nvPr/>
          </p:nvSpPr>
          <p:spPr>
            <a:xfrm>
              <a:off x="7793527" y="465374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2" name="爱设计-6-23">
              <a:extLst>
                <a:ext uri="{FF2B5EF4-FFF2-40B4-BE49-F238E27FC236}">
                  <a16:creationId xmlns:a16="http://schemas.microsoft.com/office/drawing/2014/main" id="{3EA69F7D-2587-7AC8-F69A-3C44304B1155}"/>
                </a:ext>
              </a:extLst>
            </p:cNvPr>
            <p:cNvSpPr/>
            <p:nvPr/>
          </p:nvSpPr>
          <p:spPr>
            <a:xfrm>
              <a:off x="7895778" y="465374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3" name="爱设计-6-24">
              <a:extLst>
                <a:ext uri="{FF2B5EF4-FFF2-40B4-BE49-F238E27FC236}">
                  <a16:creationId xmlns:a16="http://schemas.microsoft.com/office/drawing/2014/main" id="{81EB5A6B-09B1-0B89-4244-203804A20166}"/>
                </a:ext>
              </a:extLst>
            </p:cNvPr>
            <p:cNvSpPr/>
            <p:nvPr/>
          </p:nvSpPr>
          <p:spPr>
            <a:xfrm>
              <a:off x="7998030" y="465374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4" name="爱设计-6-25">
              <a:extLst>
                <a:ext uri="{FF2B5EF4-FFF2-40B4-BE49-F238E27FC236}">
                  <a16:creationId xmlns:a16="http://schemas.microsoft.com/office/drawing/2014/main" id="{E8A82CA3-3E7A-7BC2-B1AC-D11315B98267}"/>
                </a:ext>
              </a:extLst>
            </p:cNvPr>
            <p:cNvSpPr/>
            <p:nvPr/>
          </p:nvSpPr>
          <p:spPr>
            <a:xfrm>
              <a:off x="8100281" y="465374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5" name="爱设计-6-26">
              <a:extLst>
                <a:ext uri="{FF2B5EF4-FFF2-40B4-BE49-F238E27FC236}">
                  <a16:creationId xmlns:a16="http://schemas.microsoft.com/office/drawing/2014/main" id="{A9751FD0-4F80-A536-E707-DA67574DD115}"/>
                </a:ext>
              </a:extLst>
            </p:cNvPr>
            <p:cNvSpPr/>
            <p:nvPr/>
          </p:nvSpPr>
          <p:spPr>
            <a:xfrm>
              <a:off x="8202533" y="465374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6" name="爱设计-6-27">
              <a:extLst>
                <a:ext uri="{FF2B5EF4-FFF2-40B4-BE49-F238E27FC236}">
                  <a16:creationId xmlns:a16="http://schemas.microsoft.com/office/drawing/2014/main" id="{E11FC5E5-6640-0E03-6C1F-848B0174AA2A}"/>
                </a:ext>
              </a:extLst>
            </p:cNvPr>
            <p:cNvSpPr/>
            <p:nvPr/>
          </p:nvSpPr>
          <p:spPr>
            <a:xfrm>
              <a:off x="8304785" y="465374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7" name="爱设计-6-28">
              <a:extLst>
                <a:ext uri="{FF2B5EF4-FFF2-40B4-BE49-F238E27FC236}">
                  <a16:creationId xmlns:a16="http://schemas.microsoft.com/office/drawing/2014/main" id="{80F7581C-43B0-E886-C268-7861B087C834}"/>
                </a:ext>
              </a:extLst>
            </p:cNvPr>
            <p:cNvSpPr/>
            <p:nvPr/>
          </p:nvSpPr>
          <p:spPr>
            <a:xfrm>
              <a:off x="8407036" y="465374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8" name="爱设计-6-29">
              <a:extLst>
                <a:ext uri="{FF2B5EF4-FFF2-40B4-BE49-F238E27FC236}">
                  <a16:creationId xmlns:a16="http://schemas.microsoft.com/office/drawing/2014/main" id="{3B0CB405-F571-6A84-E718-81F86B92A7E0}"/>
                </a:ext>
              </a:extLst>
            </p:cNvPr>
            <p:cNvSpPr/>
            <p:nvPr/>
          </p:nvSpPr>
          <p:spPr>
            <a:xfrm>
              <a:off x="8509288" y="465374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9" name="爱设计-6-30">
              <a:extLst>
                <a:ext uri="{FF2B5EF4-FFF2-40B4-BE49-F238E27FC236}">
                  <a16:creationId xmlns:a16="http://schemas.microsoft.com/office/drawing/2014/main" id="{71A76FA0-85ED-885B-7771-6DA12C6E19B7}"/>
                </a:ext>
              </a:extLst>
            </p:cNvPr>
            <p:cNvSpPr/>
            <p:nvPr/>
          </p:nvSpPr>
          <p:spPr>
            <a:xfrm>
              <a:off x="8611540" y="465374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0" name="爱设计-6-31">
              <a:extLst>
                <a:ext uri="{FF2B5EF4-FFF2-40B4-BE49-F238E27FC236}">
                  <a16:creationId xmlns:a16="http://schemas.microsoft.com/office/drawing/2014/main" id="{99620297-49E7-071B-EE8A-129E9A63E0CC}"/>
                </a:ext>
              </a:extLst>
            </p:cNvPr>
            <p:cNvSpPr/>
            <p:nvPr/>
          </p:nvSpPr>
          <p:spPr>
            <a:xfrm>
              <a:off x="7691275" y="4756001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1" name="爱设计-6-32">
              <a:extLst>
                <a:ext uri="{FF2B5EF4-FFF2-40B4-BE49-F238E27FC236}">
                  <a16:creationId xmlns:a16="http://schemas.microsoft.com/office/drawing/2014/main" id="{44669619-EA63-97A4-ABE4-C139EB93CA40}"/>
                </a:ext>
              </a:extLst>
            </p:cNvPr>
            <p:cNvSpPr/>
            <p:nvPr/>
          </p:nvSpPr>
          <p:spPr>
            <a:xfrm>
              <a:off x="7793527" y="4756001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2" name="爱设计-6-33">
              <a:extLst>
                <a:ext uri="{FF2B5EF4-FFF2-40B4-BE49-F238E27FC236}">
                  <a16:creationId xmlns:a16="http://schemas.microsoft.com/office/drawing/2014/main" id="{38E3D841-F014-E6D7-2869-9D9D2AD2E704}"/>
                </a:ext>
              </a:extLst>
            </p:cNvPr>
            <p:cNvSpPr/>
            <p:nvPr/>
          </p:nvSpPr>
          <p:spPr>
            <a:xfrm>
              <a:off x="7895778" y="4756001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3" name="爱设计-6-34">
              <a:extLst>
                <a:ext uri="{FF2B5EF4-FFF2-40B4-BE49-F238E27FC236}">
                  <a16:creationId xmlns:a16="http://schemas.microsoft.com/office/drawing/2014/main" id="{D4CC1C2F-1712-78BE-3738-8D5477EE5AA0}"/>
                </a:ext>
              </a:extLst>
            </p:cNvPr>
            <p:cNvSpPr/>
            <p:nvPr/>
          </p:nvSpPr>
          <p:spPr>
            <a:xfrm>
              <a:off x="7998030" y="4756001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4" name="爱设计-6-35">
              <a:extLst>
                <a:ext uri="{FF2B5EF4-FFF2-40B4-BE49-F238E27FC236}">
                  <a16:creationId xmlns:a16="http://schemas.microsoft.com/office/drawing/2014/main" id="{3061F9E7-BAA2-E7F0-A91D-5BBC8E6DC0E8}"/>
                </a:ext>
              </a:extLst>
            </p:cNvPr>
            <p:cNvSpPr/>
            <p:nvPr/>
          </p:nvSpPr>
          <p:spPr>
            <a:xfrm>
              <a:off x="8100281" y="4756001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5" name="爱设计-6-36">
              <a:extLst>
                <a:ext uri="{FF2B5EF4-FFF2-40B4-BE49-F238E27FC236}">
                  <a16:creationId xmlns:a16="http://schemas.microsoft.com/office/drawing/2014/main" id="{AEDC21CF-FC24-0427-6E7E-4FCD2B3275BD}"/>
                </a:ext>
              </a:extLst>
            </p:cNvPr>
            <p:cNvSpPr/>
            <p:nvPr/>
          </p:nvSpPr>
          <p:spPr>
            <a:xfrm>
              <a:off x="8202533" y="4756001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6" name="爱设计-6-37">
              <a:extLst>
                <a:ext uri="{FF2B5EF4-FFF2-40B4-BE49-F238E27FC236}">
                  <a16:creationId xmlns:a16="http://schemas.microsoft.com/office/drawing/2014/main" id="{D6A4C740-3D24-A05E-C20B-525E9B3A2522}"/>
                </a:ext>
              </a:extLst>
            </p:cNvPr>
            <p:cNvSpPr/>
            <p:nvPr/>
          </p:nvSpPr>
          <p:spPr>
            <a:xfrm>
              <a:off x="8304785" y="4756001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7" name="爱设计-6-38">
              <a:extLst>
                <a:ext uri="{FF2B5EF4-FFF2-40B4-BE49-F238E27FC236}">
                  <a16:creationId xmlns:a16="http://schemas.microsoft.com/office/drawing/2014/main" id="{77A365AE-10D5-6A30-D6E2-A3828A81ED59}"/>
                </a:ext>
              </a:extLst>
            </p:cNvPr>
            <p:cNvSpPr/>
            <p:nvPr/>
          </p:nvSpPr>
          <p:spPr>
            <a:xfrm>
              <a:off x="8407036" y="4756001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8" name="爱设计-6-39">
              <a:extLst>
                <a:ext uri="{FF2B5EF4-FFF2-40B4-BE49-F238E27FC236}">
                  <a16:creationId xmlns:a16="http://schemas.microsoft.com/office/drawing/2014/main" id="{6479915B-EBE0-5BC4-212C-8A05103AD2F3}"/>
                </a:ext>
              </a:extLst>
            </p:cNvPr>
            <p:cNvSpPr/>
            <p:nvPr/>
          </p:nvSpPr>
          <p:spPr>
            <a:xfrm>
              <a:off x="8509288" y="4756001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9" name="爱设计-6-40">
              <a:extLst>
                <a:ext uri="{FF2B5EF4-FFF2-40B4-BE49-F238E27FC236}">
                  <a16:creationId xmlns:a16="http://schemas.microsoft.com/office/drawing/2014/main" id="{78497A1C-E1E5-6C89-D4D0-FF34FC10CB40}"/>
                </a:ext>
              </a:extLst>
            </p:cNvPr>
            <p:cNvSpPr/>
            <p:nvPr/>
          </p:nvSpPr>
          <p:spPr>
            <a:xfrm>
              <a:off x="8611540" y="4756001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0" name="爱设计-6-41">
              <a:extLst>
                <a:ext uri="{FF2B5EF4-FFF2-40B4-BE49-F238E27FC236}">
                  <a16:creationId xmlns:a16="http://schemas.microsoft.com/office/drawing/2014/main" id="{066869BC-DD9F-B4DD-C610-E26DD920744B}"/>
                </a:ext>
              </a:extLst>
            </p:cNvPr>
            <p:cNvSpPr/>
            <p:nvPr/>
          </p:nvSpPr>
          <p:spPr>
            <a:xfrm>
              <a:off x="7691275" y="4858252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1" name="爱设计-6-42">
              <a:extLst>
                <a:ext uri="{FF2B5EF4-FFF2-40B4-BE49-F238E27FC236}">
                  <a16:creationId xmlns:a16="http://schemas.microsoft.com/office/drawing/2014/main" id="{6C06855B-BABA-9D17-1C35-5EBD7B41982F}"/>
                </a:ext>
              </a:extLst>
            </p:cNvPr>
            <p:cNvSpPr/>
            <p:nvPr/>
          </p:nvSpPr>
          <p:spPr>
            <a:xfrm>
              <a:off x="7793527" y="4858252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2" name="爱设计-6-43">
              <a:extLst>
                <a:ext uri="{FF2B5EF4-FFF2-40B4-BE49-F238E27FC236}">
                  <a16:creationId xmlns:a16="http://schemas.microsoft.com/office/drawing/2014/main" id="{51344596-7192-3A68-3D9F-D4E04C436BF6}"/>
                </a:ext>
              </a:extLst>
            </p:cNvPr>
            <p:cNvSpPr/>
            <p:nvPr/>
          </p:nvSpPr>
          <p:spPr>
            <a:xfrm>
              <a:off x="7895778" y="4858252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3" name="爱设计-6-44">
              <a:extLst>
                <a:ext uri="{FF2B5EF4-FFF2-40B4-BE49-F238E27FC236}">
                  <a16:creationId xmlns:a16="http://schemas.microsoft.com/office/drawing/2014/main" id="{15D70443-8263-FA37-6AF3-704C02E8D001}"/>
                </a:ext>
              </a:extLst>
            </p:cNvPr>
            <p:cNvSpPr/>
            <p:nvPr/>
          </p:nvSpPr>
          <p:spPr>
            <a:xfrm>
              <a:off x="7998030" y="4858252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4" name="爱设计-6-45">
              <a:extLst>
                <a:ext uri="{FF2B5EF4-FFF2-40B4-BE49-F238E27FC236}">
                  <a16:creationId xmlns:a16="http://schemas.microsoft.com/office/drawing/2014/main" id="{BB5D81A1-8F10-B0E1-E3AE-103C4551F727}"/>
                </a:ext>
              </a:extLst>
            </p:cNvPr>
            <p:cNvSpPr/>
            <p:nvPr/>
          </p:nvSpPr>
          <p:spPr>
            <a:xfrm>
              <a:off x="8100281" y="4858252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5" name="爱设计-6-46">
              <a:extLst>
                <a:ext uri="{FF2B5EF4-FFF2-40B4-BE49-F238E27FC236}">
                  <a16:creationId xmlns:a16="http://schemas.microsoft.com/office/drawing/2014/main" id="{CE2EEC86-CF54-73B5-2E08-990321B04864}"/>
                </a:ext>
              </a:extLst>
            </p:cNvPr>
            <p:cNvSpPr/>
            <p:nvPr/>
          </p:nvSpPr>
          <p:spPr>
            <a:xfrm>
              <a:off x="8202533" y="4858252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6" name="爱设计-6-47">
              <a:extLst>
                <a:ext uri="{FF2B5EF4-FFF2-40B4-BE49-F238E27FC236}">
                  <a16:creationId xmlns:a16="http://schemas.microsoft.com/office/drawing/2014/main" id="{AC03D875-553D-8430-FBA4-6D3863378EE3}"/>
                </a:ext>
              </a:extLst>
            </p:cNvPr>
            <p:cNvSpPr/>
            <p:nvPr/>
          </p:nvSpPr>
          <p:spPr>
            <a:xfrm>
              <a:off x="8304785" y="4858252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7" name="爱设计-6-48">
              <a:extLst>
                <a:ext uri="{FF2B5EF4-FFF2-40B4-BE49-F238E27FC236}">
                  <a16:creationId xmlns:a16="http://schemas.microsoft.com/office/drawing/2014/main" id="{F14B6D88-3F1E-4BEB-2F7C-1576B41FF2F1}"/>
                </a:ext>
              </a:extLst>
            </p:cNvPr>
            <p:cNvSpPr/>
            <p:nvPr/>
          </p:nvSpPr>
          <p:spPr>
            <a:xfrm>
              <a:off x="8407036" y="4858252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8" name="爱设计-6-49">
              <a:extLst>
                <a:ext uri="{FF2B5EF4-FFF2-40B4-BE49-F238E27FC236}">
                  <a16:creationId xmlns:a16="http://schemas.microsoft.com/office/drawing/2014/main" id="{809DEC99-8535-EC9C-0090-084DC21DB5D3}"/>
                </a:ext>
              </a:extLst>
            </p:cNvPr>
            <p:cNvSpPr/>
            <p:nvPr/>
          </p:nvSpPr>
          <p:spPr>
            <a:xfrm>
              <a:off x="8509288" y="4858252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9" name="爱设计-6-50">
              <a:extLst>
                <a:ext uri="{FF2B5EF4-FFF2-40B4-BE49-F238E27FC236}">
                  <a16:creationId xmlns:a16="http://schemas.microsoft.com/office/drawing/2014/main" id="{A276A082-F0B0-D3A0-E782-4E263DB58308}"/>
                </a:ext>
              </a:extLst>
            </p:cNvPr>
            <p:cNvSpPr/>
            <p:nvPr/>
          </p:nvSpPr>
          <p:spPr>
            <a:xfrm>
              <a:off x="8611540" y="4858252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0" name="爱设计-6-51">
              <a:extLst>
                <a:ext uri="{FF2B5EF4-FFF2-40B4-BE49-F238E27FC236}">
                  <a16:creationId xmlns:a16="http://schemas.microsoft.com/office/drawing/2014/main" id="{A4772C42-D2B7-A293-D128-DC9F0BC8B5DB}"/>
                </a:ext>
              </a:extLst>
            </p:cNvPr>
            <p:cNvSpPr/>
            <p:nvPr/>
          </p:nvSpPr>
          <p:spPr>
            <a:xfrm>
              <a:off x="7691275" y="4960503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1" name="爱设计-6-52">
              <a:extLst>
                <a:ext uri="{FF2B5EF4-FFF2-40B4-BE49-F238E27FC236}">
                  <a16:creationId xmlns:a16="http://schemas.microsoft.com/office/drawing/2014/main" id="{8868EDD3-416A-A54C-6E74-3AB16214D994}"/>
                </a:ext>
              </a:extLst>
            </p:cNvPr>
            <p:cNvSpPr/>
            <p:nvPr/>
          </p:nvSpPr>
          <p:spPr>
            <a:xfrm>
              <a:off x="7793527" y="4960503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2" name="爱设计-6-53">
              <a:extLst>
                <a:ext uri="{FF2B5EF4-FFF2-40B4-BE49-F238E27FC236}">
                  <a16:creationId xmlns:a16="http://schemas.microsoft.com/office/drawing/2014/main" id="{31328D83-1B49-7F25-F27E-B7D7575270D9}"/>
                </a:ext>
              </a:extLst>
            </p:cNvPr>
            <p:cNvSpPr/>
            <p:nvPr/>
          </p:nvSpPr>
          <p:spPr>
            <a:xfrm>
              <a:off x="7895778" y="4960503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3" name="爱设计-6-54">
              <a:extLst>
                <a:ext uri="{FF2B5EF4-FFF2-40B4-BE49-F238E27FC236}">
                  <a16:creationId xmlns:a16="http://schemas.microsoft.com/office/drawing/2014/main" id="{5264486F-6D61-A7F8-CD3C-AB82D1128112}"/>
                </a:ext>
              </a:extLst>
            </p:cNvPr>
            <p:cNvSpPr/>
            <p:nvPr/>
          </p:nvSpPr>
          <p:spPr>
            <a:xfrm>
              <a:off x="7998030" y="4960503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4" name="爱设计-6-55">
              <a:extLst>
                <a:ext uri="{FF2B5EF4-FFF2-40B4-BE49-F238E27FC236}">
                  <a16:creationId xmlns:a16="http://schemas.microsoft.com/office/drawing/2014/main" id="{228B0197-32BB-25E6-7725-39498FF375E7}"/>
                </a:ext>
              </a:extLst>
            </p:cNvPr>
            <p:cNvSpPr/>
            <p:nvPr/>
          </p:nvSpPr>
          <p:spPr>
            <a:xfrm>
              <a:off x="8100281" y="4960503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5" name="爱设计-6-56">
              <a:extLst>
                <a:ext uri="{FF2B5EF4-FFF2-40B4-BE49-F238E27FC236}">
                  <a16:creationId xmlns:a16="http://schemas.microsoft.com/office/drawing/2014/main" id="{EA09FCB8-9926-A5FA-E442-5C50F7F8447C}"/>
                </a:ext>
              </a:extLst>
            </p:cNvPr>
            <p:cNvSpPr/>
            <p:nvPr/>
          </p:nvSpPr>
          <p:spPr>
            <a:xfrm>
              <a:off x="8202533" y="4960503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6" name="爱设计-6-57">
              <a:extLst>
                <a:ext uri="{FF2B5EF4-FFF2-40B4-BE49-F238E27FC236}">
                  <a16:creationId xmlns:a16="http://schemas.microsoft.com/office/drawing/2014/main" id="{455D307A-2168-0B01-4025-CAFD6676A498}"/>
                </a:ext>
              </a:extLst>
            </p:cNvPr>
            <p:cNvSpPr/>
            <p:nvPr/>
          </p:nvSpPr>
          <p:spPr>
            <a:xfrm>
              <a:off x="8304785" y="4960503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7" name="爱设计-6-58">
              <a:extLst>
                <a:ext uri="{FF2B5EF4-FFF2-40B4-BE49-F238E27FC236}">
                  <a16:creationId xmlns:a16="http://schemas.microsoft.com/office/drawing/2014/main" id="{67A935F2-B55B-F86F-A09C-B229351A151F}"/>
                </a:ext>
              </a:extLst>
            </p:cNvPr>
            <p:cNvSpPr/>
            <p:nvPr/>
          </p:nvSpPr>
          <p:spPr>
            <a:xfrm>
              <a:off x="8407036" y="4960503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8" name="爱设计-6-59">
              <a:extLst>
                <a:ext uri="{FF2B5EF4-FFF2-40B4-BE49-F238E27FC236}">
                  <a16:creationId xmlns:a16="http://schemas.microsoft.com/office/drawing/2014/main" id="{DA1600D5-0E86-DE45-C080-A0FD5F93F3E1}"/>
                </a:ext>
              </a:extLst>
            </p:cNvPr>
            <p:cNvSpPr/>
            <p:nvPr/>
          </p:nvSpPr>
          <p:spPr>
            <a:xfrm>
              <a:off x="8509288" y="4960503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9" name="爱设计-6-60">
              <a:extLst>
                <a:ext uri="{FF2B5EF4-FFF2-40B4-BE49-F238E27FC236}">
                  <a16:creationId xmlns:a16="http://schemas.microsoft.com/office/drawing/2014/main" id="{064DC53E-D924-3C44-72CC-EE5051D549D8}"/>
                </a:ext>
              </a:extLst>
            </p:cNvPr>
            <p:cNvSpPr/>
            <p:nvPr/>
          </p:nvSpPr>
          <p:spPr>
            <a:xfrm>
              <a:off x="8611540" y="4960503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0" name="爱设计-6-61">
              <a:extLst>
                <a:ext uri="{FF2B5EF4-FFF2-40B4-BE49-F238E27FC236}">
                  <a16:creationId xmlns:a16="http://schemas.microsoft.com/office/drawing/2014/main" id="{2E66220F-B40B-756F-879F-D19D0AE57F2C}"/>
                </a:ext>
              </a:extLst>
            </p:cNvPr>
            <p:cNvSpPr/>
            <p:nvPr/>
          </p:nvSpPr>
          <p:spPr>
            <a:xfrm>
              <a:off x="7691275" y="5062755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1" name="爱设计-6-62">
              <a:extLst>
                <a:ext uri="{FF2B5EF4-FFF2-40B4-BE49-F238E27FC236}">
                  <a16:creationId xmlns:a16="http://schemas.microsoft.com/office/drawing/2014/main" id="{34A6A735-66C4-E1D2-DBD7-366A585DCA71}"/>
                </a:ext>
              </a:extLst>
            </p:cNvPr>
            <p:cNvSpPr/>
            <p:nvPr/>
          </p:nvSpPr>
          <p:spPr>
            <a:xfrm>
              <a:off x="7793527" y="5062755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2" name="爱设计-6-63">
              <a:extLst>
                <a:ext uri="{FF2B5EF4-FFF2-40B4-BE49-F238E27FC236}">
                  <a16:creationId xmlns:a16="http://schemas.microsoft.com/office/drawing/2014/main" id="{7E8BF2BD-9C64-A124-697C-A3EE4D8D7D77}"/>
                </a:ext>
              </a:extLst>
            </p:cNvPr>
            <p:cNvSpPr/>
            <p:nvPr/>
          </p:nvSpPr>
          <p:spPr>
            <a:xfrm>
              <a:off x="7895778" y="5062755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3" name="爱设计-6-64">
              <a:extLst>
                <a:ext uri="{FF2B5EF4-FFF2-40B4-BE49-F238E27FC236}">
                  <a16:creationId xmlns:a16="http://schemas.microsoft.com/office/drawing/2014/main" id="{2FC7B8B9-F51A-84F6-2110-42A044601F93}"/>
                </a:ext>
              </a:extLst>
            </p:cNvPr>
            <p:cNvSpPr/>
            <p:nvPr/>
          </p:nvSpPr>
          <p:spPr>
            <a:xfrm>
              <a:off x="7998030" y="5062755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4" name="爱设计-6-65">
              <a:extLst>
                <a:ext uri="{FF2B5EF4-FFF2-40B4-BE49-F238E27FC236}">
                  <a16:creationId xmlns:a16="http://schemas.microsoft.com/office/drawing/2014/main" id="{A020861B-3DB6-EA40-269A-D191A43441C8}"/>
                </a:ext>
              </a:extLst>
            </p:cNvPr>
            <p:cNvSpPr/>
            <p:nvPr/>
          </p:nvSpPr>
          <p:spPr>
            <a:xfrm>
              <a:off x="8100281" y="5062755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5" name="爱设计-6-66">
              <a:extLst>
                <a:ext uri="{FF2B5EF4-FFF2-40B4-BE49-F238E27FC236}">
                  <a16:creationId xmlns:a16="http://schemas.microsoft.com/office/drawing/2014/main" id="{C44918D9-C488-2521-1DA6-464063C8AE39}"/>
                </a:ext>
              </a:extLst>
            </p:cNvPr>
            <p:cNvSpPr/>
            <p:nvPr/>
          </p:nvSpPr>
          <p:spPr>
            <a:xfrm>
              <a:off x="8202533" y="5062755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6" name="爱设计-6-67">
              <a:extLst>
                <a:ext uri="{FF2B5EF4-FFF2-40B4-BE49-F238E27FC236}">
                  <a16:creationId xmlns:a16="http://schemas.microsoft.com/office/drawing/2014/main" id="{B7071248-28ED-BB7D-9F4E-75D3D5D8DD16}"/>
                </a:ext>
              </a:extLst>
            </p:cNvPr>
            <p:cNvSpPr/>
            <p:nvPr/>
          </p:nvSpPr>
          <p:spPr>
            <a:xfrm>
              <a:off x="8304785" y="5062755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7" name="爱设计-6-68">
              <a:extLst>
                <a:ext uri="{FF2B5EF4-FFF2-40B4-BE49-F238E27FC236}">
                  <a16:creationId xmlns:a16="http://schemas.microsoft.com/office/drawing/2014/main" id="{3346B823-05F0-ABA2-246A-D699C3BC81D0}"/>
                </a:ext>
              </a:extLst>
            </p:cNvPr>
            <p:cNvSpPr/>
            <p:nvPr/>
          </p:nvSpPr>
          <p:spPr>
            <a:xfrm>
              <a:off x="8407036" y="5062755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8" name="爱设计-6-69">
              <a:extLst>
                <a:ext uri="{FF2B5EF4-FFF2-40B4-BE49-F238E27FC236}">
                  <a16:creationId xmlns:a16="http://schemas.microsoft.com/office/drawing/2014/main" id="{E3ED8C8E-5050-F6E4-53DC-0999C33070BF}"/>
                </a:ext>
              </a:extLst>
            </p:cNvPr>
            <p:cNvSpPr/>
            <p:nvPr/>
          </p:nvSpPr>
          <p:spPr>
            <a:xfrm>
              <a:off x="8509288" y="5062755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9" name="爱设计-6-70">
              <a:extLst>
                <a:ext uri="{FF2B5EF4-FFF2-40B4-BE49-F238E27FC236}">
                  <a16:creationId xmlns:a16="http://schemas.microsoft.com/office/drawing/2014/main" id="{8517B3F6-E58A-8339-27BB-AA2C8FF76EDA}"/>
                </a:ext>
              </a:extLst>
            </p:cNvPr>
            <p:cNvSpPr/>
            <p:nvPr/>
          </p:nvSpPr>
          <p:spPr>
            <a:xfrm>
              <a:off x="8611540" y="5062755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0" name="爱设计-6-71">
              <a:extLst>
                <a:ext uri="{FF2B5EF4-FFF2-40B4-BE49-F238E27FC236}">
                  <a16:creationId xmlns:a16="http://schemas.microsoft.com/office/drawing/2014/main" id="{184A00F3-8301-7AB9-16E7-3436C56E383A}"/>
                </a:ext>
              </a:extLst>
            </p:cNvPr>
            <p:cNvSpPr/>
            <p:nvPr/>
          </p:nvSpPr>
          <p:spPr>
            <a:xfrm>
              <a:off x="7691275" y="5165005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1" name="爱设计-6-72">
              <a:extLst>
                <a:ext uri="{FF2B5EF4-FFF2-40B4-BE49-F238E27FC236}">
                  <a16:creationId xmlns:a16="http://schemas.microsoft.com/office/drawing/2014/main" id="{BDD20510-D4E5-0B71-1ECE-2EADA5436758}"/>
                </a:ext>
              </a:extLst>
            </p:cNvPr>
            <p:cNvSpPr/>
            <p:nvPr/>
          </p:nvSpPr>
          <p:spPr>
            <a:xfrm>
              <a:off x="7793527" y="5165005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2" name="爱设计-6-73">
              <a:extLst>
                <a:ext uri="{FF2B5EF4-FFF2-40B4-BE49-F238E27FC236}">
                  <a16:creationId xmlns:a16="http://schemas.microsoft.com/office/drawing/2014/main" id="{17F6785F-F4E8-4B5D-8464-E1FD89D0FC75}"/>
                </a:ext>
              </a:extLst>
            </p:cNvPr>
            <p:cNvSpPr/>
            <p:nvPr/>
          </p:nvSpPr>
          <p:spPr>
            <a:xfrm>
              <a:off x="7895778" y="5165005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3" name="爱设计-6-74">
              <a:extLst>
                <a:ext uri="{FF2B5EF4-FFF2-40B4-BE49-F238E27FC236}">
                  <a16:creationId xmlns:a16="http://schemas.microsoft.com/office/drawing/2014/main" id="{9EBADB46-4348-5B50-8B23-B89628C2EF6A}"/>
                </a:ext>
              </a:extLst>
            </p:cNvPr>
            <p:cNvSpPr/>
            <p:nvPr/>
          </p:nvSpPr>
          <p:spPr>
            <a:xfrm>
              <a:off x="7998030" y="5165005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4" name="爱设计-6-75">
              <a:extLst>
                <a:ext uri="{FF2B5EF4-FFF2-40B4-BE49-F238E27FC236}">
                  <a16:creationId xmlns:a16="http://schemas.microsoft.com/office/drawing/2014/main" id="{C3842B22-ECCB-951E-A04A-864FB47E846A}"/>
                </a:ext>
              </a:extLst>
            </p:cNvPr>
            <p:cNvSpPr/>
            <p:nvPr/>
          </p:nvSpPr>
          <p:spPr>
            <a:xfrm>
              <a:off x="8100281" y="5165005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5" name="爱设计-6-76">
              <a:extLst>
                <a:ext uri="{FF2B5EF4-FFF2-40B4-BE49-F238E27FC236}">
                  <a16:creationId xmlns:a16="http://schemas.microsoft.com/office/drawing/2014/main" id="{053817D0-4033-FFBC-79D4-F962EE6F6509}"/>
                </a:ext>
              </a:extLst>
            </p:cNvPr>
            <p:cNvSpPr/>
            <p:nvPr/>
          </p:nvSpPr>
          <p:spPr>
            <a:xfrm>
              <a:off x="8202533" y="5165005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6" name="爱设计-6-77">
              <a:extLst>
                <a:ext uri="{FF2B5EF4-FFF2-40B4-BE49-F238E27FC236}">
                  <a16:creationId xmlns:a16="http://schemas.microsoft.com/office/drawing/2014/main" id="{5C680A03-7B67-3734-3851-76E970A7B314}"/>
                </a:ext>
              </a:extLst>
            </p:cNvPr>
            <p:cNvSpPr/>
            <p:nvPr/>
          </p:nvSpPr>
          <p:spPr>
            <a:xfrm>
              <a:off x="8304785" y="5165005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7" name="爱设计-6-78">
              <a:extLst>
                <a:ext uri="{FF2B5EF4-FFF2-40B4-BE49-F238E27FC236}">
                  <a16:creationId xmlns:a16="http://schemas.microsoft.com/office/drawing/2014/main" id="{1FBDC487-01B9-C50C-9CDF-0A0013FF21B3}"/>
                </a:ext>
              </a:extLst>
            </p:cNvPr>
            <p:cNvSpPr/>
            <p:nvPr/>
          </p:nvSpPr>
          <p:spPr>
            <a:xfrm>
              <a:off x="8407036" y="5165005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8" name="爱设计-6-79">
              <a:extLst>
                <a:ext uri="{FF2B5EF4-FFF2-40B4-BE49-F238E27FC236}">
                  <a16:creationId xmlns:a16="http://schemas.microsoft.com/office/drawing/2014/main" id="{C770E833-01B7-002C-0A6F-847063ABC804}"/>
                </a:ext>
              </a:extLst>
            </p:cNvPr>
            <p:cNvSpPr/>
            <p:nvPr/>
          </p:nvSpPr>
          <p:spPr>
            <a:xfrm>
              <a:off x="8509288" y="5165005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9" name="爱设计-6-80">
              <a:extLst>
                <a:ext uri="{FF2B5EF4-FFF2-40B4-BE49-F238E27FC236}">
                  <a16:creationId xmlns:a16="http://schemas.microsoft.com/office/drawing/2014/main" id="{9AB4E6B9-0EF1-07EA-B7E8-507766A41FC6}"/>
                </a:ext>
              </a:extLst>
            </p:cNvPr>
            <p:cNvSpPr/>
            <p:nvPr/>
          </p:nvSpPr>
          <p:spPr>
            <a:xfrm>
              <a:off x="8611540" y="5165005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0" name="爱设计-6-81">
              <a:extLst>
                <a:ext uri="{FF2B5EF4-FFF2-40B4-BE49-F238E27FC236}">
                  <a16:creationId xmlns:a16="http://schemas.microsoft.com/office/drawing/2014/main" id="{F02281D5-141C-353B-EC65-27AB50B34079}"/>
                </a:ext>
              </a:extLst>
            </p:cNvPr>
            <p:cNvSpPr/>
            <p:nvPr/>
          </p:nvSpPr>
          <p:spPr>
            <a:xfrm>
              <a:off x="7691275" y="5267257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1" name="爱设计-6-82">
              <a:extLst>
                <a:ext uri="{FF2B5EF4-FFF2-40B4-BE49-F238E27FC236}">
                  <a16:creationId xmlns:a16="http://schemas.microsoft.com/office/drawing/2014/main" id="{2B57A152-3B47-4BCC-9F75-7749B0A55876}"/>
                </a:ext>
              </a:extLst>
            </p:cNvPr>
            <p:cNvSpPr/>
            <p:nvPr/>
          </p:nvSpPr>
          <p:spPr>
            <a:xfrm>
              <a:off x="7793527" y="5267257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2" name="爱设计-6-83">
              <a:extLst>
                <a:ext uri="{FF2B5EF4-FFF2-40B4-BE49-F238E27FC236}">
                  <a16:creationId xmlns:a16="http://schemas.microsoft.com/office/drawing/2014/main" id="{1F8A6BFE-DE7B-1242-CD59-A9103B23E8D5}"/>
                </a:ext>
              </a:extLst>
            </p:cNvPr>
            <p:cNvSpPr/>
            <p:nvPr/>
          </p:nvSpPr>
          <p:spPr>
            <a:xfrm>
              <a:off x="7895778" y="5267257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3" name="爱设计-6-84">
              <a:extLst>
                <a:ext uri="{FF2B5EF4-FFF2-40B4-BE49-F238E27FC236}">
                  <a16:creationId xmlns:a16="http://schemas.microsoft.com/office/drawing/2014/main" id="{BF3D4F89-91B8-BB8E-43B5-8B421E71D0AB}"/>
                </a:ext>
              </a:extLst>
            </p:cNvPr>
            <p:cNvSpPr/>
            <p:nvPr/>
          </p:nvSpPr>
          <p:spPr>
            <a:xfrm>
              <a:off x="7998030" y="5267257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4" name="爱设计-6-85">
              <a:extLst>
                <a:ext uri="{FF2B5EF4-FFF2-40B4-BE49-F238E27FC236}">
                  <a16:creationId xmlns:a16="http://schemas.microsoft.com/office/drawing/2014/main" id="{3303A8AE-81F2-5B92-9D81-0994D6D574B6}"/>
                </a:ext>
              </a:extLst>
            </p:cNvPr>
            <p:cNvSpPr/>
            <p:nvPr/>
          </p:nvSpPr>
          <p:spPr>
            <a:xfrm>
              <a:off x="8100281" y="5267257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5" name="爱设计-6-86">
              <a:extLst>
                <a:ext uri="{FF2B5EF4-FFF2-40B4-BE49-F238E27FC236}">
                  <a16:creationId xmlns:a16="http://schemas.microsoft.com/office/drawing/2014/main" id="{A657213B-5CA6-BE19-161B-3DF886902353}"/>
                </a:ext>
              </a:extLst>
            </p:cNvPr>
            <p:cNvSpPr/>
            <p:nvPr/>
          </p:nvSpPr>
          <p:spPr>
            <a:xfrm>
              <a:off x="8202533" y="5267257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6" name="爱设计-6-87">
              <a:extLst>
                <a:ext uri="{FF2B5EF4-FFF2-40B4-BE49-F238E27FC236}">
                  <a16:creationId xmlns:a16="http://schemas.microsoft.com/office/drawing/2014/main" id="{A743ED83-C31D-D3C0-926E-9885DD85E9B9}"/>
                </a:ext>
              </a:extLst>
            </p:cNvPr>
            <p:cNvSpPr/>
            <p:nvPr/>
          </p:nvSpPr>
          <p:spPr>
            <a:xfrm>
              <a:off x="8304785" y="5267257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7" name="爱设计-6-88">
              <a:extLst>
                <a:ext uri="{FF2B5EF4-FFF2-40B4-BE49-F238E27FC236}">
                  <a16:creationId xmlns:a16="http://schemas.microsoft.com/office/drawing/2014/main" id="{39D5CA84-2637-D205-89B8-B89E3CA12210}"/>
                </a:ext>
              </a:extLst>
            </p:cNvPr>
            <p:cNvSpPr/>
            <p:nvPr/>
          </p:nvSpPr>
          <p:spPr>
            <a:xfrm>
              <a:off x="8407036" y="5267257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8" name="爱设计-6-89">
              <a:extLst>
                <a:ext uri="{FF2B5EF4-FFF2-40B4-BE49-F238E27FC236}">
                  <a16:creationId xmlns:a16="http://schemas.microsoft.com/office/drawing/2014/main" id="{D1E662C3-CCF7-38CF-F5A1-BF0935511505}"/>
                </a:ext>
              </a:extLst>
            </p:cNvPr>
            <p:cNvSpPr/>
            <p:nvPr/>
          </p:nvSpPr>
          <p:spPr>
            <a:xfrm>
              <a:off x="8509288" y="5267257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9" name="爱设计-6-90">
              <a:extLst>
                <a:ext uri="{FF2B5EF4-FFF2-40B4-BE49-F238E27FC236}">
                  <a16:creationId xmlns:a16="http://schemas.microsoft.com/office/drawing/2014/main" id="{B9E12316-E91B-1165-0598-BF07E9EEA4F1}"/>
                </a:ext>
              </a:extLst>
            </p:cNvPr>
            <p:cNvSpPr/>
            <p:nvPr/>
          </p:nvSpPr>
          <p:spPr>
            <a:xfrm>
              <a:off x="8611540" y="5267257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0" name="爱设计-6-91">
              <a:extLst>
                <a:ext uri="{FF2B5EF4-FFF2-40B4-BE49-F238E27FC236}">
                  <a16:creationId xmlns:a16="http://schemas.microsoft.com/office/drawing/2014/main" id="{94E76FB2-1D16-7E64-84F7-83F8E0907DE2}"/>
                </a:ext>
              </a:extLst>
            </p:cNvPr>
            <p:cNvSpPr/>
            <p:nvPr/>
          </p:nvSpPr>
          <p:spPr>
            <a:xfrm>
              <a:off x="7691275" y="536950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1" name="爱设计-6-92">
              <a:extLst>
                <a:ext uri="{FF2B5EF4-FFF2-40B4-BE49-F238E27FC236}">
                  <a16:creationId xmlns:a16="http://schemas.microsoft.com/office/drawing/2014/main" id="{DEFB53C0-C8C8-7A03-A148-01342E42AF71}"/>
                </a:ext>
              </a:extLst>
            </p:cNvPr>
            <p:cNvSpPr/>
            <p:nvPr/>
          </p:nvSpPr>
          <p:spPr>
            <a:xfrm>
              <a:off x="7793527" y="536950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2" name="爱设计-6-93">
              <a:extLst>
                <a:ext uri="{FF2B5EF4-FFF2-40B4-BE49-F238E27FC236}">
                  <a16:creationId xmlns:a16="http://schemas.microsoft.com/office/drawing/2014/main" id="{D4999BB2-DD2C-F967-F963-339E6354C79D}"/>
                </a:ext>
              </a:extLst>
            </p:cNvPr>
            <p:cNvSpPr/>
            <p:nvPr/>
          </p:nvSpPr>
          <p:spPr>
            <a:xfrm>
              <a:off x="7895778" y="536950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3" name="爱设计-6-94">
              <a:extLst>
                <a:ext uri="{FF2B5EF4-FFF2-40B4-BE49-F238E27FC236}">
                  <a16:creationId xmlns:a16="http://schemas.microsoft.com/office/drawing/2014/main" id="{734E0A39-D4B9-C154-E2CE-5C5B05045B31}"/>
                </a:ext>
              </a:extLst>
            </p:cNvPr>
            <p:cNvSpPr/>
            <p:nvPr/>
          </p:nvSpPr>
          <p:spPr>
            <a:xfrm>
              <a:off x="7998030" y="536950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4" name="爱设计-6-95">
              <a:extLst>
                <a:ext uri="{FF2B5EF4-FFF2-40B4-BE49-F238E27FC236}">
                  <a16:creationId xmlns:a16="http://schemas.microsoft.com/office/drawing/2014/main" id="{DEC61E24-3459-F3C7-2812-857140113D63}"/>
                </a:ext>
              </a:extLst>
            </p:cNvPr>
            <p:cNvSpPr/>
            <p:nvPr/>
          </p:nvSpPr>
          <p:spPr>
            <a:xfrm>
              <a:off x="8100281" y="536950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5" name="爱设计-6-96">
              <a:extLst>
                <a:ext uri="{FF2B5EF4-FFF2-40B4-BE49-F238E27FC236}">
                  <a16:creationId xmlns:a16="http://schemas.microsoft.com/office/drawing/2014/main" id="{EE787E10-BDE7-AAFC-17A3-F10E12DFCF28}"/>
                </a:ext>
              </a:extLst>
            </p:cNvPr>
            <p:cNvSpPr/>
            <p:nvPr/>
          </p:nvSpPr>
          <p:spPr>
            <a:xfrm>
              <a:off x="8202533" y="536950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6" name="爱设计-6-97">
              <a:extLst>
                <a:ext uri="{FF2B5EF4-FFF2-40B4-BE49-F238E27FC236}">
                  <a16:creationId xmlns:a16="http://schemas.microsoft.com/office/drawing/2014/main" id="{EF00EF78-A9FE-1AB9-4CA0-A4148F6991D3}"/>
                </a:ext>
              </a:extLst>
            </p:cNvPr>
            <p:cNvSpPr/>
            <p:nvPr/>
          </p:nvSpPr>
          <p:spPr>
            <a:xfrm>
              <a:off x="8304785" y="536950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7" name="爱设计-6-98">
              <a:extLst>
                <a:ext uri="{FF2B5EF4-FFF2-40B4-BE49-F238E27FC236}">
                  <a16:creationId xmlns:a16="http://schemas.microsoft.com/office/drawing/2014/main" id="{F6FB7E1B-3BC5-11AD-9733-49950548939E}"/>
                </a:ext>
              </a:extLst>
            </p:cNvPr>
            <p:cNvSpPr/>
            <p:nvPr/>
          </p:nvSpPr>
          <p:spPr>
            <a:xfrm>
              <a:off x="8407036" y="536950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8" name="爱设计-6-99">
              <a:extLst>
                <a:ext uri="{FF2B5EF4-FFF2-40B4-BE49-F238E27FC236}">
                  <a16:creationId xmlns:a16="http://schemas.microsoft.com/office/drawing/2014/main" id="{79AC2B81-282D-01A0-82B1-161274300317}"/>
                </a:ext>
              </a:extLst>
            </p:cNvPr>
            <p:cNvSpPr/>
            <p:nvPr/>
          </p:nvSpPr>
          <p:spPr>
            <a:xfrm>
              <a:off x="8509288" y="536950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9" name="爱设计-6-100">
              <a:extLst>
                <a:ext uri="{FF2B5EF4-FFF2-40B4-BE49-F238E27FC236}">
                  <a16:creationId xmlns:a16="http://schemas.microsoft.com/office/drawing/2014/main" id="{566C73D8-A867-6496-1929-D4E1E86588D6}"/>
                </a:ext>
              </a:extLst>
            </p:cNvPr>
            <p:cNvSpPr/>
            <p:nvPr/>
          </p:nvSpPr>
          <p:spPr>
            <a:xfrm>
              <a:off x="8611540" y="536950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80" name="爱设计-7">
            <a:extLst>
              <a:ext uri="{FF2B5EF4-FFF2-40B4-BE49-F238E27FC236}">
                <a16:creationId xmlns:a16="http://schemas.microsoft.com/office/drawing/2014/main" id="{5E28591D-4B76-2CDB-F18C-5E5296E0B6E9}"/>
              </a:ext>
            </a:extLst>
          </p:cNvPr>
          <p:cNvGrpSpPr/>
          <p:nvPr/>
        </p:nvGrpSpPr>
        <p:grpSpPr>
          <a:xfrm>
            <a:off x="10783546" y="6121259"/>
            <a:ext cx="798854" cy="271869"/>
            <a:chOff x="15568076" y="4386430"/>
            <a:chExt cx="798854" cy="271869"/>
          </a:xfrm>
        </p:grpSpPr>
        <p:sp>
          <p:nvSpPr>
            <p:cNvPr id="281" name="爱设计-7-1">
              <a:extLst>
                <a:ext uri="{FF2B5EF4-FFF2-40B4-BE49-F238E27FC236}">
                  <a16:creationId xmlns:a16="http://schemas.microsoft.com/office/drawing/2014/main" id="{B47689E8-43E5-7000-3DBA-6B776C682970}"/>
                </a:ext>
              </a:extLst>
            </p:cNvPr>
            <p:cNvSpPr/>
            <p:nvPr/>
          </p:nvSpPr>
          <p:spPr>
            <a:xfrm rot="10800000" flipH="1">
              <a:off x="16147759" y="4443942"/>
              <a:ext cx="219171" cy="13831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706" y="0"/>
                  </a:moveTo>
                  <a:lnTo>
                    <a:pt x="12163" y="4029"/>
                  </a:lnTo>
                  <a:lnTo>
                    <a:pt x="14549" y="7809"/>
                  </a:lnTo>
                  <a:lnTo>
                    <a:pt x="0" y="7809"/>
                  </a:lnTo>
                  <a:lnTo>
                    <a:pt x="0" y="13500"/>
                  </a:lnTo>
                  <a:lnTo>
                    <a:pt x="14732" y="13500"/>
                  </a:lnTo>
                  <a:lnTo>
                    <a:pt x="12163" y="17571"/>
                  </a:lnTo>
                  <a:lnTo>
                    <a:pt x="14706" y="21600"/>
                  </a:lnTo>
                  <a:lnTo>
                    <a:pt x="18979" y="14829"/>
                  </a:lnTo>
                  <a:lnTo>
                    <a:pt x="19057" y="14954"/>
                  </a:lnTo>
                  <a:lnTo>
                    <a:pt x="21600" y="10925"/>
                  </a:lnTo>
                  <a:lnTo>
                    <a:pt x="21521" y="10800"/>
                  </a:lnTo>
                  <a:lnTo>
                    <a:pt x="21600" y="10675"/>
                  </a:lnTo>
                  <a:lnTo>
                    <a:pt x="19057" y="6646"/>
                  </a:lnTo>
                  <a:lnTo>
                    <a:pt x="18979" y="6771"/>
                  </a:lnTo>
                  <a:lnTo>
                    <a:pt x="14706" y="0"/>
                  </a:lnTo>
                  <a:close/>
                </a:path>
              </a:pathLst>
            </a:custGeom>
            <a:solidFill>
              <a:schemeClr val="accent1"/>
            </a:solidFill>
            <a:ln w="12700">
              <a:miter lim="400000"/>
            </a:ln>
          </p:spPr>
          <p:txBody>
            <a:bodyPr lIns="50800" tIns="50800" rIns="50800" bIns="50800" anchor="ctr"/>
            <a:lstStyle/>
            <a:p>
              <a:pPr defTabSz="825500">
                <a:defRPr sz="3200">
                  <a:solidFill>
                    <a:srgbClr val="00FF94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282" name="爱设计-7-2">
              <a:extLst>
                <a:ext uri="{FF2B5EF4-FFF2-40B4-BE49-F238E27FC236}">
                  <a16:creationId xmlns:a16="http://schemas.microsoft.com/office/drawing/2014/main" id="{02C2A5B8-A505-BAF4-703C-FB1158D233CE}"/>
                </a:ext>
              </a:extLst>
            </p:cNvPr>
            <p:cNvSpPr txBox="1"/>
            <p:nvPr/>
          </p:nvSpPr>
          <p:spPr>
            <a:xfrm>
              <a:off x="15568076" y="4386430"/>
              <a:ext cx="583493" cy="271869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50800" tIns="50800" rIns="50800" bIns="50800">
              <a:spAutoFit/>
            </a:bodyPr>
            <a:lstStyle>
              <a:lvl1pPr algn="l">
                <a:lnSpc>
                  <a:spcPct val="80000"/>
                </a:lnSpc>
                <a:defRPr sz="5000">
                  <a:solidFill>
                    <a:srgbClr val="FFFFFF"/>
                  </a:solidFill>
                  <a:latin typeface="Avenir Black"/>
                  <a:ea typeface="Avenir Black"/>
                  <a:cs typeface="Avenir Black"/>
                  <a:sym typeface="Avenir Black"/>
                </a:defRPr>
              </a:lvl1pPr>
            </a:lstStyle>
            <a:p>
              <a:pPr>
                <a:lnSpc>
                  <a:spcPct val="100000"/>
                </a:lnSpc>
              </a:pPr>
              <a:r>
                <a:rPr lang="en-US" sz="1100" dirty="0">
                  <a:latin typeface="+mj-ea"/>
                  <a:ea typeface="+mj-ea"/>
                </a:rPr>
                <a:t>ISHEJI</a:t>
              </a:r>
              <a:endParaRPr sz="1100" dirty="0">
                <a:latin typeface="+mj-ea"/>
                <a:ea typeface="+mj-ea"/>
              </a:endParaRPr>
            </a:p>
          </p:txBody>
        </p:sp>
      </p:grpSp>
      <p:sp>
        <p:nvSpPr>
          <p:cNvPr id="283" name="爱设计-8">
            <a:extLst>
              <a:ext uri="{FF2B5EF4-FFF2-40B4-BE49-F238E27FC236}">
                <a16:creationId xmlns:a16="http://schemas.microsoft.com/office/drawing/2014/main" id="{8FEBB0EC-E35A-DF42-5493-269BBD9BE27E}"/>
              </a:ext>
            </a:extLst>
          </p:cNvPr>
          <p:cNvSpPr/>
          <p:nvPr/>
        </p:nvSpPr>
        <p:spPr>
          <a:xfrm>
            <a:off x="-1074057" y="3030730"/>
            <a:ext cx="14224000" cy="1132583"/>
          </a:xfrm>
          <a:custGeom>
            <a:avLst/>
            <a:gdLst>
              <a:gd name="connsiteX0" fmla="*/ 0 w 14224000"/>
              <a:gd name="connsiteY0" fmla="*/ 537498 h 1132583"/>
              <a:gd name="connsiteX1" fmla="*/ 1262743 w 14224000"/>
              <a:gd name="connsiteY1" fmla="*/ 29498 h 1132583"/>
              <a:gd name="connsiteX2" fmla="*/ 3831772 w 14224000"/>
              <a:gd name="connsiteY2" fmla="*/ 726183 h 1132583"/>
              <a:gd name="connsiteX3" fmla="*/ 6357257 w 14224000"/>
              <a:gd name="connsiteY3" fmla="*/ 469 h 1132583"/>
              <a:gd name="connsiteX4" fmla="*/ 8389257 w 14224000"/>
              <a:gd name="connsiteY4" fmla="*/ 856812 h 1132583"/>
              <a:gd name="connsiteX5" fmla="*/ 11727543 w 14224000"/>
              <a:gd name="connsiteY5" fmla="*/ 334298 h 1132583"/>
              <a:gd name="connsiteX6" fmla="*/ 14224000 w 14224000"/>
              <a:gd name="connsiteY6" fmla="*/ 1132583 h 11325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4224000" h="1132583">
                <a:moveTo>
                  <a:pt x="0" y="537498"/>
                </a:moveTo>
                <a:cubicBezTo>
                  <a:pt x="312057" y="267774"/>
                  <a:pt x="624114" y="-1949"/>
                  <a:pt x="1262743" y="29498"/>
                </a:cubicBezTo>
                <a:cubicBezTo>
                  <a:pt x="1901372" y="60945"/>
                  <a:pt x="2982686" y="731021"/>
                  <a:pt x="3831772" y="726183"/>
                </a:cubicBezTo>
                <a:cubicBezTo>
                  <a:pt x="4680858" y="721345"/>
                  <a:pt x="5597676" y="-21302"/>
                  <a:pt x="6357257" y="469"/>
                </a:cubicBezTo>
                <a:cubicBezTo>
                  <a:pt x="7116838" y="22240"/>
                  <a:pt x="7494209" y="801174"/>
                  <a:pt x="8389257" y="856812"/>
                </a:cubicBezTo>
                <a:cubicBezTo>
                  <a:pt x="9284305" y="912450"/>
                  <a:pt x="10755086" y="288336"/>
                  <a:pt x="11727543" y="334298"/>
                </a:cubicBezTo>
                <a:cubicBezTo>
                  <a:pt x="12700000" y="380260"/>
                  <a:pt x="13462000" y="756421"/>
                  <a:pt x="14224000" y="1132583"/>
                </a:cubicBezTo>
              </a:path>
            </a:pathLst>
          </a:custGeom>
          <a:noFill/>
          <a:ln w="6350">
            <a:gradFill>
              <a:gsLst>
                <a:gs pos="0">
                  <a:schemeClr val="accent3"/>
                </a:gs>
                <a:gs pos="100000">
                  <a:schemeClr val="accent4"/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 Light"/>
              <a:cs typeface="+mn-cs"/>
            </a:endParaRPr>
          </a:p>
        </p:txBody>
      </p:sp>
      <p:sp>
        <p:nvSpPr>
          <p:cNvPr id="284" name="爱设计-9">
            <a:extLst>
              <a:ext uri="{FF2B5EF4-FFF2-40B4-BE49-F238E27FC236}">
                <a16:creationId xmlns:a16="http://schemas.microsoft.com/office/drawing/2014/main" id="{C5D9A95D-6827-E1E4-3538-14B073830964}"/>
              </a:ext>
            </a:extLst>
          </p:cNvPr>
          <p:cNvSpPr/>
          <p:nvPr/>
        </p:nvSpPr>
        <p:spPr>
          <a:xfrm>
            <a:off x="-1074057" y="2976066"/>
            <a:ext cx="14224000" cy="1132583"/>
          </a:xfrm>
          <a:custGeom>
            <a:avLst/>
            <a:gdLst>
              <a:gd name="connsiteX0" fmla="*/ 0 w 14224000"/>
              <a:gd name="connsiteY0" fmla="*/ 537498 h 1132583"/>
              <a:gd name="connsiteX1" fmla="*/ 1262743 w 14224000"/>
              <a:gd name="connsiteY1" fmla="*/ 29498 h 1132583"/>
              <a:gd name="connsiteX2" fmla="*/ 3831772 w 14224000"/>
              <a:gd name="connsiteY2" fmla="*/ 726183 h 1132583"/>
              <a:gd name="connsiteX3" fmla="*/ 6357257 w 14224000"/>
              <a:gd name="connsiteY3" fmla="*/ 469 h 1132583"/>
              <a:gd name="connsiteX4" fmla="*/ 8389257 w 14224000"/>
              <a:gd name="connsiteY4" fmla="*/ 856812 h 1132583"/>
              <a:gd name="connsiteX5" fmla="*/ 11727543 w 14224000"/>
              <a:gd name="connsiteY5" fmla="*/ 334298 h 1132583"/>
              <a:gd name="connsiteX6" fmla="*/ 14224000 w 14224000"/>
              <a:gd name="connsiteY6" fmla="*/ 1132583 h 11325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4224000" h="1132583">
                <a:moveTo>
                  <a:pt x="0" y="537498"/>
                </a:moveTo>
                <a:cubicBezTo>
                  <a:pt x="312057" y="267774"/>
                  <a:pt x="624114" y="-1949"/>
                  <a:pt x="1262743" y="29498"/>
                </a:cubicBezTo>
                <a:cubicBezTo>
                  <a:pt x="1901372" y="60945"/>
                  <a:pt x="2982686" y="731021"/>
                  <a:pt x="3831772" y="726183"/>
                </a:cubicBezTo>
                <a:cubicBezTo>
                  <a:pt x="4680858" y="721345"/>
                  <a:pt x="5597676" y="-21302"/>
                  <a:pt x="6357257" y="469"/>
                </a:cubicBezTo>
                <a:cubicBezTo>
                  <a:pt x="7116838" y="22240"/>
                  <a:pt x="7494209" y="801174"/>
                  <a:pt x="8389257" y="856812"/>
                </a:cubicBezTo>
                <a:cubicBezTo>
                  <a:pt x="9284305" y="912450"/>
                  <a:pt x="10755086" y="288336"/>
                  <a:pt x="11727543" y="334298"/>
                </a:cubicBezTo>
                <a:cubicBezTo>
                  <a:pt x="12700000" y="380260"/>
                  <a:pt x="13462000" y="756421"/>
                  <a:pt x="14224000" y="1132583"/>
                </a:cubicBezTo>
              </a:path>
            </a:pathLst>
          </a:custGeom>
          <a:noFill/>
          <a:ln w="6350"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 Light"/>
              <a:cs typeface="+mn-cs"/>
            </a:endParaRPr>
          </a:p>
        </p:txBody>
      </p:sp>
      <p:sp>
        <p:nvSpPr>
          <p:cNvPr id="285" name="爱设计-10">
            <a:extLst>
              <a:ext uri="{FF2B5EF4-FFF2-40B4-BE49-F238E27FC236}">
                <a16:creationId xmlns:a16="http://schemas.microsoft.com/office/drawing/2014/main" id="{36B65C8C-94EC-CA5F-783D-4AE249542546}"/>
              </a:ext>
            </a:extLst>
          </p:cNvPr>
          <p:cNvSpPr/>
          <p:nvPr/>
        </p:nvSpPr>
        <p:spPr>
          <a:xfrm>
            <a:off x="-957942" y="3085394"/>
            <a:ext cx="14224000" cy="1132583"/>
          </a:xfrm>
          <a:custGeom>
            <a:avLst/>
            <a:gdLst>
              <a:gd name="connsiteX0" fmla="*/ 0 w 14224000"/>
              <a:gd name="connsiteY0" fmla="*/ 537498 h 1132583"/>
              <a:gd name="connsiteX1" fmla="*/ 1262743 w 14224000"/>
              <a:gd name="connsiteY1" fmla="*/ 29498 h 1132583"/>
              <a:gd name="connsiteX2" fmla="*/ 3831772 w 14224000"/>
              <a:gd name="connsiteY2" fmla="*/ 726183 h 1132583"/>
              <a:gd name="connsiteX3" fmla="*/ 6357257 w 14224000"/>
              <a:gd name="connsiteY3" fmla="*/ 469 h 1132583"/>
              <a:gd name="connsiteX4" fmla="*/ 8389257 w 14224000"/>
              <a:gd name="connsiteY4" fmla="*/ 856812 h 1132583"/>
              <a:gd name="connsiteX5" fmla="*/ 11727543 w 14224000"/>
              <a:gd name="connsiteY5" fmla="*/ 334298 h 1132583"/>
              <a:gd name="connsiteX6" fmla="*/ 14224000 w 14224000"/>
              <a:gd name="connsiteY6" fmla="*/ 1132583 h 11325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4224000" h="1132583">
                <a:moveTo>
                  <a:pt x="0" y="537498"/>
                </a:moveTo>
                <a:cubicBezTo>
                  <a:pt x="312057" y="267774"/>
                  <a:pt x="624114" y="-1949"/>
                  <a:pt x="1262743" y="29498"/>
                </a:cubicBezTo>
                <a:cubicBezTo>
                  <a:pt x="1901372" y="60945"/>
                  <a:pt x="2982686" y="731021"/>
                  <a:pt x="3831772" y="726183"/>
                </a:cubicBezTo>
                <a:cubicBezTo>
                  <a:pt x="4680858" y="721345"/>
                  <a:pt x="5597676" y="-21302"/>
                  <a:pt x="6357257" y="469"/>
                </a:cubicBezTo>
                <a:cubicBezTo>
                  <a:pt x="7116838" y="22240"/>
                  <a:pt x="7494209" y="801174"/>
                  <a:pt x="8389257" y="856812"/>
                </a:cubicBezTo>
                <a:cubicBezTo>
                  <a:pt x="9284305" y="912450"/>
                  <a:pt x="10755086" y="288336"/>
                  <a:pt x="11727543" y="334298"/>
                </a:cubicBezTo>
                <a:cubicBezTo>
                  <a:pt x="12700000" y="380260"/>
                  <a:pt x="13462000" y="756421"/>
                  <a:pt x="14224000" y="1132583"/>
                </a:cubicBezTo>
              </a:path>
            </a:pathLst>
          </a:custGeom>
          <a:noFill/>
          <a:ln w="6350"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 Light"/>
              <a:cs typeface="+mn-cs"/>
            </a:endParaRPr>
          </a:p>
        </p:txBody>
      </p:sp>
      <p:sp>
        <p:nvSpPr>
          <p:cNvPr id="286" name="爱设计-11">
            <a:extLst>
              <a:ext uri="{FF2B5EF4-FFF2-40B4-BE49-F238E27FC236}">
                <a16:creationId xmlns:a16="http://schemas.microsoft.com/office/drawing/2014/main" id="{26D9D48A-C1FF-8FE2-E0EF-776109000A8D}"/>
              </a:ext>
            </a:extLst>
          </p:cNvPr>
          <p:cNvSpPr/>
          <p:nvPr/>
        </p:nvSpPr>
        <p:spPr>
          <a:xfrm flipV="1">
            <a:off x="2165426" y="2814003"/>
            <a:ext cx="453742" cy="453742"/>
          </a:xfrm>
          <a:prstGeom prst="donut">
            <a:avLst>
              <a:gd name="adj" fmla="val 20378"/>
            </a:avLst>
          </a:prstGeom>
          <a:solidFill>
            <a:schemeClr val="accent2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87" name="爱设计-12">
            <a:extLst>
              <a:ext uri="{FF2B5EF4-FFF2-40B4-BE49-F238E27FC236}">
                <a16:creationId xmlns:a16="http://schemas.microsoft.com/office/drawing/2014/main" id="{E6A4B979-B105-F068-F611-93CFECDBE36D}"/>
              </a:ext>
            </a:extLst>
          </p:cNvPr>
          <p:cNvSpPr/>
          <p:nvPr/>
        </p:nvSpPr>
        <p:spPr>
          <a:xfrm>
            <a:off x="1155276" y="2944354"/>
            <a:ext cx="1280332" cy="1280332"/>
          </a:xfrm>
          <a:custGeom>
            <a:avLst/>
            <a:gdLst>
              <a:gd name="connsiteX0" fmla="*/ 180000 w 1280332"/>
              <a:gd name="connsiteY0" fmla="*/ 0 h 1280332"/>
              <a:gd name="connsiteX1" fmla="*/ 1100332 w 1280332"/>
              <a:gd name="connsiteY1" fmla="*/ 0 h 1280332"/>
              <a:gd name="connsiteX2" fmla="*/ 1280332 w 1280332"/>
              <a:gd name="connsiteY2" fmla="*/ 180000 h 1280332"/>
              <a:gd name="connsiteX3" fmla="*/ 1280332 w 1280332"/>
              <a:gd name="connsiteY3" fmla="*/ 1100332 h 1280332"/>
              <a:gd name="connsiteX4" fmla="*/ 1100332 w 1280332"/>
              <a:gd name="connsiteY4" fmla="*/ 1280332 h 1280332"/>
              <a:gd name="connsiteX5" fmla="*/ 180000 w 1280332"/>
              <a:gd name="connsiteY5" fmla="*/ 1280332 h 1280332"/>
              <a:gd name="connsiteX6" fmla="*/ 0 w 1280332"/>
              <a:gd name="connsiteY6" fmla="*/ 1100332 h 1280332"/>
              <a:gd name="connsiteX7" fmla="*/ 0 w 1280332"/>
              <a:gd name="connsiteY7" fmla="*/ 180000 h 1280332"/>
              <a:gd name="connsiteX8" fmla="*/ 180000 w 1280332"/>
              <a:gd name="connsiteY8" fmla="*/ 0 h 12803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80332" h="1280332">
                <a:moveTo>
                  <a:pt x="180000" y="0"/>
                </a:moveTo>
                <a:lnTo>
                  <a:pt x="1100332" y="0"/>
                </a:lnTo>
                <a:cubicBezTo>
                  <a:pt x="1199692" y="0"/>
                  <a:pt x="1280332" y="80640"/>
                  <a:pt x="1280332" y="180000"/>
                </a:cubicBezTo>
                <a:lnTo>
                  <a:pt x="1280332" y="1100332"/>
                </a:lnTo>
                <a:cubicBezTo>
                  <a:pt x="1280332" y="1199692"/>
                  <a:pt x="1199692" y="1280332"/>
                  <a:pt x="1100332" y="1280332"/>
                </a:cubicBezTo>
                <a:lnTo>
                  <a:pt x="180000" y="1280332"/>
                </a:lnTo>
                <a:cubicBezTo>
                  <a:pt x="80640" y="1280332"/>
                  <a:pt x="0" y="1199692"/>
                  <a:pt x="0" y="1100332"/>
                </a:cubicBezTo>
                <a:lnTo>
                  <a:pt x="0" y="180000"/>
                </a:lnTo>
                <a:cubicBezTo>
                  <a:pt x="0" y="80640"/>
                  <a:pt x="80640" y="0"/>
                  <a:pt x="180000" y="0"/>
                </a:cubicBezTo>
              </a:path>
            </a:pathLst>
          </a:custGeom>
          <a:gradFill>
            <a:gsLst>
              <a:gs pos="0">
                <a:schemeClr val="accent3"/>
              </a:gs>
              <a:gs pos="100000">
                <a:schemeClr val="accent4"/>
              </a:gs>
            </a:gsLst>
            <a:lin ang="3600000" scaled="0"/>
          </a:gradFill>
          <a:ln>
            <a:noFill/>
          </a:ln>
          <a:effectLst>
            <a:outerShdw blurRad="177800" dist="63500" dir="2700000" algn="tl" rotWithShape="0">
              <a:schemeClr val="accent1">
                <a:lumMod val="50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288" name="爱设计-13">
            <a:extLst>
              <a:ext uri="{FF2B5EF4-FFF2-40B4-BE49-F238E27FC236}">
                <a16:creationId xmlns:a16="http://schemas.microsoft.com/office/drawing/2014/main" id="{EA2884D2-7B84-CAA3-0F2E-18687C32E170}"/>
              </a:ext>
            </a:extLst>
          </p:cNvPr>
          <p:cNvSpPr/>
          <p:nvPr/>
        </p:nvSpPr>
        <p:spPr>
          <a:xfrm>
            <a:off x="1176959" y="2966038"/>
            <a:ext cx="1236966" cy="1236966"/>
          </a:xfrm>
          <a:custGeom>
            <a:avLst/>
            <a:gdLst>
              <a:gd name="connsiteX0" fmla="*/ 180000 w 1236966"/>
              <a:gd name="connsiteY0" fmla="*/ 0 h 1236966"/>
              <a:gd name="connsiteX1" fmla="*/ 1056966 w 1236966"/>
              <a:gd name="connsiteY1" fmla="*/ 0 h 1236966"/>
              <a:gd name="connsiteX2" fmla="*/ 1236966 w 1236966"/>
              <a:gd name="connsiteY2" fmla="*/ 180000 h 1236966"/>
              <a:gd name="connsiteX3" fmla="*/ 1236966 w 1236966"/>
              <a:gd name="connsiteY3" fmla="*/ 1056966 h 1236966"/>
              <a:gd name="connsiteX4" fmla="*/ 1056966 w 1236966"/>
              <a:gd name="connsiteY4" fmla="*/ 1236966 h 1236966"/>
              <a:gd name="connsiteX5" fmla="*/ 180000 w 1236966"/>
              <a:gd name="connsiteY5" fmla="*/ 1236966 h 1236966"/>
              <a:gd name="connsiteX6" fmla="*/ 0 w 1236966"/>
              <a:gd name="connsiteY6" fmla="*/ 1056966 h 1236966"/>
              <a:gd name="connsiteX7" fmla="*/ 0 w 1236966"/>
              <a:gd name="connsiteY7" fmla="*/ 180000 h 1236966"/>
              <a:gd name="connsiteX8" fmla="*/ 180000 w 1236966"/>
              <a:gd name="connsiteY8" fmla="*/ 0 h 12369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36966" h="1236966">
                <a:moveTo>
                  <a:pt x="180000" y="0"/>
                </a:moveTo>
                <a:lnTo>
                  <a:pt x="1056966" y="0"/>
                </a:lnTo>
                <a:cubicBezTo>
                  <a:pt x="1156326" y="0"/>
                  <a:pt x="1236966" y="80640"/>
                  <a:pt x="1236966" y="180000"/>
                </a:cubicBezTo>
                <a:lnTo>
                  <a:pt x="1236966" y="1056966"/>
                </a:lnTo>
                <a:cubicBezTo>
                  <a:pt x="1236966" y="1156326"/>
                  <a:pt x="1156326" y="1236966"/>
                  <a:pt x="1056966" y="1236966"/>
                </a:cubicBezTo>
                <a:lnTo>
                  <a:pt x="180000" y="1236966"/>
                </a:lnTo>
                <a:cubicBezTo>
                  <a:pt x="80640" y="1236966"/>
                  <a:pt x="0" y="1156326"/>
                  <a:pt x="0" y="1056966"/>
                </a:cubicBezTo>
                <a:lnTo>
                  <a:pt x="0" y="180000"/>
                </a:lnTo>
                <a:cubicBezTo>
                  <a:pt x="0" y="80640"/>
                  <a:pt x="80640" y="0"/>
                  <a:pt x="180000" y="0"/>
                </a:cubicBezTo>
              </a:path>
            </a:pathLst>
          </a:custGeom>
          <a:blipFill dpi="0" rotWithShape="1">
            <a:blip r:embed="rId2"/>
            <a:srcRect/>
            <a:stretch>
              <a:fillRect l="-31328" t="-52600" r="-231260" b="-111938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 sz="1200">
              <a:solidFill>
                <a:prstClr val="white"/>
              </a:solidFill>
              <a:latin typeface="Calibri" panose="020F0502020204030204"/>
              <a:ea typeface="微软雅黑 Light"/>
            </a:endParaRPr>
          </a:p>
        </p:txBody>
      </p:sp>
      <p:sp>
        <p:nvSpPr>
          <p:cNvPr id="290" name="爱设计-14">
            <a:extLst>
              <a:ext uri="{FF2B5EF4-FFF2-40B4-BE49-F238E27FC236}">
                <a16:creationId xmlns:a16="http://schemas.microsoft.com/office/drawing/2014/main" id="{02AA4EC2-A2DC-7765-7DA9-90F80AED94EB}"/>
              </a:ext>
            </a:extLst>
          </p:cNvPr>
          <p:cNvSpPr txBox="1"/>
          <p:nvPr/>
        </p:nvSpPr>
        <p:spPr>
          <a:xfrm>
            <a:off x="1077297" y="4665940"/>
            <a:ext cx="1436291" cy="262701"/>
          </a:xfrm>
          <a:prstGeom prst="rect">
            <a:avLst/>
          </a:prstGeom>
        </p:spPr>
        <p:txBody>
          <a:bodyPr vert="horz" wrap="none" lIns="0" tIns="0" rIns="0" bIns="0" rtlCol="0" anchor="ctr" anchorCtr="0">
            <a:noAutofit/>
          </a:bodyPr>
          <a:lstStyle>
            <a:defPPr>
              <a:defRPr lang="zh-CN"/>
            </a:defPPr>
            <a:lvl1pPr>
              <a:lnSpc>
                <a:spcPct val="110000"/>
              </a:lnSpc>
              <a:spcBef>
                <a:spcPct val="0"/>
              </a:spcBef>
              <a:buNone/>
              <a:defRPr sz="2000">
                <a:ln w="3175">
                  <a:noFill/>
                </a:ln>
                <a:gradFill>
                  <a:gsLst>
                    <a:gs pos="95000">
                      <a:schemeClr val="accent2"/>
                    </a:gs>
                    <a:gs pos="15000">
                      <a:schemeClr val="accent1"/>
                    </a:gs>
                  </a:gsLst>
                  <a:lin ang="0" scaled="0"/>
                </a:gradFill>
                <a:effectLst>
                  <a:outerShdw blurRad="63500" dist="38100" dir="5400000" algn="t" rotWithShape="0">
                    <a:schemeClr val="accent2">
                      <a:lumMod val="50000"/>
                      <a:alpha val="12000"/>
                    </a:schemeClr>
                  </a:outerShdw>
                </a:effectLst>
                <a:latin typeface="+mj-ea"/>
                <a:ea typeface="+mj-ea"/>
              </a:defRPr>
            </a:lvl1pPr>
          </a:lstStyle>
          <a:p>
            <a:pPr algn="ctr"/>
            <a:r>
              <a:rPr lang="zh-CN" altLang="en-US" sz="1600" dirty="0"/>
              <a:t>内容智能流转</a:t>
            </a:r>
          </a:p>
        </p:txBody>
      </p:sp>
      <p:sp>
        <p:nvSpPr>
          <p:cNvPr id="291" name="爱设计-15">
            <a:extLst>
              <a:ext uri="{FF2B5EF4-FFF2-40B4-BE49-F238E27FC236}">
                <a16:creationId xmlns:a16="http://schemas.microsoft.com/office/drawing/2014/main" id="{7B3DCEA9-DFD2-EA96-CF44-A7B7D38624FB}"/>
              </a:ext>
            </a:extLst>
          </p:cNvPr>
          <p:cNvSpPr txBox="1"/>
          <p:nvPr/>
        </p:nvSpPr>
        <p:spPr>
          <a:xfrm>
            <a:off x="922036" y="4980589"/>
            <a:ext cx="1746812" cy="245965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>
            <a:defPPr>
              <a:defRPr lang="zh-CN"/>
            </a:defPPr>
            <a:lvl1pPr indent="0" algn="ctr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None/>
              <a:defRPr sz="14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 altLang="zh-CN" dirty="0">
                <a:solidFill>
                  <a:schemeClr val="bg1"/>
                </a:solidFill>
              </a:rPr>
              <a:t>10</a:t>
            </a:r>
            <a:r>
              <a:rPr lang="zh-CN" altLang="en-US" dirty="0">
                <a:solidFill>
                  <a:schemeClr val="bg1"/>
                </a:solidFill>
              </a:rPr>
              <a:t>月</a:t>
            </a:r>
            <a:r>
              <a:rPr lang="en-US" altLang="zh-CN" dirty="0">
                <a:solidFill>
                  <a:schemeClr val="bg1"/>
                </a:solidFill>
              </a:rPr>
              <a:t>31</a:t>
            </a:r>
            <a:r>
              <a:rPr lang="zh-CN" altLang="en-US" dirty="0">
                <a:solidFill>
                  <a:schemeClr val="bg1"/>
                </a:solidFill>
              </a:rPr>
              <a:t>日 </a:t>
            </a:r>
            <a:r>
              <a:rPr lang="en-US" altLang="zh-CN" dirty="0">
                <a:solidFill>
                  <a:schemeClr val="bg1"/>
                </a:solidFill>
              </a:rPr>
              <a:t>16:00</a:t>
            </a:r>
            <a:r>
              <a:rPr lang="zh-CN" altLang="en-US" dirty="0">
                <a:solidFill>
                  <a:schemeClr val="bg1"/>
                </a:solidFill>
              </a:rPr>
              <a:t>截止</a:t>
            </a:r>
            <a:endParaRPr lang="en-US" altLang="zh-CN" dirty="0">
              <a:solidFill>
                <a:schemeClr val="bg1"/>
              </a:solidFill>
            </a:endParaRPr>
          </a:p>
        </p:txBody>
      </p:sp>
      <p:cxnSp>
        <p:nvCxnSpPr>
          <p:cNvPr id="292" name="爱设计-16">
            <a:extLst>
              <a:ext uri="{FF2B5EF4-FFF2-40B4-BE49-F238E27FC236}">
                <a16:creationId xmlns:a16="http://schemas.microsoft.com/office/drawing/2014/main" id="{6E57A45F-C984-27CB-7256-9DF04DDE349B}"/>
              </a:ext>
            </a:extLst>
          </p:cNvPr>
          <p:cNvCxnSpPr>
            <a:cxnSpLocks/>
          </p:cNvCxnSpPr>
          <p:nvPr/>
        </p:nvCxnSpPr>
        <p:spPr>
          <a:xfrm>
            <a:off x="873434" y="5295134"/>
            <a:ext cx="1844016" cy="0"/>
          </a:xfrm>
          <a:prstGeom prst="line">
            <a:avLst/>
          </a:prstGeom>
          <a:ln w="3175">
            <a:solidFill>
              <a:schemeClr val="bg1">
                <a:lumMod val="75000"/>
              </a:schemeClr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3" name="爱设计-17">
            <a:extLst>
              <a:ext uri="{FF2B5EF4-FFF2-40B4-BE49-F238E27FC236}">
                <a16:creationId xmlns:a16="http://schemas.microsoft.com/office/drawing/2014/main" id="{E3F13FD9-C7D8-38B2-E4FD-7673677512A4}"/>
              </a:ext>
            </a:extLst>
          </p:cNvPr>
          <p:cNvSpPr/>
          <p:nvPr/>
        </p:nvSpPr>
        <p:spPr>
          <a:xfrm flipV="1">
            <a:off x="5071758" y="2454500"/>
            <a:ext cx="453742" cy="453742"/>
          </a:xfrm>
          <a:prstGeom prst="donut">
            <a:avLst>
              <a:gd name="adj" fmla="val 20378"/>
            </a:avLst>
          </a:prstGeom>
          <a:solidFill>
            <a:schemeClr val="accent2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94" name="爱设计-18">
            <a:extLst>
              <a:ext uri="{FF2B5EF4-FFF2-40B4-BE49-F238E27FC236}">
                <a16:creationId xmlns:a16="http://schemas.microsoft.com/office/drawing/2014/main" id="{CA4A55B8-D842-7DCA-2A9A-EDD9BA8D7837}"/>
              </a:ext>
            </a:extLst>
          </p:cNvPr>
          <p:cNvSpPr/>
          <p:nvPr/>
        </p:nvSpPr>
        <p:spPr>
          <a:xfrm>
            <a:off x="4074476" y="2579676"/>
            <a:ext cx="1280332" cy="1280332"/>
          </a:xfrm>
          <a:custGeom>
            <a:avLst/>
            <a:gdLst>
              <a:gd name="connsiteX0" fmla="*/ 180000 w 1280332"/>
              <a:gd name="connsiteY0" fmla="*/ 0 h 1280332"/>
              <a:gd name="connsiteX1" fmla="*/ 1100332 w 1280332"/>
              <a:gd name="connsiteY1" fmla="*/ 0 h 1280332"/>
              <a:gd name="connsiteX2" fmla="*/ 1280332 w 1280332"/>
              <a:gd name="connsiteY2" fmla="*/ 180000 h 1280332"/>
              <a:gd name="connsiteX3" fmla="*/ 1280332 w 1280332"/>
              <a:gd name="connsiteY3" fmla="*/ 1100332 h 1280332"/>
              <a:gd name="connsiteX4" fmla="*/ 1100332 w 1280332"/>
              <a:gd name="connsiteY4" fmla="*/ 1280332 h 1280332"/>
              <a:gd name="connsiteX5" fmla="*/ 180000 w 1280332"/>
              <a:gd name="connsiteY5" fmla="*/ 1280332 h 1280332"/>
              <a:gd name="connsiteX6" fmla="*/ 0 w 1280332"/>
              <a:gd name="connsiteY6" fmla="*/ 1100332 h 1280332"/>
              <a:gd name="connsiteX7" fmla="*/ 0 w 1280332"/>
              <a:gd name="connsiteY7" fmla="*/ 180000 h 1280332"/>
              <a:gd name="connsiteX8" fmla="*/ 180000 w 1280332"/>
              <a:gd name="connsiteY8" fmla="*/ 0 h 12803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80332" h="1280332">
                <a:moveTo>
                  <a:pt x="180000" y="0"/>
                </a:moveTo>
                <a:lnTo>
                  <a:pt x="1100332" y="0"/>
                </a:lnTo>
                <a:cubicBezTo>
                  <a:pt x="1199692" y="0"/>
                  <a:pt x="1280332" y="80640"/>
                  <a:pt x="1280332" y="180000"/>
                </a:cubicBezTo>
                <a:lnTo>
                  <a:pt x="1280332" y="1100332"/>
                </a:lnTo>
                <a:cubicBezTo>
                  <a:pt x="1280332" y="1199692"/>
                  <a:pt x="1199692" y="1280332"/>
                  <a:pt x="1100332" y="1280332"/>
                </a:cubicBezTo>
                <a:lnTo>
                  <a:pt x="180000" y="1280332"/>
                </a:lnTo>
                <a:cubicBezTo>
                  <a:pt x="80640" y="1280332"/>
                  <a:pt x="0" y="1199692"/>
                  <a:pt x="0" y="1100332"/>
                </a:cubicBezTo>
                <a:lnTo>
                  <a:pt x="0" y="180000"/>
                </a:lnTo>
                <a:cubicBezTo>
                  <a:pt x="0" y="80640"/>
                  <a:pt x="80640" y="0"/>
                  <a:pt x="180000" y="0"/>
                </a:cubicBezTo>
              </a:path>
            </a:pathLst>
          </a:custGeom>
          <a:gradFill>
            <a:gsLst>
              <a:gs pos="0">
                <a:schemeClr val="accent1">
                  <a:alpha val="80000"/>
                </a:schemeClr>
              </a:gs>
              <a:gs pos="100000">
                <a:schemeClr val="accent2">
                  <a:alpha val="80000"/>
                </a:schemeClr>
              </a:gs>
            </a:gsLst>
            <a:lin ang="3600000" scaled="0"/>
          </a:gradFill>
          <a:ln>
            <a:noFill/>
          </a:ln>
          <a:effectLst>
            <a:outerShdw blurRad="177800" dist="63500" dir="2700000" algn="tl" rotWithShape="0">
              <a:schemeClr val="accent1">
                <a:lumMod val="50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295" name="爱设计-19">
            <a:extLst>
              <a:ext uri="{FF2B5EF4-FFF2-40B4-BE49-F238E27FC236}">
                <a16:creationId xmlns:a16="http://schemas.microsoft.com/office/drawing/2014/main" id="{C925AA1E-31BC-F968-F515-45ED3681552C}"/>
              </a:ext>
            </a:extLst>
          </p:cNvPr>
          <p:cNvSpPr/>
          <p:nvPr/>
        </p:nvSpPr>
        <p:spPr>
          <a:xfrm>
            <a:off x="4096159" y="2601359"/>
            <a:ext cx="1236966" cy="1236966"/>
          </a:xfrm>
          <a:custGeom>
            <a:avLst/>
            <a:gdLst>
              <a:gd name="connsiteX0" fmla="*/ 180000 w 1236966"/>
              <a:gd name="connsiteY0" fmla="*/ 0 h 1236966"/>
              <a:gd name="connsiteX1" fmla="*/ 1056966 w 1236966"/>
              <a:gd name="connsiteY1" fmla="*/ 0 h 1236966"/>
              <a:gd name="connsiteX2" fmla="*/ 1236966 w 1236966"/>
              <a:gd name="connsiteY2" fmla="*/ 180000 h 1236966"/>
              <a:gd name="connsiteX3" fmla="*/ 1236966 w 1236966"/>
              <a:gd name="connsiteY3" fmla="*/ 1056966 h 1236966"/>
              <a:gd name="connsiteX4" fmla="*/ 1056966 w 1236966"/>
              <a:gd name="connsiteY4" fmla="*/ 1236966 h 1236966"/>
              <a:gd name="connsiteX5" fmla="*/ 180000 w 1236966"/>
              <a:gd name="connsiteY5" fmla="*/ 1236966 h 1236966"/>
              <a:gd name="connsiteX6" fmla="*/ 0 w 1236966"/>
              <a:gd name="connsiteY6" fmla="*/ 1056966 h 1236966"/>
              <a:gd name="connsiteX7" fmla="*/ 0 w 1236966"/>
              <a:gd name="connsiteY7" fmla="*/ 180000 h 1236966"/>
              <a:gd name="connsiteX8" fmla="*/ 180000 w 1236966"/>
              <a:gd name="connsiteY8" fmla="*/ 0 h 12369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36966" h="1236966">
                <a:moveTo>
                  <a:pt x="180000" y="0"/>
                </a:moveTo>
                <a:lnTo>
                  <a:pt x="1056966" y="0"/>
                </a:lnTo>
                <a:cubicBezTo>
                  <a:pt x="1156326" y="0"/>
                  <a:pt x="1236966" y="80640"/>
                  <a:pt x="1236966" y="180000"/>
                </a:cubicBezTo>
                <a:lnTo>
                  <a:pt x="1236966" y="1056966"/>
                </a:lnTo>
                <a:cubicBezTo>
                  <a:pt x="1236966" y="1156326"/>
                  <a:pt x="1156326" y="1236966"/>
                  <a:pt x="1056966" y="1236966"/>
                </a:cubicBezTo>
                <a:lnTo>
                  <a:pt x="180000" y="1236966"/>
                </a:lnTo>
                <a:cubicBezTo>
                  <a:pt x="80640" y="1236966"/>
                  <a:pt x="0" y="1156326"/>
                  <a:pt x="0" y="1056966"/>
                </a:cubicBezTo>
                <a:lnTo>
                  <a:pt x="0" y="180000"/>
                </a:lnTo>
                <a:cubicBezTo>
                  <a:pt x="0" y="80640"/>
                  <a:pt x="80640" y="0"/>
                  <a:pt x="180000" y="0"/>
                </a:cubicBezTo>
              </a:path>
            </a:pathLst>
          </a:custGeom>
          <a:blipFill dpi="0" rotWithShape="1">
            <a:blip r:embed="rId3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 sz="1200">
              <a:solidFill>
                <a:prstClr val="white"/>
              </a:solidFill>
              <a:latin typeface="Calibri" panose="020F0502020204030204"/>
              <a:ea typeface="微软雅黑 Light"/>
            </a:endParaRPr>
          </a:p>
        </p:txBody>
      </p:sp>
      <p:sp>
        <p:nvSpPr>
          <p:cNvPr id="296" name="爱设计-20">
            <a:extLst>
              <a:ext uri="{FF2B5EF4-FFF2-40B4-BE49-F238E27FC236}">
                <a16:creationId xmlns:a16="http://schemas.microsoft.com/office/drawing/2014/main" id="{FD31A145-045B-7DBD-1A98-AF681A83BF36}"/>
              </a:ext>
            </a:extLst>
          </p:cNvPr>
          <p:cNvSpPr/>
          <p:nvPr/>
        </p:nvSpPr>
        <p:spPr>
          <a:xfrm>
            <a:off x="4096159" y="2601359"/>
            <a:ext cx="1236966" cy="1236966"/>
          </a:xfrm>
          <a:custGeom>
            <a:avLst/>
            <a:gdLst>
              <a:gd name="connsiteX0" fmla="*/ 180000 w 1236966"/>
              <a:gd name="connsiteY0" fmla="*/ 0 h 1236966"/>
              <a:gd name="connsiteX1" fmla="*/ 1056966 w 1236966"/>
              <a:gd name="connsiteY1" fmla="*/ 0 h 1236966"/>
              <a:gd name="connsiteX2" fmla="*/ 1236966 w 1236966"/>
              <a:gd name="connsiteY2" fmla="*/ 180000 h 1236966"/>
              <a:gd name="connsiteX3" fmla="*/ 1236966 w 1236966"/>
              <a:gd name="connsiteY3" fmla="*/ 1056966 h 1236966"/>
              <a:gd name="connsiteX4" fmla="*/ 1056966 w 1236966"/>
              <a:gd name="connsiteY4" fmla="*/ 1236966 h 1236966"/>
              <a:gd name="connsiteX5" fmla="*/ 180000 w 1236966"/>
              <a:gd name="connsiteY5" fmla="*/ 1236966 h 1236966"/>
              <a:gd name="connsiteX6" fmla="*/ 0 w 1236966"/>
              <a:gd name="connsiteY6" fmla="*/ 1056966 h 1236966"/>
              <a:gd name="connsiteX7" fmla="*/ 0 w 1236966"/>
              <a:gd name="connsiteY7" fmla="*/ 180000 h 1236966"/>
              <a:gd name="connsiteX8" fmla="*/ 180000 w 1236966"/>
              <a:gd name="connsiteY8" fmla="*/ 0 h 12369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36966" h="1236966">
                <a:moveTo>
                  <a:pt x="180000" y="0"/>
                </a:moveTo>
                <a:lnTo>
                  <a:pt x="1056966" y="0"/>
                </a:lnTo>
                <a:cubicBezTo>
                  <a:pt x="1156326" y="0"/>
                  <a:pt x="1236966" y="80640"/>
                  <a:pt x="1236966" y="180000"/>
                </a:cubicBezTo>
                <a:lnTo>
                  <a:pt x="1236966" y="1056966"/>
                </a:lnTo>
                <a:cubicBezTo>
                  <a:pt x="1236966" y="1156326"/>
                  <a:pt x="1156326" y="1236966"/>
                  <a:pt x="1056966" y="1236966"/>
                </a:cubicBezTo>
                <a:lnTo>
                  <a:pt x="180000" y="1236966"/>
                </a:lnTo>
                <a:cubicBezTo>
                  <a:pt x="80640" y="1236966"/>
                  <a:pt x="0" y="1156326"/>
                  <a:pt x="0" y="1056966"/>
                </a:cubicBezTo>
                <a:lnTo>
                  <a:pt x="0" y="180000"/>
                </a:lnTo>
                <a:cubicBezTo>
                  <a:pt x="0" y="80640"/>
                  <a:pt x="80640" y="0"/>
                  <a:pt x="180000" y="0"/>
                </a:cubicBezTo>
              </a:path>
            </a:pathLst>
          </a:custGeom>
          <a:blipFill dpi="0" rotWithShape="1">
            <a:blip r:embed="rId2"/>
            <a:srcRect/>
            <a:stretch>
              <a:fillRect l="-120143" t="-28605" r="-71503" b="-84177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 sz="1200">
              <a:solidFill>
                <a:prstClr val="white"/>
              </a:solidFill>
              <a:latin typeface="Calibri" panose="020F0502020204030204"/>
              <a:ea typeface="微软雅黑 Light"/>
            </a:endParaRPr>
          </a:p>
        </p:txBody>
      </p:sp>
      <p:sp>
        <p:nvSpPr>
          <p:cNvPr id="298" name="爱设计-21">
            <a:extLst>
              <a:ext uri="{FF2B5EF4-FFF2-40B4-BE49-F238E27FC236}">
                <a16:creationId xmlns:a16="http://schemas.microsoft.com/office/drawing/2014/main" id="{5BB027AF-FB02-270A-C5E6-40A2403822F4}"/>
              </a:ext>
            </a:extLst>
          </p:cNvPr>
          <p:cNvSpPr txBox="1"/>
          <p:nvPr/>
        </p:nvSpPr>
        <p:spPr>
          <a:xfrm>
            <a:off x="4304274" y="4240302"/>
            <a:ext cx="820738" cy="262701"/>
          </a:xfrm>
          <a:prstGeom prst="rect">
            <a:avLst/>
          </a:prstGeom>
        </p:spPr>
        <p:txBody>
          <a:bodyPr vert="horz" wrap="none" lIns="0" tIns="0" rIns="0" bIns="0" rtlCol="0" anchor="ctr" anchorCtr="0">
            <a:noAutofit/>
          </a:bodyPr>
          <a:lstStyle>
            <a:defPPr>
              <a:defRPr lang="zh-CN"/>
            </a:defPPr>
            <a:lvl1pPr>
              <a:lnSpc>
                <a:spcPct val="110000"/>
              </a:lnSpc>
              <a:spcBef>
                <a:spcPct val="0"/>
              </a:spcBef>
              <a:buNone/>
              <a:defRPr sz="2000">
                <a:ln w="3175">
                  <a:noFill/>
                </a:ln>
                <a:gradFill>
                  <a:gsLst>
                    <a:gs pos="95000">
                      <a:schemeClr val="accent2"/>
                    </a:gs>
                    <a:gs pos="15000">
                      <a:schemeClr val="accent1"/>
                    </a:gs>
                  </a:gsLst>
                  <a:lin ang="0" scaled="0"/>
                </a:gradFill>
                <a:effectLst>
                  <a:outerShdw blurRad="63500" dist="38100" dir="5400000" algn="t" rotWithShape="0">
                    <a:schemeClr val="accent2">
                      <a:lumMod val="50000"/>
                      <a:alpha val="12000"/>
                    </a:schemeClr>
                  </a:outerShdw>
                </a:effectLst>
                <a:latin typeface="+mj-ea"/>
                <a:ea typeface="+mj-ea"/>
              </a:defRPr>
            </a:lvl1pPr>
          </a:lstStyle>
          <a:p>
            <a:pPr algn="ctr"/>
            <a:r>
              <a:rPr lang="zh-CN" altLang="en-US" sz="1600" dirty="0"/>
              <a:t>数字资产管理</a:t>
            </a:r>
          </a:p>
        </p:txBody>
      </p:sp>
      <p:sp>
        <p:nvSpPr>
          <p:cNvPr id="299" name="爱设计-22">
            <a:extLst>
              <a:ext uri="{FF2B5EF4-FFF2-40B4-BE49-F238E27FC236}">
                <a16:creationId xmlns:a16="http://schemas.microsoft.com/office/drawing/2014/main" id="{50710706-5EDB-0096-D57D-720D6DFC9BDB}"/>
              </a:ext>
            </a:extLst>
          </p:cNvPr>
          <p:cNvSpPr txBox="1"/>
          <p:nvPr/>
        </p:nvSpPr>
        <p:spPr>
          <a:xfrm>
            <a:off x="3841236" y="4554951"/>
            <a:ext cx="1746812" cy="245965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>
            <a:defPPr>
              <a:defRPr lang="zh-CN"/>
            </a:defPPr>
            <a:lvl1pPr indent="0" algn="ctr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None/>
              <a:defRPr sz="14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 altLang="zh-CN" dirty="0">
                <a:solidFill>
                  <a:schemeClr val="bg1"/>
                </a:solidFill>
              </a:rPr>
              <a:t>11</a:t>
            </a:r>
            <a:r>
              <a:rPr lang="zh-CN" altLang="en-US" dirty="0">
                <a:solidFill>
                  <a:schemeClr val="bg1"/>
                </a:solidFill>
              </a:rPr>
              <a:t>月 </a:t>
            </a:r>
            <a:r>
              <a:rPr lang="en-US" altLang="zh-CN" dirty="0">
                <a:solidFill>
                  <a:schemeClr val="bg1"/>
                </a:solidFill>
              </a:rPr>
              <a:t>16:00</a:t>
            </a:r>
            <a:r>
              <a:rPr lang="zh-CN" altLang="en-US" dirty="0">
                <a:solidFill>
                  <a:schemeClr val="bg1"/>
                </a:solidFill>
              </a:rPr>
              <a:t>截止</a:t>
            </a:r>
          </a:p>
        </p:txBody>
      </p:sp>
      <p:cxnSp>
        <p:nvCxnSpPr>
          <p:cNvPr id="300" name="爱设计-23">
            <a:extLst>
              <a:ext uri="{FF2B5EF4-FFF2-40B4-BE49-F238E27FC236}">
                <a16:creationId xmlns:a16="http://schemas.microsoft.com/office/drawing/2014/main" id="{1EC25AFF-E1C2-F155-4789-612E5A834A01}"/>
              </a:ext>
            </a:extLst>
          </p:cNvPr>
          <p:cNvCxnSpPr>
            <a:cxnSpLocks/>
          </p:cNvCxnSpPr>
          <p:nvPr/>
        </p:nvCxnSpPr>
        <p:spPr>
          <a:xfrm>
            <a:off x="3792634" y="4869496"/>
            <a:ext cx="1844016" cy="0"/>
          </a:xfrm>
          <a:prstGeom prst="line">
            <a:avLst/>
          </a:prstGeom>
          <a:ln w="3175">
            <a:solidFill>
              <a:schemeClr val="bg1">
                <a:lumMod val="75000"/>
              </a:schemeClr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1" name="爱设计-24">
            <a:extLst>
              <a:ext uri="{FF2B5EF4-FFF2-40B4-BE49-F238E27FC236}">
                <a16:creationId xmlns:a16="http://schemas.microsoft.com/office/drawing/2014/main" id="{23AEAA6E-91AC-9344-25A9-ABDBF7628198}"/>
              </a:ext>
            </a:extLst>
          </p:cNvPr>
          <p:cNvSpPr/>
          <p:nvPr/>
        </p:nvSpPr>
        <p:spPr>
          <a:xfrm flipV="1">
            <a:off x="7975199" y="3081761"/>
            <a:ext cx="453742" cy="453742"/>
          </a:xfrm>
          <a:prstGeom prst="donut">
            <a:avLst>
              <a:gd name="adj" fmla="val 20378"/>
            </a:avLst>
          </a:prstGeom>
          <a:solidFill>
            <a:schemeClr val="accent2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02" name="爱设计-25">
            <a:extLst>
              <a:ext uri="{FF2B5EF4-FFF2-40B4-BE49-F238E27FC236}">
                <a16:creationId xmlns:a16="http://schemas.microsoft.com/office/drawing/2014/main" id="{AD915824-3321-D467-7BA6-21829BE404ED}"/>
              </a:ext>
            </a:extLst>
          </p:cNvPr>
          <p:cNvSpPr/>
          <p:nvPr/>
        </p:nvSpPr>
        <p:spPr>
          <a:xfrm>
            <a:off x="6993676" y="3212815"/>
            <a:ext cx="1280332" cy="1280332"/>
          </a:xfrm>
          <a:custGeom>
            <a:avLst/>
            <a:gdLst>
              <a:gd name="connsiteX0" fmla="*/ 180000 w 1280332"/>
              <a:gd name="connsiteY0" fmla="*/ 0 h 1280332"/>
              <a:gd name="connsiteX1" fmla="*/ 1100332 w 1280332"/>
              <a:gd name="connsiteY1" fmla="*/ 0 h 1280332"/>
              <a:gd name="connsiteX2" fmla="*/ 1280332 w 1280332"/>
              <a:gd name="connsiteY2" fmla="*/ 180000 h 1280332"/>
              <a:gd name="connsiteX3" fmla="*/ 1280332 w 1280332"/>
              <a:gd name="connsiteY3" fmla="*/ 1100332 h 1280332"/>
              <a:gd name="connsiteX4" fmla="*/ 1100332 w 1280332"/>
              <a:gd name="connsiteY4" fmla="*/ 1280332 h 1280332"/>
              <a:gd name="connsiteX5" fmla="*/ 180000 w 1280332"/>
              <a:gd name="connsiteY5" fmla="*/ 1280332 h 1280332"/>
              <a:gd name="connsiteX6" fmla="*/ 0 w 1280332"/>
              <a:gd name="connsiteY6" fmla="*/ 1100332 h 1280332"/>
              <a:gd name="connsiteX7" fmla="*/ 0 w 1280332"/>
              <a:gd name="connsiteY7" fmla="*/ 180000 h 1280332"/>
              <a:gd name="connsiteX8" fmla="*/ 180000 w 1280332"/>
              <a:gd name="connsiteY8" fmla="*/ 0 h 12803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80332" h="1280332">
                <a:moveTo>
                  <a:pt x="180000" y="0"/>
                </a:moveTo>
                <a:lnTo>
                  <a:pt x="1100332" y="0"/>
                </a:lnTo>
                <a:cubicBezTo>
                  <a:pt x="1199692" y="0"/>
                  <a:pt x="1280332" y="80640"/>
                  <a:pt x="1280332" y="180000"/>
                </a:cubicBezTo>
                <a:lnTo>
                  <a:pt x="1280332" y="1100332"/>
                </a:lnTo>
                <a:cubicBezTo>
                  <a:pt x="1280332" y="1199692"/>
                  <a:pt x="1199692" y="1280332"/>
                  <a:pt x="1100332" y="1280332"/>
                </a:cubicBezTo>
                <a:lnTo>
                  <a:pt x="180000" y="1280332"/>
                </a:lnTo>
                <a:cubicBezTo>
                  <a:pt x="80640" y="1280332"/>
                  <a:pt x="0" y="1199692"/>
                  <a:pt x="0" y="1100332"/>
                </a:cubicBezTo>
                <a:lnTo>
                  <a:pt x="0" y="180000"/>
                </a:lnTo>
                <a:cubicBezTo>
                  <a:pt x="0" y="80640"/>
                  <a:pt x="80640" y="0"/>
                  <a:pt x="180000" y="0"/>
                </a:cubicBezTo>
              </a:path>
            </a:pathLst>
          </a:custGeom>
          <a:gradFill>
            <a:gsLst>
              <a:gs pos="0">
                <a:schemeClr val="accent3"/>
              </a:gs>
              <a:gs pos="100000">
                <a:schemeClr val="accent4"/>
              </a:gs>
            </a:gsLst>
            <a:lin ang="3600000" scaled="0"/>
          </a:gradFill>
          <a:ln>
            <a:noFill/>
          </a:ln>
          <a:effectLst>
            <a:outerShdw blurRad="177800" dist="63500" dir="2700000" algn="tl" rotWithShape="0">
              <a:schemeClr val="accent1">
                <a:lumMod val="50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303" name="爱设计-26">
            <a:extLst>
              <a:ext uri="{FF2B5EF4-FFF2-40B4-BE49-F238E27FC236}">
                <a16:creationId xmlns:a16="http://schemas.microsoft.com/office/drawing/2014/main" id="{65FBDF26-513F-D23E-3B88-5FAE86E3FA07}"/>
              </a:ext>
            </a:extLst>
          </p:cNvPr>
          <p:cNvSpPr/>
          <p:nvPr/>
        </p:nvSpPr>
        <p:spPr>
          <a:xfrm>
            <a:off x="7015359" y="3234498"/>
            <a:ext cx="1236966" cy="1236966"/>
          </a:xfrm>
          <a:custGeom>
            <a:avLst/>
            <a:gdLst>
              <a:gd name="connsiteX0" fmla="*/ 180000 w 1236966"/>
              <a:gd name="connsiteY0" fmla="*/ 0 h 1236966"/>
              <a:gd name="connsiteX1" fmla="*/ 1056966 w 1236966"/>
              <a:gd name="connsiteY1" fmla="*/ 0 h 1236966"/>
              <a:gd name="connsiteX2" fmla="*/ 1236966 w 1236966"/>
              <a:gd name="connsiteY2" fmla="*/ 180000 h 1236966"/>
              <a:gd name="connsiteX3" fmla="*/ 1236966 w 1236966"/>
              <a:gd name="connsiteY3" fmla="*/ 1056966 h 1236966"/>
              <a:gd name="connsiteX4" fmla="*/ 1056966 w 1236966"/>
              <a:gd name="connsiteY4" fmla="*/ 1236966 h 1236966"/>
              <a:gd name="connsiteX5" fmla="*/ 180000 w 1236966"/>
              <a:gd name="connsiteY5" fmla="*/ 1236966 h 1236966"/>
              <a:gd name="connsiteX6" fmla="*/ 0 w 1236966"/>
              <a:gd name="connsiteY6" fmla="*/ 1056966 h 1236966"/>
              <a:gd name="connsiteX7" fmla="*/ 0 w 1236966"/>
              <a:gd name="connsiteY7" fmla="*/ 180000 h 1236966"/>
              <a:gd name="connsiteX8" fmla="*/ 180000 w 1236966"/>
              <a:gd name="connsiteY8" fmla="*/ 0 h 12369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36966" h="1236966">
                <a:moveTo>
                  <a:pt x="180000" y="0"/>
                </a:moveTo>
                <a:lnTo>
                  <a:pt x="1056966" y="0"/>
                </a:lnTo>
                <a:cubicBezTo>
                  <a:pt x="1156326" y="0"/>
                  <a:pt x="1236966" y="80640"/>
                  <a:pt x="1236966" y="180000"/>
                </a:cubicBezTo>
                <a:lnTo>
                  <a:pt x="1236966" y="1056966"/>
                </a:lnTo>
                <a:cubicBezTo>
                  <a:pt x="1236966" y="1156326"/>
                  <a:pt x="1156326" y="1236966"/>
                  <a:pt x="1056966" y="1236966"/>
                </a:cubicBezTo>
                <a:lnTo>
                  <a:pt x="180000" y="1236966"/>
                </a:lnTo>
                <a:cubicBezTo>
                  <a:pt x="80640" y="1236966"/>
                  <a:pt x="0" y="1156326"/>
                  <a:pt x="0" y="1056966"/>
                </a:cubicBezTo>
                <a:lnTo>
                  <a:pt x="0" y="180000"/>
                </a:lnTo>
                <a:cubicBezTo>
                  <a:pt x="0" y="80640"/>
                  <a:pt x="80640" y="0"/>
                  <a:pt x="180000" y="0"/>
                </a:cubicBezTo>
              </a:path>
            </a:pathLst>
          </a:custGeom>
          <a:blipFill dpi="0" rotWithShape="1">
            <a:blip r:embed="rId3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 sz="1200">
              <a:solidFill>
                <a:prstClr val="white"/>
              </a:solidFill>
              <a:latin typeface="Calibri" panose="020F0502020204030204"/>
              <a:ea typeface="微软雅黑 Light"/>
            </a:endParaRPr>
          </a:p>
        </p:txBody>
      </p:sp>
      <p:sp>
        <p:nvSpPr>
          <p:cNvPr id="304" name="爱设计-27">
            <a:extLst>
              <a:ext uri="{FF2B5EF4-FFF2-40B4-BE49-F238E27FC236}">
                <a16:creationId xmlns:a16="http://schemas.microsoft.com/office/drawing/2014/main" id="{28A21352-B5A9-340A-D337-9CB3EBBF9F96}"/>
              </a:ext>
            </a:extLst>
          </p:cNvPr>
          <p:cNvSpPr/>
          <p:nvPr/>
        </p:nvSpPr>
        <p:spPr>
          <a:xfrm>
            <a:off x="7015359" y="3234498"/>
            <a:ext cx="1236966" cy="1236966"/>
          </a:xfrm>
          <a:custGeom>
            <a:avLst/>
            <a:gdLst>
              <a:gd name="connsiteX0" fmla="*/ 180000 w 1236966"/>
              <a:gd name="connsiteY0" fmla="*/ 0 h 1236966"/>
              <a:gd name="connsiteX1" fmla="*/ 1056966 w 1236966"/>
              <a:gd name="connsiteY1" fmla="*/ 0 h 1236966"/>
              <a:gd name="connsiteX2" fmla="*/ 1236966 w 1236966"/>
              <a:gd name="connsiteY2" fmla="*/ 180000 h 1236966"/>
              <a:gd name="connsiteX3" fmla="*/ 1236966 w 1236966"/>
              <a:gd name="connsiteY3" fmla="*/ 1056966 h 1236966"/>
              <a:gd name="connsiteX4" fmla="*/ 1056966 w 1236966"/>
              <a:gd name="connsiteY4" fmla="*/ 1236966 h 1236966"/>
              <a:gd name="connsiteX5" fmla="*/ 180000 w 1236966"/>
              <a:gd name="connsiteY5" fmla="*/ 1236966 h 1236966"/>
              <a:gd name="connsiteX6" fmla="*/ 0 w 1236966"/>
              <a:gd name="connsiteY6" fmla="*/ 1056966 h 1236966"/>
              <a:gd name="connsiteX7" fmla="*/ 0 w 1236966"/>
              <a:gd name="connsiteY7" fmla="*/ 180000 h 1236966"/>
              <a:gd name="connsiteX8" fmla="*/ 180000 w 1236966"/>
              <a:gd name="connsiteY8" fmla="*/ 0 h 12369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36966" h="1236966">
                <a:moveTo>
                  <a:pt x="180000" y="0"/>
                </a:moveTo>
                <a:lnTo>
                  <a:pt x="1056966" y="0"/>
                </a:lnTo>
                <a:cubicBezTo>
                  <a:pt x="1156326" y="0"/>
                  <a:pt x="1236966" y="80640"/>
                  <a:pt x="1236966" y="180000"/>
                </a:cubicBezTo>
                <a:lnTo>
                  <a:pt x="1236966" y="1056966"/>
                </a:lnTo>
                <a:cubicBezTo>
                  <a:pt x="1236966" y="1156326"/>
                  <a:pt x="1156326" y="1236966"/>
                  <a:pt x="1056966" y="1236966"/>
                </a:cubicBezTo>
                <a:lnTo>
                  <a:pt x="180000" y="1236966"/>
                </a:lnTo>
                <a:cubicBezTo>
                  <a:pt x="80640" y="1236966"/>
                  <a:pt x="0" y="1156326"/>
                  <a:pt x="0" y="1056966"/>
                </a:cubicBezTo>
                <a:lnTo>
                  <a:pt x="0" y="180000"/>
                </a:lnTo>
                <a:cubicBezTo>
                  <a:pt x="0" y="80640"/>
                  <a:pt x="80640" y="0"/>
                  <a:pt x="180000" y="0"/>
                </a:cubicBezTo>
              </a:path>
            </a:pathLst>
          </a:custGeom>
          <a:blipFill dpi="0" rotWithShape="1">
            <a:blip r:embed="rId2"/>
            <a:srcRect/>
            <a:stretch>
              <a:fillRect l="-193795" t="-71660" r="-65417" b="-90418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 sz="1200">
              <a:solidFill>
                <a:prstClr val="white"/>
              </a:solidFill>
              <a:latin typeface="Calibri" panose="020F0502020204030204"/>
              <a:ea typeface="微软雅黑 Light"/>
            </a:endParaRPr>
          </a:p>
        </p:txBody>
      </p:sp>
      <p:sp>
        <p:nvSpPr>
          <p:cNvPr id="306" name="爱设计-28">
            <a:extLst>
              <a:ext uri="{FF2B5EF4-FFF2-40B4-BE49-F238E27FC236}">
                <a16:creationId xmlns:a16="http://schemas.microsoft.com/office/drawing/2014/main" id="{4EDE0E42-3BB7-267F-7058-7E8A91FDE327}"/>
              </a:ext>
            </a:extLst>
          </p:cNvPr>
          <p:cNvSpPr txBox="1"/>
          <p:nvPr/>
        </p:nvSpPr>
        <p:spPr>
          <a:xfrm>
            <a:off x="7223474" y="4842961"/>
            <a:ext cx="820738" cy="262701"/>
          </a:xfrm>
          <a:prstGeom prst="rect">
            <a:avLst/>
          </a:prstGeom>
        </p:spPr>
        <p:txBody>
          <a:bodyPr vert="horz" wrap="none" lIns="0" tIns="0" rIns="0" bIns="0" rtlCol="0" anchor="ctr" anchorCtr="0">
            <a:noAutofit/>
          </a:bodyPr>
          <a:lstStyle>
            <a:defPPr>
              <a:defRPr lang="zh-CN"/>
            </a:defPPr>
            <a:lvl1pPr>
              <a:lnSpc>
                <a:spcPct val="110000"/>
              </a:lnSpc>
              <a:spcBef>
                <a:spcPct val="0"/>
              </a:spcBef>
              <a:buNone/>
              <a:defRPr sz="2000">
                <a:ln w="3175">
                  <a:noFill/>
                </a:ln>
                <a:gradFill>
                  <a:gsLst>
                    <a:gs pos="95000">
                      <a:schemeClr val="accent2"/>
                    </a:gs>
                    <a:gs pos="15000">
                      <a:schemeClr val="accent1"/>
                    </a:gs>
                  </a:gsLst>
                  <a:lin ang="0" scaled="0"/>
                </a:gradFill>
                <a:effectLst>
                  <a:outerShdw blurRad="63500" dist="38100" dir="5400000" algn="t" rotWithShape="0">
                    <a:schemeClr val="accent2">
                      <a:lumMod val="50000"/>
                      <a:alpha val="12000"/>
                    </a:schemeClr>
                  </a:outerShdw>
                </a:effectLst>
                <a:latin typeface="+mj-ea"/>
                <a:ea typeface="+mj-ea"/>
              </a:defRPr>
            </a:lvl1pPr>
          </a:lstStyle>
          <a:p>
            <a:pPr algn="ctr"/>
            <a:r>
              <a:rPr lang="zh-CN" altLang="en-US" sz="1600" dirty="0"/>
              <a:t>品牌塑造传播</a:t>
            </a:r>
          </a:p>
        </p:txBody>
      </p:sp>
      <p:sp>
        <p:nvSpPr>
          <p:cNvPr id="307" name="爱设计-29">
            <a:extLst>
              <a:ext uri="{FF2B5EF4-FFF2-40B4-BE49-F238E27FC236}">
                <a16:creationId xmlns:a16="http://schemas.microsoft.com/office/drawing/2014/main" id="{0A8E975E-16D8-9EEC-52D8-52C8A2AB7C5F}"/>
              </a:ext>
            </a:extLst>
          </p:cNvPr>
          <p:cNvSpPr txBox="1"/>
          <p:nvPr/>
        </p:nvSpPr>
        <p:spPr>
          <a:xfrm>
            <a:off x="6760436" y="5157610"/>
            <a:ext cx="1746812" cy="245965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>
            <a:defPPr>
              <a:defRPr lang="zh-CN"/>
            </a:defPPr>
            <a:lvl1pPr indent="0" algn="ctr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None/>
              <a:defRPr sz="14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 altLang="zh-CN" dirty="0">
                <a:solidFill>
                  <a:schemeClr val="bg1"/>
                </a:solidFill>
              </a:rPr>
              <a:t>10</a:t>
            </a:r>
            <a:r>
              <a:rPr lang="zh-CN" altLang="en-US" dirty="0">
                <a:solidFill>
                  <a:schemeClr val="bg1"/>
                </a:solidFill>
              </a:rPr>
              <a:t>月</a:t>
            </a:r>
            <a:r>
              <a:rPr lang="en-US" altLang="zh-CN" dirty="0">
                <a:solidFill>
                  <a:schemeClr val="bg1"/>
                </a:solidFill>
              </a:rPr>
              <a:t>31</a:t>
            </a:r>
            <a:r>
              <a:rPr lang="zh-CN" altLang="en-US" dirty="0">
                <a:solidFill>
                  <a:schemeClr val="bg1"/>
                </a:solidFill>
              </a:rPr>
              <a:t>日 </a:t>
            </a:r>
            <a:r>
              <a:rPr lang="en-US" altLang="zh-CN" dirty="0">
                <a:solidFill>
                  <a:schemeClr val="bg1"/>
                </a:solidFill>
              </a:rPr>
              <a:t>16:00</a:t>
            </a:r>
            <a:r>
              <a:rPr lang="zh-CN" altLang="en-US" dirty="0">
                <a:solidFill>
                  <a:schemeClr val="bg1"/>
                </a:solidFill>
              </a:rPr>
              <a:t>截止</a:t>
            </a:r>
          </a:p>
        </p:txBody>
      </p:sp>
      <p:cxnSp>
        <p:nvCxnSpPr>
          <p:cNvPr id="308" name="爱设计-30">
            <a:extLst>
              <a:ext uri="{FF2B5EF4-FFF2-40B4-BE49-F238E27FC236}">
                <a16:creationId xmlns:a16="http://schemas.microsoft.com/office/drawing/2014/main" id="{FAD63D7A-EC7D-A109-3171-7A9BD10C79A9}"/>
              </a:ext>
            </a:extLst>
          </p:cNvPr>
          <p:cNvCxnSpPr>
            <a:cxnSpLocks/>
          </p:cNvCxnSpPr>
          <p:nvPr/>
        </p:nvCxnSpPr>
        <p:spPr>
          <a:xfrm>
            <a:off x="6711834" y="5472155"/>
            <a:ext cx="1844016" cy="0"/>
          </a:xfrm>
          <a:prstGeom prst="line">
            <a:avLst/>
          </a:prstGeom>
          <a:ln w="3175">
            <a:solidFill>
              <a:schemeClr val="bg1">
                <a:lumMod val="75000"/>
              </a:schemeClr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9" name="爱设计-31">
            <a:extLst>
              <a:ext uri="{FF2B5EF4-FFF2-40B4-BE49-F238E27FC236}">
                <a16:creationId xmlns:a16="http://schemas.microsoft.com/office/drawing/2014/main" id="{D1063BDF-60E3-95F9-3549-D7F1496F91F9}"/>
              </a:ext>
            </a:extLst>
          </p:cNvPr>
          <p:cNvSpPr/>
          <p:nvPr/>
        </p:nvSpPr>
        <p:spPr>
          <a:xfrm flipV="1">
            <a:off x="10881532" y="2722258"/>
            <a:ext cx="453742" cy="453742"/>
          </a:xfrm>
          <a:prstGeom prst="donut">
            <a:avLst>
              <a:gd name="adj" fmla="val 20378"/>
            </a:avLst>
          </a:prstGeom>
          <a:solidFill>
            <a:schemeClr val="accent2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10" name="爱设计-32">
            <a:extLst>
              <a:ext uri="{FF2B5EF4-FFF2-40B4-BE49-F238E27FC236}">
                <a16:creationId xmlns:a16="http://schemas.microsoft.com/office/drawing/2014/main" id="{8126B46F-D3DB-3025-F905-96C287B5615F}"/>
              </a:ext>
            </a:extLst>
          </p:cNvPr>
          <p:cNvSpPr/>
          <p:nvPr/>
        </p:nvSpPr>
        <p:spPr>
          <a:xfrm>
            <a:off x="9912876" y="2853876"/>
            <a:ext cx="1280332" cy="1280332"/>
          </a:xfrm>
          <a:custGeom>
            <a:avLst/>
            <a:gdLst>
              <a:gd name="connsiteX0" fmla="*/ 180000 w 1280332"/>
              <a:gd name="connsiteY0" fmla="*/ 0 h 1280332"/>
              <a:gd name="connsiteX1" fmla="*/ 1100332 w 1280332"/>
              <a:gd name="connsiteY1" fmla="*/ 0 h 1280332"/>
              <a:gd name="connsiteX2" fmla="*/ 1280332 w 1280332"/>
              <a:gd name="connsiteY2" fmla="*/ 180000 h 1280332"/>
              <a:gd name="connsiteX3" fmla="*/ 1280332 w 1280332"/>
              <a:gd name="connsiteY3" fmla="*/ 1100332 h 1280332"/>
              <a:gd name="connsiteX4" fmla="*/ 1100332 w 1280332"/>
              <a:gd name="connsiteY4" fmla="*/ 1280332 h 1280332"/>
              <a:gd name="connsiteX5" fmla="*/ 180000 w 1280332"/>
              <a:gd name="connsiteY5" fmla="*/ 1280332 h 1280332"/>
              <a:gd name="connsiteX6" fmla="*/ 0 w 1280332"/>
              <a:gd name="connsiteY6" fmla="*/ 1100332 h 1280332"/>
              <a:gd name="connsiteX7" fmla="*/ 0 w 1280332"/>
              <a:gd name="connsiteY7" fmla="*/ 180000 h 1280332"/>
              <a:gd name="connsiteX8" fmla="*/ 180000 w 1280332"/>
              <a:gd name="connsiteY8" fmla="*/ 0 h 12803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80332" h="1280332">
                <a:moveTo>
                  <a:pt x="180000" y="0"/>
                </a:moveTo>
                <a:lnTo>
                  <a:pt x="1100332" y="0"/>
                </a:lnTo>
                <a:cubicBezTo>
                  <a:pt x="1199692" y="0"/>
                  <a:pt x="1280332" y="80640"/>
                  <a:pt x="1280332" y="180000"/>
                </a:cubicBezTo>
                <a:lnTo>
                  <a:pt x="1280332" y="1100332"/>
                </a:lnTo>
                <a:cubicBezTo>
                  <a:pt x="1280332" y="1199692"/>
                  <a:pt x="1199692" y="1280332"/>
                  <a:pt x="1100332" y="1280332"/>
                </a:cubicBezTo>
                <a:lnTo>
                  <a:pt x="180000" y="1280332"/>
                </a:lnTo>
                <a:cubicBezTo>
                  <a:pt x="80640" y="1280332"/>
                  <a:pt x="0" y="1199692"/>
                  <a:pt x="0" y="1100332"/>
                </a:cubicBezTo>
                <a:lnTo>
                  <a:pt x="0" y="180000"/>
                </a:lnTo>
                <a:cubicBezTo>
                  <a:pt x="0" y="80640"/>
                  <a:pt x="80640" y="0"/>
                  <a:pt x="180000" y="0"/>
                </a:cubicBezTo>
              </a:path>
            </a:pathLst>
          </a:custGeom>
          <a:gradFill>
            <a:gsLst>
              <a:gs pos="0">
                <a:schemeClr val="accent1">
                  <a:alpha val="80000"/>
                </a:schemeClr>
              </a:gs>
              <a:gs pos="100000">
                <a:schemeClr val="accent2">
                  <a:alpha val="80000"/>
                </a:schemeClr>
              </a:gs>
            </a:gsLst>
            <a:lin ang="3600000" scaled="0"/>
          </a:gradFill>
          <a:ln>
            <a:noFill/>
          </a:ln>
          <a:effectLst>
            <a:outerShdw blurRad="177800" dist="63500" dir="2700000" algn="tl" rotWithShape="0">
              <a:schemeClr val="accent1">
                <a:lumMod val="50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311" name="爱设计-33">
            <a:extLst>
              <a:ext uri="{FF2B5EF4-FFF2-40B4-BE49-F238E27FC236}">
                <a16:creationId xmlns:a16="http://schemas.microsoft.com/office/drawing/2014/main" id="{01233807-30B6-3DCE-F011-431FE1D5D2E2}"/>
              </a:ext>
            </a:extLst>
          </p:cNvPr>
          <p:cNvSpPr/>
          <p:nvPr/>
        </p:nvSpPr>
        <p:spPr>
          <a:xfrm>
            <a:off x="9934559" y="2875559"/>
            <a:ext cx="1236966" cy="1236966"/>
          </a:xfrm>
          <a:custGeom>
            <a:avLst/>
            <a:gdLst>
              <a:gd name="connsiteX0" fmla="*/ 180000 w 1236966"/>
              <a:gd name="connsiteY0" fmla="*/ 0 h 1236966"/>
              <a:gd name="connsiteX1" fmla="*/ 1056966 w 1236966"/>
              <a:gd name="connsiteY1" fmla="*/ 0 h 1236966"/>
              <a:gd name="connsiteX2" fmla="*/ 1236966 w 1236966"/>
              <a:gd name="connsiteY2" fmla="*/ 180000 h 1236966"/>
              <a:gd name="connsiteX3" fmla="*/ 1236966 w 1236966"/>
              <a:gd name="connsiteY3" fmla="*/ 1056966 h 1236966"/>
              <a:gd name="connsiteX4" fmla="*/ 1056966 w 1236966"/>
              <a:gd name="connsiteY4" fmla="*/ 1236966 h 1236966"/>
              <a:gd name="connsiteX5" fmla="*/ 180000 w 1236966"/>
              <a:gd name="connsiteY5" fmla="*/ 1236966 h 1236966"/>
              <a:gd name="connsiteX6" fmla="*/ 0 w 1236966"/>
              <a:gd name="connsiteY6" fmla="*/ 1056966 h 1236966"/>
              <a:gd name="connsiteX7" fmla="*/ 0 w 1236966"/>
              <a:gd name="connsiteY7" fmla="*/ 180000 h 1236966"/>
              <a:gd name="connsiteX8" fmla="*/ 180000 w 1236966"/>
              <a:gd name="connsiteY8" fmla="*/ 0 h 12369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36966" h="1236966">
                <a:moveTo>
                  <a:pt x="180000" y="0"/>
                </a:moveTo>
                <a:lnTo>
                  <a:pt x="1056966" y="0"/>
                </a:lnTo>
                <a:cubicBezTo>
                  <a:pt x="1156326" y="0"/>
                  <a:pt x="1236966" y="80640"/>
                  <a:pt x="1236966" y="180000"/>
                </a:cubicBezTo>
                <a:lnTo>
                  <a:pt x="1236966" y="1056966"/>
                </a:lnTo>
                <a:cubicBezTo>
                  <a:pt x="1236966" y="1156326"/>
                  <a:pt x="1156326" y="1236966"/>
                  <a:pt x="1056966" y="1236966"/>
                </a:cubicBezTo>
                <a:lnTo>
                  <a:pt x="180000" y="1236966"/>
                </a:lnTo>
                <a:cubicBezTo>
                  <a:pt x="80640" y="1236966"/>
                  <a:pt x="0" y="1156326"/>
                  <a:pt x="0" y="1056966"/>
                </a:cubicBezTo>
                <a:lnTo>
                  <a:pt x="0" y="180000"/>
                </a:lnTo>
                <a:cubicBezTo>
                  <a:pt x="0" y="80640"/>
                  <a:pt x="80640" y="0"/>
                  <a:pt x="180000" y="0"/>
                </a:cubicBezTo>
              </a:path>
            </a:pathLst>
          </a:custGeom>
          <a:blipFill dpi="0" rotWithShape="1">
            <a:blip r:embed="rId3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 sz="1200">
              <a:solidFill>
                <a:prstClr val="white"/>
              </a:solidFill>
              <a:latin typeface="Calibri" panose="020F0502020204030204"/>
              <a:ea typeface="微软雅黑 Light"/>
            </a:endParaRPr>
          </a:p>
        </p:txBody>
      </p:sp>
      <p:sp>
        <p:nvSpPr>
          <p:cNvPr id="312" name="爱设计-34">
            <a:extLst>
              <a:ext uri="{FF2B5EF4-FFF2-40B4-BE49-F238E27FC236}">
                <a16:creationId xmlns:a16="http://schemas.microsoft.com/office/drawing/2014/main" id="{1D86C8A7-9080-92D3-39ED-298F0A853C31}"/>
              </a:ext>
            </a:extLst>
          </p:cNvPr>
          <p:cNvSpPr/>
          <p:nvPr/>
        </p:nvSpPr>
        <p:spPr>
          <a:xfrm>
            <a:off x="9934559" y="2875559"/>
            <a:ext cx="1236966" cy="1236966"/>
          </a:xfrm>
          <a:custGeom>
            <a:avLst/>
            <a:gdLst>
              <a:gd name="connsiteX0" fmla="*/ 180000 w 1236966"/>
              <a:gd name="connsiteY0" fmla="*/ 0 h 1236966"/>
              <a:gd name="connsiteX1" fmla="*/ 1056966 w 1236966"/>
              <a:gd name="connsiteY1" fmla="*/ 0 h 1236966"/>
              <a:gd name="connsiteX2" fmla="*/ 1236966 w 1236966"/>
              <a:gd name="connsiteY2" fmla="*/ 180000 h 1236966"/>
              <a:gd name="connsiteX3" fmla="*/ 1236966 w 1236966"/>
              <a:gd name="connsiteY3" fmla="*/ 1056966 h 1236966"/>
              <a:gd name="connsiteX4" fmla="*/ 1056966 w 1236966"/>
              <a:gd name="connsiteY4" fmla="*/ 1236966 h 1236966"/>
              <a:gd name="connsiteX5" fmla="*/ 180000 w 1236966"/>
              <a:gd name="connsiteY5" fmla="*/ 1236966 h 1236966"/>
              <a:gd name="connsiteX6" fmla="*/ 0 w 1236966"/>
              <a:gd name="connsiteY6" fmla="*/ 1056966 h 1236966"/>
              <a:gd name="connsiteX7" fmla="*/ 0 w 1236966"/>
              <a:gd name="connsiteY7" fmla="*/ 180000 h 1236966"/>
              <a:gd name="connsiteX8" fmla="*/ 180000 w 1236966"/>
              <a:gd name="connsiteY8" fmla="*/ 0 h 12369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36966" h="1236966">
                <a:moveTo>
                  <a:pt x="180000" y="0"/>
                </a:moveTo>
                <a:lnTo>
                  <a:pt x="1056966" y="0"/>
                </a:lnTo>
                <a:cubicBezTo>
                  <a:pt x="1156326" y="0"/>
                  <a:pt x="1236966" y="80640"/>
                  <a:pt x="1236966" y="180000"/>
                </a:cubicBezTo>
                <a:lnTo>
                  <a:pt x="1236966" y="1056966"/>
                </a:lnTo>
                <a:cubicBezTo>
                  <a:pt x="1236966" y="1156326"/>
                  <a:pt x="1156326" y="1236966"/>
                  <a:pt x="1056966" y="1236966"/>
                </a:cubicBezTo>
                <a:lnTo>
                  <a:pt x="180000" y="1236966"/>
                </a:lnTo>
                <a:cubicBezTo>
                  <a:pt x="80640" y="1236966"/>
                  <a:pt x="0" y="1156326"/>
                  <a:pt x="0" y="1056966"/>
                </a:cubicBezTo>
                <a:lnTo>
                  <a:pt x="0" y="180000"/>
                </a:lnTo>
                <a:cubicBezTo>
                  <a:pt x="0" y="80640"/>
                  <a:pt x="80640" y="0"/>
                  <a:pt x="180000" y="0"/>
                </a:cubicBezTo>
              </a:path>
            </a:pathLst>
          </a:custGeom>
          <a:blipFill dpi="0" rotWithShape="1">
            <a:blip r:embed="rId2"/>
            <a:srcRect/>
            <a:stretch>
              <a:fillRect l="-184121" t="-1753" r="-32627" b="-129343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 sz="1200">
              <a:solidFill>
                <a:prstClr val="white"/>
              </a:solidFill>
              <a:latin typeface="Calibri" panose="020F0502020204030204"/>
              <a:ea typeface="微软雅黑 Light"/>
            </a:endParaRPr>
          </a:p>
        </p:txBody>
      </p:sp>
      <p:sp>
        <p:nvSpPr>
          <p:cNvPr id="314" name="爱设计-35">
            <a:extLst>
              <a:ext uri="{FF2B5EF4-FFF2-40B4-BE49-F238E27FC236}">
                <a16:creationId xmlns:a16="http://schemas.microsoft.com/office/drawing/2014/main" id="{6AFAE34F-DB84-A078-3D1A-B00D0609712C}"/>
              </a:ext>
            </a:extLst>
          </p:cNvPr>
          <p:cNvSpPr txBox="1"/>
          <p:nvPr/>
        </p:nvSpPr>
        <p:spPr>
          <a:xfrm>
            <a:off x="10085767" y="4484022"/>
            <a:ext cx="934551" cy="262701"/>
          </a:xfrm>
          <a:prstGeom prst="rect">
            <a:avLst/>
          </a:prstGeom>
        </p:spPr>
        <p:txBody>
          <a:bodyPr vert="horz" wrap="none" lIns="0" tIns="0" rIns="0" bIns="0" rtlCol="0" anchor="ctr" anchorCtr="0">
            <a:noAutofit/>
          </a:bodyPr>
          <a:lstStyle>
            <a:defPPr>
              <a:defRPr lang="zh-CN"/>
            </a:defPPr>
            <a:lvl1pPr>
              <a:lnSpc>
                <a:spcPct val="110000"/>
              </a:lnSpc>
              <a:spcBef>
                <a:spcPct val="0"/>
              </a:spcBef>
              <a:buNone/>
              <a:defRPr sz="2000">
                <a:ln w="3175">
                  <a:noFill/>
                </a:ln>
                <a:gradFill>
                  <a:gsLst>
                    <a:gs pos="95000">
                      <a:schemeClr val="accent2"/>
                    </a:gs>
                    <a:gs pos="15000">
                      <a:schemeClr val="accent1"/>
                    </a:gs>
                  </a:gsLst>
                  <a:lin ang="0" scaled="0"/>
                </a:gradFill>
                <a:effectLst>
                  <a:outerShdw blurRad="63500" dist="38100" dir="5400000" algn="t" rotWithShape="0">
                    <a:schemeClr val="accent2">
                      <a:lumMod val="50000"/>
                      <a:alpha val="12000"/>
                    </a:schemeClr>
                  </a:outerShdw>
                </a:effectLst>
                <a:latin typeface="+mj-ea"/>
                <a:ea typeface="+mj-ea"/>
              </a:defRPr>
            </a:lvl1pPr>
          </a:lstStyle>
          <a:p>
            <a:pPr algn="ctr"/>
            <a:r>
              <a:rPr lang="zh-CN" altLang="en-US" sz="1600" dirty="0"/>
              <a:t>全员营销获客</a:t>
            </a:r>
          </a:p>
        </p:txBody>
      </p:sp>
      <p:sp>
        <p:nvSpPr>
          <p:cNvPr id="315" name="爱设计-36">
            <a:extLst>
              <a:ext uri="{FF2B5EF4-FFF2-40B4-BE49-F238E27FC236}">
                <a16:creationId xmlns:a16="http://schemas.microsoft.com/office/drawing/2014/main" id="{9B59AC57-26EE-1BE8-25E9-38ACF15DB64F}"/>
              </a:ext>
            </a:extLst>
          </p:cNvPr>
          <p:cNvSpPr txBox="1"/>
          <p:nvPr/>
        </p:nvSpPr>
        <p:spPr>
          <a:xfrm>
            <a:off x="9679636" y="4798671"/>
            <a:ext cx="1746812" cy="245965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>
            <a:defPPr>
              <a:defRPr lang="zh-CN"/>
            </a:defPPr>
            <a:lvl1pPr indent="0" algn="ctr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None/>
              <a:defRPr sz="14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 altLang="zh-CN" dirty="0">
                <a:solidFill>
                  <a:schemeClr val="bg1"/>
                </a:solidFill>
              </a:rPr>
              <a:t>11</a:t>
            </a:r>
            <a:r>
              <a:rPr lang="zh-CN" altLang="en-US" dirty="0">
                <a:solidFill>
                  <a:schemeClr val="bg1"/>
                </a:solidFill>
              </a:rPr>
              <a:t>月 </a:t>
            </a:r>
            <a:r>
              <a:rPr lang="en-US" altLang="zh-CN" dirty="0">
                <a:solidFill>
                  <a:schemeClr val="bg1"/>
                </a:solidFill>
              </a:rPr>
              <a:t>16:00</a:t>
            </a:r>
            <a:r>
              <a:rPr lang="zh-CN" altLang="en-US" dirty="0">
                <a:solidFill>
                  <a:schemeClr val="bg1"/>
                </a:solidFill>
              </a:rPr>
              <a:t>截止</a:t>
            </a:r>
          </a:p>
        </p:txBody>
      </p:sp>
      <p:cxnSp>
        <p:nvCxnSpPr>
          <p:cNvPr id="316" name="爱设计-37">
            <a:extLst>
              <a:ext uri="{FF2B5EF4-FFF2-40B4-BE49-F238E27FC236}">
                <a16:creationId xmlns:a16="http://schemas.microsoft.com/office/drawing/2014/main" id="{F1119BAC-0D4B-DE2E-5462-B3CC2756F7B2}"/>
              </a:ext>
            </a:extLst>
          </p:cNvPr>
          <p:cNvCxnSpPr>
            <a:cxnSpLocks/>
          </p:cNvCxnSpPr>
          <p:nvPr/>
        </p:nvCxnSpPr>
        <p:spPr>
          <a:xfrm>
            <a:off x="9631034" y="5113216"/>
            <a:ext cx="1844016" cy="0"/>
          </a:xfrm>
          <a:prstGeom prst="line">
            <a:avLst/>
          </a:prstGeom>
          <a:ln w="3175">
            <a:solidFill>
              <a:schemeClr val="bg1">
                <a:lumMod val="75000"/>
              </a:schemeClr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8" name="爱设计-38">
            <a:extLst>
              <a:ext uri="{FF2B5EF4-FFF2-40B4-BE49-F238E27FC236}">
                <a16:creationId xmlns:a16="http://schemas.microsoft.com/office/drawing/2014/main" id="{E2BD3864-0FD3-085F-9676-229021A892DA}"/>
              </a:ext>
            </a:extLst>
          </p:cNvPr>
          <p:cNvSpPr txBox="1"/>
          <p:nvPr/>
        </p:nvSpPr>
        <p:spPr>
          <a:xfrm>
            <a:off x="5923314" y="1383269"/>
            <a:ext cx="345373" cy="289866"/>
          </a:xfrm>
          <a:custGeom>
            <a:avLst/>
            <a:gdLst/>
            <a:ahLst/>
            <a:cxnLst/>
            <a:rect l="l" t="t" r="r" b="b"/>
            <a:pathLst>
              <a:path w="2115465" h="1775479">
                <a:moveTo>
                  <a:pt x="1511046" y="0"/>
                </a:moveTo>
                <a:lnTo>
                  <a:pt x="2115465" y="0"/>
                </a:lnTo>
                <a:lnTo>
                  <a:pt x="2039912" y="415538"/>
                </a:lnTo>
                <a:cubicBezTo>
                  <a:pt x="2010531" y="587629"/>
                  <a:pt x="1986396" y="806941"/>
                  <a:pt x="1967508" y="1073473"/>
                </a:cubicBezTo>
                <a:cubicBezTo>
                  <a:pt x="1948620" y="1340004"/>
                  <a:pt x="1939176" y="1574006"/>
                  <a:pt x="1939176" y="1775479"/>
                </a:cubicBezTo>
                <a:lnTo>
                  <a:pt x="1265501" y="1775479"/>
                </a:lnTo>
                <a:cubicBezTo>
                  <a:pt x="1265501" y="1607585"/>
                  <a:pt x="1281241" y="1412408"/>
                  <a:pt x="1312721" y="1189949"/>
                </a:cubicBezTo>
                <a:cubicBezTo>
                  <a:pt x="1344201" y="967490"/>
                  <a:pt x="1385125" y="709353"/>
                  <a:pt x="1435494" y="415538"/>
                </a:cubicBezTo>
                <a:close/>
                <a:moveTo>
                  <a:pt x="245545" y="0"/>
                </a:moveTo>
                <a:lnTo>
                  <a:pt x="849963" y="0"/>
                </a:lnTo>
                <a:lnTo>
                  <a:pt x="774411" y="415538"/>
                </a:lnTo>
                <a:cubicBezTo>
                  <a:pt x="745029" y="587629"/>
                  <a:pt x="720895" y="806941"/>
                  <a:pt x="702007" y="1073473"/>
                </a:cubicBezTo>
                <a:cubicBezTo>
                  <a:pt x="683118" y="1340004"/>
                  <a:pt x="673674" y="1574006"/>
                  <a:pt x="673674" y="1775479"/>
                </a:cubicBezTo>
                <a:lnTo>
                  <a:pt x="0" y="1775479"/>
                </a:lnTo>
                <a:cubicBezTo>
                  <a:pt x="0" y="1607585"/>
                  <a:pt x="15740" y="1412408"/>
                  <a:pt x="47220" y="1189949"/>
                </a:cubicBezTo>
                <a:cubicBezTo>
                  <a:pt x="78700" y="967490"/>
                  <a:pt x="119624" y="709353"/>
                  <a:pt x="169992" y="415538"/>
                </a:cubicBezTo>
                <a:close/>
              </a:path>
            </a:pathLst>
          </a:custGeom>
          <a:noFill/>
          <a:ln w="22225" cap="rnd">
            <a:gradFill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2">
                    <a:alpha val="20000"/>
                  </a:schemeClr>
                </a:gs>
              </a:gsLst>
              <a:lin ang="5400000" scaled="1"/>
            </a:gra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10000"/>
              </a:lnSpc>
            </a:pPr>
            <a:endParaRPr lang="zh-CN" altLang="en-US" sz="59500" dirty="0">
              <a:ln w="22225" cap="rnd">
                <a:solidFill>
                  <a:srgbClr val="0AF7FC"/>
                </a:solidFill>
              </a:ln>
              <a:noFill/>
              <a:latin typeface="+mn-ea"/>
            </a:endParaRPr>
          </a:p>
        </p:txBody>
      </p:sp>
      <p:sp>
        <p:nvSpPr>
          <p:cNvPr id="319" name="爱设计-39">
            <a:extLst>
              <a:ext uri="{FF2B5EF4-FFF2-40B4-BE49-F238E27FC236}">
                <a16:creationId xmlns:a16="http://schemas.microsoft.com/office/drawing/2014/main" id="{10FCB2AC-3D3E-813B-4EAC-F7C1A2735150}"/>
              </a:ext>
            </a:extLst>
          </p:cNvPr>
          <p:cNvSpPr txBox="1"/>
          <p:nvPr/>
        </p:nvSpPr>
        <p:spPr>
          <a:xfrm>
            <a:off x="4721425" y="1493094"/>
            <a:ext cx="2749151" cy="459678"/>
          </a:xfrm>
          <a:prstGeom prst="rect">
            <a:avLst/>
          </a:prstGeom>
        </p:spPr>
        <p:txBody>
          <a:bodyPr vert="horz" wrap="none" lIns="0" tIns="0" rIns="0" bIns="0" rtlCol="0" anchor="ctr" anchorCtr="0">
            <a:noAutofit/>
          </a:bodyPr>
          <a:lstStyle>
            <a:defPPr>
              <a:defRPr lang="zh-CN"/>
            </a:defPPr>
            <a:lvl1pPr>
              <a:lnSpc>
                <a:spcPct val="110000"/>
              </a:lnSpc>
              <a:spcBef>
                <a:spcPct val="0"/>
              </a:spcBef>
              <a:buNone/>
              <a:defRPr sz="2000">
                <a:ln w="3175">
                  <a:noFill/>
                </a:ln>
                <a:gradFill>
                  <a:gsLst>
                    <a:gs pos="95000">
                      <a:schemeClr val="accent2"/>
                    </a:gs>
                    <a:gs pos="15000">
                      <a:schemeClr val="accent1"/>
                    </a:gs>
                  </a:gsLst>
                  <a:lin ang="0" scaled="0"/>
                </a:gradFill>
                <a:effectLst>
                  <a:outerShdw blurRad="63500" dist="38100" dir="5400000" algn="t" rotWithShape="0">
                    <a:schemeClr val="accent2">
                      <a:lumMod val="50000"/>
                      <a:alpha val="12000"/>
                    </a:schemeClr>
                  </a:outerShdw>
                </a:effectLst>
                <a:latin typeface="+mj-ea"/>
                <a:ea typeface="+mj-ea"/>
              </a:defRPr>
            </a:lvl1pPr>
          </a:lstStyle>
          <a:p>
            <a:pPr algn="ctr"/>
            <a:r>
              <a:rPr lang="zh-CN" altLang="en-US" sz="2800" dirty="0"/>
              <a:t>创意全链路服务公司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226415278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爱设计-1">
            <a:extLst>
              <a:ext uri="{FF2B5EF4-FFF2-40B4-BE49-F238E27FC236}">
                <a16:creationId xmlns:a16="http://schemas.microsoft.com/office/drawing/2014/main" id="{6359EB1B-A1EF-17B3-C4C7-1EAFFB2FA40D}"/>
              </a:ext>
            </a:extLst>
          </p:cNvPr>
          <p:cNvSpPr/>
          <p:nvPr/>
        </p:nvSpPr>
        <p:spPr>
          <a:xfrm>
            <a:off x="731518" y="962660"/>
            <a:ext cx="6680201" cy="210314"/>
          </a:xfrm>
          <a:prstGeom prst="rect">
            <a:avLst/>
          </a:prstGeom>
        </p:spPr>
        <p:txBody>
          <a:bodyPr wrap="none" lIns="0" tIns="0" rIns="0" bIns="0" anchor="t" anchorCtr="0">
            <a:noAutofit/>
          </a:bodyPr>
          <a:lstStyle/>
          <a:p>
            <a:pPr>
              <a:lnSpc>
                <a:spcPct val="150000"/>
              </a:lnSpc>
            </a:pPr>
            <a:r>
              <a:rPr lang="de-DE" altLang="zh-CN" sz="1000" dirty="0">
                <a:solidFill>
                  <a:schemeClr val="bg1"/>
                </a:solidFill>
              </a:rPr>
              <a:t>ISHEJI POWERPOINT DESIGN</a:t>
            </a:r>
          </a:p>
        </p:txBody>
      </p:sp>
      <p:sp>
        <p:nvSpPr>
          <p:cNvPr id="3" name="爱设计-2">
            <a:extLst>
              <a:ext uri="{FF2B5EF4-FFF2-40B4-BE49-F238E27FC236}">
                <a16:creationId xmlns:a16="http://schemas.microsoft.com/office/drawing/2014/main" id="{0114FAEE-6BDC-767B-8C30-D934387EF555}"/>
              </a:ext>
            </a:extLst>
          </p:cNvPr>
          <p:cNvSpPr txBox="1">
            <a:spLocks/>
          </p:cNvSpPr>
          <p:nvPr/>
        </p:nvSpPr>
        <p:spPr>
          <a:xfrm>
            <a:off x="629919" y="518160"/>
            <a:ext cx="1597153" cy="434340"/>
          </a:xfrm>
          <a:prstGeom prst="rect">
            <a:avLst/>
          </a:prstGeom>
        </p:spPr>
        <p:txBody>
          <a:bodyPr vert="horz" wrap="none" lIns="91440" tIns="45720" rIns="91440" bIns="0" rtlCol="0" anchor="b" anchorCtr="0">
            <a:noAutofit/>
          </a:bodyPr>
          <a:lstStyle>
            <a:defPPr>
              <a:defRPr lang="zh-CN"/>
            </a:defPPr>
            <a:lvl1pPr>
              <a:lnSpc>
                <a:spcPct val="110000"/>
              </a:lnSpc>
              <a:spcBef>
                <a:spcPct val="0"/>
              </a:spcBef>
              <a:buNone/>
              <a:defRPr sz="2400">
                <a:ln w="3175">
                  <a:noFill/>
                </a:ln>
                <a:gradFill>
                  <a:gsLst>
                    <a:gs pos="95000">
                      <a:schemeClr val="accent2"/>
                    </a:gs>
                    <a:gs pos="15000">
                      <a:schemeClr val="accent1"/>
                    </a:gs>
                  </a:gsLst>
                  <a:lin ang="0" scaled="0"/>
                </a:gra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defRPr>
            </a:lvl1pPr>
          </a:lstStyle>
          <a:p>
            <a:r>
              <a:rPr lang="zh-CN" altLang="en-US" dirty="0"/>
              <a:t>项目业务布局</a:t>
            </a:r>
          </a:p>
        </p:txBody>
      </p:sp>
      <p:grpSp>
        <p:nvGrpSpPr>
          <p:cNvPr id="9" name="爱设计-3">
            <a:extLst>
              <a:ext uri="{FF2B5EF4-FFF2-40B4-BE49-F238E27FC236}">
                <a16:creationId xmlns:a16="http://schemas.microsoft.com/office/drawing/2014/main" id="{83970EFC-41F6-E007-ACCD-42DB72B9A070}"/>
              </a:ext>
            </a:extLst>
          </p:cNvPr>
          <p:cNvGrpSpPr/>
          <p:nvPr/>
        </p:nvGrpSpPr>
        <p:grpSpPr>
          <a:xfrm>
            <a:off x="186055" y="654408"/>
            <a:ext cx="395796" cy="204842"/>
            <a:chOff x="334963" y="682836"/>
            <a:chExt cx="285940" cy="147986"/>
          </a:xfrm>
        </p:grpSpPr>
        <p:sp>
          <p:nvSpPr>
            <p:cNvPr id="5" name="爱设计-3-1">
              <a:extLst>
                <a:ext uri="{FF2B5EF4-FFF2-40B4-BE49-F238E27FC236}">
                  <a16:creationId xmlns:a16="http://schemas.microsoft.com/office/drawing/2014/main" id="{D9FDC373-1A9B-3DD1-93A3-12A978389A4D}"/>
                </a:ext>
              </a:extLst>
            </p:cNvPr>
            <p:cNvSpPr/>
            <p:nvPr/>
          </p:nvSpPr>
          <p:spPr>
            <a:xfrm>
              <a:off x="334963" y="682836"/>
              <a:ext cx="285940" cy="147986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78000">
                  <a:schemeClr val="accent3"/>
                </a:gs>
                <a:gs pos="34000">
                  <a:schemeClr val="accent4"/>
                </a:gs>
              </a:gsLst>
              <a:lin ang="0" scaled="0"/>
              <a:tileRect/>
            </a:gradFill>
            <a:ln w="3175">
              <a:noFill/>
            </a:ln>
            <a:effectLst>
              <a:outerShdw blurRad="127000" algn="ctr" rotWithShape="0">
                <a:schemeClr val="accent4">
                  <a:lumMod val="50000"/>
                  <a:alpha val="12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" name="爱设计-3-2">
              <a:extLst>
                <a:ext uri="{FF2B5EF4-FFF2-40B4-BE49-F238E27FC236}">
                  <a16:creationId xmlns:a16="http://schemas.microsoft.com/office/drawing/2014/main" id="{B59CEB79-663A-DC96-5544-14AD21204A6C}"/>
                </a:ext>
              </a:extLst>
            </p:cNvPr>
            <p:cNvSpPr/>
            <p:nvPr/>
          </p:nvSpPr>
          <p:spPr>
            <a:xfrm>
              <a:off x="496330" y="708661"/>
              <a:ext cx="96136" cy="96336"/>
            </a:xfrm>
            <a:prstGeom prst="ellipse">
              <a:avLst/>
            </a:prstGeom>
            <a:solidFill>
              <a:schemeClr val="bg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" name="爱设计-3-3">
              <a:extLst>
                <a:ext uri="{FF2B5EF4-FFF2-40B4-BE49-F238E27FC236}">
                  <a16:creationId xmlns:a16="http://schemas.microsoft.com/office/drawing/2014/main" id="{7A6CB188-8511-0FA7-B50B-78DDA3EF6582}"/>
                </a:ext>
              </a:extLst>
            </p:cNvPr>
            <p:cNvSpPr/>
            <p:nvPr/>
          </p:nvSpPr>
          <p:spPr>
            <a:xfrm>
              <a:off x="334963" y="682836"/>
              <a:ext cx="285940" cy="147986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78000">
                  <a:schemeClr val="accent3"/>
                </a:gs>
                <a:gs pos="34000">
                  <a:schemeClr val="accent4"/>
                </a:gs>
              </a:gsLst>
              <a:lin ang="0" scaled="0"/>
              <a:tileRect/>
            </a:gradFill>
            <a:ln w="3175">
              <a:noFill/>
            </a:ln>
            <a:effectLst>
              <a:outerShdw blurRad="127000" algn="ctr" rotWithShape="0">
                <a:srgbClr val="0B1B72">
                  <a:alpha val="12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爱设计-3-4">
              <a:extLst>
                <a:ext uri="{FF2B5EF4-FFF2-40B4-BE49-F238E27FC236}">
                  <a16:creationId xmlns:a16="http://schemas.microsoft.com/office/drawing/2014/main" id="{B2D54A04-74C0-B09C-F156-CF85BFF5D1CA}"/>
                </a:ext>
              </a:extLst>
            </p:cNvPr>
            <p:cNvSpPr/>
            <p:nvPr/>
          </p:nvSpPr>
          <p:spPr>
            <a:xfrm>
              <a:off x="496330" y="708661"/>
              <a:ext cx="96136" cy="96336"/>
            </a:xfrm>
            <a:prstGeom prst="ellipse">
              <a:avLst/>
            </a:prstGeom>
            <a:solidFill>
              <a:schemeClr val="bg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6" name="爱设计-4">
            <a:extLst>
              <a:ext uri="{FF2B5EF4-FFF2-40B4-BE49-F238E27FC236}">
                <a16:creationId xmlns:a16="http://schemas.microsoft.com/office/drawing/2014/main" id="{F2EDDC74-ADA9-AFD5-90D1-9AF53A17202D}"/>
              </a:ext>
            </a:extLst>
          </p:cNvPr>
          <p:cNvGrpSpPr/>
          <p:nvPr/>
        </p:nvGrpSpPr>
        <p:grpSpPr>
          <a:xfrm>
            <a:off x="10656268" y="513894"/>
            <a:ext cx="926132" cy="706206"/>
            <a:chOff x="5481970" y="2962274"/>
            <a:chExt cx="1228391" cy="936689"/>
          </a:xfrm>
        </p:grpSpPr>
        <p:sp>
          <p:nvSpPr>
            <p:cNvPr id="15" name="爱设计-4-1">
              <a:extLst>
                <a:ext uri="{FF2B5EF4-FFF2-40B4-BE49-F238E27FC236}">
                  <a16:creationId xmlns:a16="http://schemas.microsoft.com/office/drawing/2014/main" id="{445ADD92-8048-B4E4-56F6-EE545558BD67}"/>
                </a:ext>
              </a:extLst>
            </p:cNvPr>
            <p:cNvSpPr/>
            <p:nvPr/>
          </p:nvSpPr>
          <p:spPr>
            <a:xfrm>
              <a:off x="5608128" y="3746850"/>
              <a:ext cx="149733" cy="149732"/>
            </a:xfrm>
            <a:custGeom>
              <a:avLst/>
              <a:gdLst>
                <a:gd name="connsiteX0" fmla="*/ 74486 w 149733"/>
                <a:gd name="connsiteY0" fmla="*/ 149732 h 149732"/>
                <a:gd name="connsiteX1" fmla="*/ 1 w 149733"/>
                <a:gd name="connsiteY1" fmla="*/ 74486 h 149732"/>
                <a:gd name="connsiteX2" fmla="*/ 75248 w 149733"/>
                <a:gd name="connsiteY2" fmla="*/ 1 h 149732"/>
                <a:gd name="connsiteX3" fmla="*/ 149733 w 149733"/>
                <a:gd name="connsiteY3" fmla="*/ 74866 h 149732"/>
                <a:gd name="connsiteX4" fmla="*/ 74868 w 149733"/>
                <a:gd name="connsiteY4" fmla="*/ 149733 h 149732"/>
                <a:gd name="connsiteX5" fmla="*/ 74486 w 149733"/>
                <a:gd name="connsiteY5" fmla="*/ 149732 h 149732"/>
                <a:gd name="connsiteX6" fmla="*/ 74486 w 149733"/>
                <a:gd name="connsiteY6" fmla="*/ 25907 h 149732"/>
                <a:gd name="connsiteX7" fmla="*/ 24956 w 149733"/>
                <a:gd name="connsiteY7" fmla="*/ 75247 h 149732"/>
                <a:gd name="connsiteX8" fmla="*/ 74295 w 149733"/>
                <a:gd name="connsiteY8" fmla="*/ 124776 h 149732"/>
                <a:gd name="connsiteX9" fmla="*/ 123825 w 149733"/>
                <a:gd name="connsiteY9" fmla="*/ 75437 h 149732"/>
                <a:gd name="connsiteX10" fmla="*/ 123825 w 149733"/>
                <a:gd name="connsiteY10" fmla="*/ 75247 h 149732"/>
                <a:gd name="connsiteX11" fmla="*/ 74677 w 149733"/>
                <a:gd name="connsiteY11" fmla="*/ 25527 h 149732"/>
                <a:gd name="connsiteX12" fmla="*/ 74486 w 149733"/>
                <a:gd name="connsiteY12" fmla="*/ 25526 h 1497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49733" h="149732">
                  <a:moveTo>
                    <a:pt x="74486" y="149732"/>
                  </a:moveTo>
                  <a:cubicBezTo>
                    <a:pt x="33138" y="149522"/>
                    <a:pt x="-209" y="115833"/>
                    <a:pt x="1" y="74486"/>
                  </a:cubicBezTo>
                  <a:cubicBezTo>
                    <a:pt x="211" y="33138"/>
                    <a:pt x="33900" y="-209"/>
                    <a:pt x="75248" y="1"/>
                  </a:cubicBezTo>
                  <a:cubicBezTo>
                    <a:pt x="116446" y="211"/>
                    <a:pt x="149733" y="33667"/>
                    <a:pt x="149733" y="74866"/>
                  </a:cubicBezTo>
                  <a:cubicBezTo>
                    <a:pt x="149734" y="116213"/>
                    <a:pt x="116215" y="149732"/>
                    <a:pt x="74868" y="149733"/>
                  </a:cubicBezTo>
                  <a:cubicBezTo>
                    <a:pt x="74740" y="149733"/>
                    <a:pt x="74613" y="149733"/>
                    <a:pt x="74486" y="149732"/>
                  </a:cubicBezTo>
                  <a:close/>
                  <a:moveTo>
                    <a:pt x="74486" y="25907"/>
                  </a:moveTo>
                  <a:cubicBezTo>
                    <a:pt x="47184" y="25855"/>
                    <a:pt x="25008" y="47945"/>
                    <a:pt x="24956" y="75247"/>
                  </a:cubicBezTo>
                  <a:cubicBezTo>
                    <a:pt x="24903" y="102549"/>
                    <a:pt x="46993" y="124724"/>
                    <a:pt x="74295" y="124776"/>
                  </a:cubicBezTo>
                  <a:cubicBezTo>
                    <a:pt x="101597" y="124829"/>
                    <a:pt x="123772" y="102739"/>
                    <a:pt x="123825" y="75437"/>
                  </a:cubicBezTo>
                  <a:cubicBezTo>
                    <a:pt x="123825" y="75373"/>
                    <a:pt x="123825" y="75310"/>
                    <a:pt x="123825" y="75247"/>
                  </a:cubicBezTo>
                  <a:cubicBezTo>
                    <a:pt x="123983" y="47945"/>
                    <a:pt x="101979" y="25685"/>
                    <a:pt x="74677" y="25527"/>
                  </a:cubicBezTo>
                  <a:cubicBezTo>
                    <a:pt x="74613" y="25526"/>
                    <a:pt x="74549" y="25526"/>
                    <a:pt x="74486" y="25526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" name="爱设计-4-2">
              <a:extLst>
                <a:ext uri="{FF2B5EF4-FFF2-40B4-BE49-F238E27FC236}">
                  <a16:creationId xmlns:a16="http://schemas.microsoft.com/office/drawing/2014/main" id="{F9327F2E-541E-46A9-26B9-FAA7991BB7A2}"/>
                </a:ext>
              </a:extLst>
            </p:cNvPr>
            <p:cNvSpPr/>
            <p:nvPr/>
          </p:nvSpPr>
          <p:spPr>
            <a:xfrm>
              <a:off x="5913500" y="3750182"/>
              <a:ext cx="119479" cy="144598"/>
            </a:xfrm>
            <a:custGeom>
              <a:avLst/>
              <a:gdLst>
                <a:gd name="connsiteX0" fmla="*/ 93726 w 119479"/>
                <a:gd name="connsiteY0" fmla="*/ 143732 h 144598"/>
                <a:gd name="connsiteX1" fmla="*/ 88106 w 119479"/>
                <a:gd name="connsiteY1" fmla="*/ 140113 h 144598"/>
                <a:gd name="connsiteX2" fmla="*/ 68390 w 119479"/>
                <a:gd name="connsiteY2" fmla="*/ 98870 h 144598"/>
                <a:gd name="connsiteX3" fmla="*/ 62770 w 119479"/>
                <a:gd name="connsiteY3" fmla="*/ 95345 h 144598"/>
                <a:gd name="connsiteX4" fmla="*/ 31814 w 119479"/>
                <a:gd name="connsiteY4" fmla="*/ 95345 h 144598"/>
                <a:gd name="connsiteX5" fmla="*/ 25432 w 119479"/>
                <a:gd name="connsiteY5" fmla="*/ 101536 h 144598"/>
                <a:gd name="connsiteX6" fmla="*/ 25432 w 119479"/>
                <a:gd name="connsiteY6" fmla="*/ 101632 h 144598"/>
                <a:gd name="connsiteX7" fmla="*/ 25432 w 119479"/>
                <a:gd name="connsiteY7" fmla="*/ 137351 h 144598"/>
                <a:gd name="connsiteX8" fmla="*/ 19241 w 119479"/>
                <a:gd name="connsiteY8" fmla="*/ 143732 h 144598"/>
                <a:gd name="connsiteX9" fmla="*/ 19145 w 119479"/>
                <a:gd name="connsiteY9" fmla="*/ 143732 h 144598"/>
                <a:gd name="connsiteX10" fmla="*/ 6286 w 119479"/>
                <a:gd name="connsiteY10" fmla="*/ 143732 h 144598"/>
                <a:gd name="connsiteX11" fmla="*/ 0 w 119479"/>
                <a:gd name="connsiteY11" fmla="*/ 137351 h 144598"/>
                <a:gd name="connsiteX12" fmla="*/ 0 w 119479"/>
                <a:gd name="connsiteY12" fmla="*/ 6287 h 144598"/>
                <a:gd name="connsiteX13" fmla="*/ 6286 w 119479"/>
                <a:gd name="connsiteY13" fmla="*/ 0 h 144598"/>
                <a:gd name="connsiteX14" fmla="*/ 70485 w 119479"/>
                <a:gd name="connsiteY14" fmla="*/ 0 h 144598"/>
                <a:gd name="connsiteX15" fmla="*/ 104394 w 119479"/>
                <a:gd name="connsiteY15" fmla="*/ 13335 h 144598"/>
                <a:gd name="connsiteX16" fmla="*/ 119444 w 119479"/>
                <a:gd name="connsiteY16" fmla="*/ 46006 h 144598"/>
                <a:gd name="connsiteX17" fmla="*/ 96869 w 119479"/>
                <a:gd name="connsiteY17" fmla="*/ 88392 h 144598"/>
                <a:gd name="connsiteX18" fmla="*/ 94583 w 119479"/>
                <a:gd name="connsiteY18" fmla="*/ 96298 h 144598"/>
                <a:gd name="connsiteX19" fmla="*/ 113062 w 119479"/>
                <a:gd name="connsiteY19" fmla="*/ 135065 h 144598"/>
                <a:gd name="connsiteX20" fmla="*/ 110926 w 119479"/>
                <a:gd name="connsiteY20" fmla="*/ 143695 h 144598"/>
                <a:gd name="connsiteX21" fmla="*/ 107347 w 119479"/>
                <a:gd name="connsiteY21" fmla="*/ 144590 h 144598"/>
                <a:gd name="connsiteX22" fmla="*/ 31814 w 119479"/>
                <a:gd name="connsiteY22" fmla="*/ 25813 h 144598"/>
                <a:gd name="connsiteX23" fmla="*/ 25432 w 119479"/>
                <a:gd name="connsiteY23" fmla="*/ 32003 h 144598"/>
                <a:gd name="connsiteX24" fmla="*/ 25432 w 119479"/>
                <a:gd name="connsiteY24" fmla="*/ 32099 h 144598"/>
                <a:gd name="connsiteX25" fmla="*/ 25432 w 119479"/>
                <a:gd name="connsiteY25" fmla="*/ 63246 h 144598"/>
                <a:gd name="connsiteX26" fmla="*/ 31718 w 119479"/>
                <a:gd name="connsiteY26" fmla="*/ 69533 h 144598"/>
                <a:gd name="connsiteX27" fmla="*/ 31813 w 119479"/>
                <a:gd name="connsiteY27" fmla="*/ 69533 h 144598"/>
                <a:gd name="connsiteX28" fmla="*/ 70771 w 119479"/>
                <a:gd name="connsiteY28" fmla="*/ 69533 h 144598"/>
                <a:gd name="connsiteX29" fmla="*/ 93440 w 119479"/>
                <a:gd name="connsiteY29" fmla="*/ 48387 h 144598"/>
                <a:gd name="connsiteX30" fmla="*/ 72404 w 119479"/>
                <a:gd name="connsiteY30" fmla="*/ 25826 h 144598"/>
                <a:gd name="connsiteX31" fmla="*/ 71533 w 119479"/>
                <a:gd name="connsiteY31" fmla="*/ 25813 h 1445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19479" h="144598">
                  <a:moveTo>
                    <a:pt x="93726" y="143732"/>
                  </a:moveTo>
                  <a:cubicBezTo>
                    <a:pt x="91313" y="143704"/>
                    <a:pt x="89130" y="142298"/>
                    <a:pt x="88106" y="140113"/>
                  </a:cubicBezTo>
                  <a:lnTo>
                    <a:pt x="68390" y="98870"/>
                  </a:lnTo>
                  <a:cubicBezTo>
                    <a:pt x="67357" y="96706"/>
                    <a:pt x="65167" y="95333"/>
                    <a:pt x="62770" y="95345"/>
                  </a:cubicBezTo>
                  <a:lnTo>
                    <a:pt x="31814" y="95345"/>
                  </a:lnTo>
                  <a:cubicBezTo>
                    <a:pt x="28342" y="95293"/>
                    <a:pt x="25485" y="98064"/>
                    <a:pt x="25432" y="101536"/>
                  </a:cubicBezTo>
                  <a:cubicBezTo>
                    <a:pt x="25432" y="101568"/>
                    <a:pt x="25432" y="101600"/>
                    <a:pt x="25432" y="101632"/>
                  </a:cubicBezTo>
                  <a:lnTo>
                    <a:pt x="25432" y="137351"/>
                  </a:lnTo>
                  <a:cubicBezTo>
                    <a:pt x="25484" y="140822"/>
                    <a:pt x="22713" y="143679"/>
                    <a:pt x="19241" y="143732"/>
                  </a:cubicBezTo>
                  <a:cubicBezTo>
                    <a:pt x="19209" y="143732"/>
                    <a:pt x="19177" y="143732"/>
                    <a:pt x="19145" y="143732"/>
                  </a:cubicBezTo>
                  <a:lnTo>
                    <a:pt x="6286" y="143732"/>
                  </a:lnTo>
                  <a:cubicBezTo>
                    <a:pt x="2799" y="143680"/>
                    <a:pt x="0" y="140838"/>
                    <a:pt x="0" y="137351"/>
                  </a:cubicBezTo>
                  <a:lnTo>
                    <a:pt x="0" y="6287"/>
                  </a:lnTo>
                  <a:cubicBezTo>
                    <a:pt x="51" y="2836"/>
                    <a:pt x="2836" y="51"/>
                    <a:pt x="6286" y="0"/>
                  </a:cubicBezTo>
                  <a:lnTo>
                    <a:pt x="70485" y="0"/>
                  </a:lnTo>
                  <a:cubicBezTo>
                    <a:pt x="83070" y="-15"/>
                    <a:pt x="95191" y="4751"/>
                    <a:pt x="104394" y="13335"/>
                  </a:cubicBezTo>
                  <a:cubicBezTo>
                    <a:pt x="113565" y="21784"/>
                    <a:pt x="118983" y="33545"/>
                    <a:pt x="119444" y="46006"/>
                  </a:cubicBezTo>
                  <a:cubicBezTo>
                    <a:pt x="120114" y="63172"/>
                    <a:pt x="111488" y="79369"/>
                    <a:pt x="96869" y="88392"/>
                  </a:cubicBezTo>
                  <a:cubicBezTo>
                    <a:pt x="94175" y="90038"/>
                    <a:pt x="93183" y="93468"/>
                    <a:pt x="94583" y="96298"/>
                  </a:cubicBezTo>
                  <a:lnTo>
                    <a:pt x="113062" y="135065"/>
                  </a:lnTo>
                  <a:cubicBezTo>
                    <a:pt x="114855" y="138037"/>
                    <a:pt x="113899" y="141901"/>
                    <a:pt x="110926" y="143695"/>
                  </a:cubicBezTo>
                  <a:cubicBezTo>
                    <a:pt x="109849" y="144344"/>
                    <a:pt x="108603" y="144656"/>
                    <a:pt x="107347" y="144590"/>
                  </a:cubicBezTo>
                  <a:close/>
                  <a:moveTo>
                    <a:pt x="31814" y="25813"/>
                  </a:moveTo>
                  <a:cubicBezTo>
                    <a:pt x="28342" y="25760"/>
                    <a:pt x="25485" y="28532"/>
                    <a:pt x="25432" y="32003"/>
                  </a:cubicBezTo>
                  <a:cubicBezTo>
                    <a:pt x="25432" y="32035"/>
                    <a:pt x="25432" y="32067"/>
                    <a:pt x="25432" y="32099"/>
                  </a:cubicBezTo>
                  <a:lnTo>
                    <a:pt x="25432" y="63246"/>
                  </a:lnTo>
                  <a:cubicBezTo>
                    <a:pt x="25431" y="66718"/>
                    <a:pt x="28246" y="69533"/>
                    <a:pt x="31718" y="69533"/>
                  </a:cubicBezTo>
                  <a:cubicBezTo>
                    <a:pt x="31749" y="69533"/>
                    <a:pt x="31781" y="69533"/>
                    <a:pt x="31813" y="69533"/>
                  </a:cubicBezTo>
                  <a:lnTo>
                    <a:pt x="70771" y="69533"/>
                  </a:lnTo>
                  <a:cubicBezTo>
                    <a:pt x="82756" y="69655"/>
                    <a:pt x="92730" y="60352"/>
                    <a:pt x="93440" y="48387"/>
                  </a:cubicBezTo>
                  <a:cubicBezTo>
                    <a:pt x="93861" y="36348"/>
                    <a:pt x="84443" y="26247"/>
                    <a:pt x="72404" y="25826"/>
                  </a:cubicBezTo>
                  <a:cubicBezTo>
                    <a:pt x="72113" y="25816"/>
                    <a:pt x="71823" y="25811"/>
                    <a:pt x="71533" y="25813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" name="爱设计-4-3">
              <a:extLst>
                <a:ext uri="{FF2B5EF4-FFF2-40B4-BE49-F238E27FC236}">
                  <a16:creationId xmlns:a16="http://schemas.microsoft.com/office/drawing/2014/main" id="{B264AB73-E5B6-B40D-3E38-4954F7A7E98E}"/>
                </a:ext>
              </a:extLst>
            </p:cNvPr>
            <p:cNvSpPr/>
            <p:nvPr/>
          </p:nvSpPr>
          <p:spPr>
            <a:xfrm>
              <a:off x="5481970" y="3750183"/>
              <a:ext cx="133348" cy="143732"/>
            </a:xfrm>
            <a:custGeom>
              <a:avLst/>
              <a:gdLst>
                <a:gd name="connsiteX0" fmla="*/ 59960 w 133348"/>
                <a:gd name="connsiteY0" fmla="*/ 143732 h 143732"/>
                <a:gd name="connsiteX1" fmla="*/ 53673 w 133348"/>
                <a:gd name="connsiteY1" fmla="*/ 137446 h 143732"/>
                <a:gd name="connsiteX2" fmla="*/ 53673 w 133348"/>
                <a:gd name="connsiteY2" fmla="*/ 85820 h 143732"/>
                <a:gd name="connsiteX3" fmla="*/ 51959 w 133348"/>
                <a:gd name="connsiteY3" fmla="*/ 80391 h 143732"/>
                <a:gd name="connsiteX4" fmla="*/ 905 w 133348"/>
                <a:gd name="connsiteY4" fmla="*/ 10001 h 143732"/>
                <a:gd name="connsiteX5" fmla="*/ 3040 w 133348"/>
                <a:gd name="connsiteY5" fmla="*/ 1371 h 143732"/>
                <a:gd name="connsiteX6" fmla="*/ 5953 w 133348"/>
                <a:gd name="connsiteY6" fmla="*/ 476 h 143732"/>
                <a:gd name="connsiteX7" fmla="*/ 18716 w 133348"/>
                <a:gd name="connsiteY7" fmla="*/ 476 h 143732"/>
                <a:gd name="connsiteX8" fmla="*/ 23479 w 133348"/>
                <a:gd name="connsiteY8" fmla="*/ 2667 h 143732"/>
                <a:gd name="connsiteX9" fmla="*/ 61579 w 133348"/>
                <a:gd name="connsiteY9" fmla="*/ 56483 h 143732"/>
                <a:gd name="connsiteX10" fmla="*/ 66722 w 133348"/>
                <a:gd name="connsiteY10" fmla="*/ 59055 h 143732"/>
                <a:gd name="connsiteX11" fmla="*/ 71771 w 133348"/>
                <a:gd name="connsiteY11" fmla="*/ 56483 h 143732"/>
                <a:gd name="connsiteX12" fmla="*/ 109871 w 133348"/>
                <a:gd name="connsiteY12" fmla="*/ 2667 h 143732"/>
                <a:gd name="connsiteX13" fmla="*/ 115014 w 133348"/>
                <a:gd name="connsiteY13" fmla="*/ 0 h 143732"/>
                <a:gd name="connsiteX14" fmla="*/ 127397 w 133348"/>
                <a:gd name="connsiteY14" fmla="*/ 0 h 143732"/>
                <a:gd name="connsiteX15" fmla="*/ 133340 w 133348"/>
                <a:gd name="connsiteY15" fmla="*/ 6612 h 143732"/>
                <a:gd name="connsiteX16" fmla="*/ 132445 w 133348"/>
                <a:gd name="connsiteY16" fmla="*/ 9525 h 143732"/>
                <a:gd name="connsiteX17" fmla="*/ 81200 w 133348"/>
                <a:gd name="connsiteY17" fmla="*/ 80391 h 143732"/>
                <a:gd name="connsiteX18" fmla="*/ 79486 w 133348"/>
                <a:gd name="connsiteY18" fmla="*/ 85820 h 143732"/>
                <a:gd name="connsiteX19" fmla="*/ 79486 w 133348"/>
                <a:gd name="connsiteY19" fmla="*/ 137446 h 143732"/>
                <a:gd name="connsiteX20" fmla="*/ 73199 w 133348"/>
                <a:gd name="connsiteY20" fmla="*/ 143732 h 1437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33348" h="143732">
                  <a:moveTo>
                    <a:pt x="59960" y="143732"/>
                  </a:moveTo>
                  <a:cubicBezTo>
                    <a:pt x="56509" y="143681"/>
                    <a:pt x="53724" y="140896"/>
                    <a:pt x="53673" y="137446"/>
                  </a:cubicBezTo>
                  <a:lnTo>
                    <a:pt x="53673" y="85820"/>
                  </a:lnTo>
                  <a:cubicBezTo>
                    <a:pt x="53708" y="83872"/>
                    <a:pt x="53106" y="81966"/>
                    <a:pt x="51959" y="80391"/>
                  </a:cubicBezTo>
                  <a:lnTo>
                    <a:pt x="905" y="10001"/>
                  </a:lnTo>
                  <a:cubicBezTo>
                    <a:pt x="-889" y="7028"/>
                    <a:pt x="67" y="3164"/>
                    <a:pt x="3040" y="1371"/>
                  </a:cubicBezTo>
                  <a:cubicBezTo>
                    <a:pt x="3923" y="838"/>
                    <a:pt x="4923" y="531"/>
                    <a:pt x="5953" y="476"/>
                  </a:cubicBezTo>
                  <a:lnTo>
                    <a:pt x="18716" y="476"/>
                  </a:lnTo>
                  <a:cubicBezTo>
                    <a:pt x="20547" y="478"/>
                    <a:pt x="22286" y="1278"/>
                    <a:pt x="23479" y="2667"/>
                  </a:cubicBezTo>
                  <a:lnTo>
                    <a:pt x="61579" y="56483"/>
                  </a:lnTo>
                  <a:cubicBezTo>
                    <a:pt x="62788" y="58108"/>
                    <a:pt x="64697" y="59063"/>
                    <a:pt x="66722" y="59055"/>
                  </a:cubicBezTo>
                  <a:cubicBezTo>
                    <a:pt x="68722" y="59063"/>
                    <a:pt x="70602" y="58105"/>
                    <a:pt x="71771" y="56483"/>
                  </a:cubicBezTo>
                  <a:lnTo>
                    <a:pt x="109871" y="2667"/>
                  </a:lnTo>
                  <a:cubicBezTo>
                    <a:pt x="111049" y="994"/>
                    <a:pt x="112968" y="-1"/>
                    <a:pt x="115014" y="0"/>
                  </a:cubicBezTo>
                  <a:lnTo>
                    <a:pt x="127397" y="0"/>
                  </a:lnTo>
                  <a:cubicBezTo>
                    <a:pt x="130864" y="185"/>
                    <a:pt x="133524" y="3145"/>
                    <a:pt x="133340" y="6612"/>
                  </a:cubicBezTo>
                  <a:cubicBezTo>
                    <a:pt x="133285" y="7642"/>
                    <a:pt x="132978" y="8642"/>
                    <a:pt x="132445" y="9525"/>
                  </a:cubicBezTo>
                  <a:lnTo>
                    <a:pt x="81200" y="80391"/>
                  </a:lnTo>
                  <a:cubicBezTo>
                    <a:pt x="80053" y="81966"/>
                    <a:pt x="79451" y="83872"/>
                    <a:pt x="79486" y="85820"/>
                  </a:cubicBezTo>
                  <a:lnTo>
                    <a:pt x="79486" y="137446"/>
                  </a:lnTo>
                  <a:cubicBezTo>
                    <a:pt x="79435" y="140896"/>
                    <a:pt x="76650" y="143681"/>
                    <a:pt x="73199" y="143732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" name="爱设计-4-4">
              <a:extLst>
                <a:ext uri="{FF2B5EF4-FFF2-40B4-BE49-F238E27FC236}">
                  <a16:creationId xmlns:a16="http://schemas.microsoft.com/office/drawing/2014/main" id="{2831C407-0DFA-456C-C2A9-FA0E8AEEFAFB}"/>
                </a:ext>
              </a:extLst>
            </p:cNvPr>
            <p:cNvSpPr/>
            <p:nvPr/>
          </p:nvSpPr>
          <p:spPr>
            <a:xfrm>
              <a:off x="5769006" y="3750182"/>
              <a:ext cx="131730" cy="143732"/>
            </a:xfrm>
            <a:custGeom>
              <a:avLst/>
              <a:gdLst>
                <a:gd name="connsiteX0" fmla="*/ 65913 w 131730"/>
                <a:gd name="connsiteY0" fmla="*/ 143732 h 143732"/>
                <a:gd name="connsiteX1" fmla="*/ 0 w 131730"/>
                <a:gd name="connsiteY1" fmla="*/ 77819 h 143732"/>
                <a:gd name="connsiteX2" fmla="*/ 0 w 131730"/>
                <a:gd name="connsiteY2" fmla="*/ 6287 h 143732"/>
                <a:gd name="connsiteX3" fmla="*/ 6286 w 131730"/>
                <a:gd name="connsiteY3" fmla="*/ 0 h 143732"/>
                <a:gd name="connsiteX4" fmla="*/ 19431 w 131730"/>
                <a:gd name="connsiteY4" fmla="*/ 0 h 143732"/>
                <a:gd name="connsiteX5" fmla="*/ 25717 w 131730"/>
                <a:gd name="connsiteY5" fmla="*/ 6287 h 143732"/>
                <a:gd name="connsiteX6" fmla="*/ 25717 w 131730"/>
                <a:gd name="connsiteY6" fmla="*/ 77343 h 143732"/>
                <a:gd name="connsiteX7" fmla="*/ 63909 w 131730"/>
                <a:gd name="connsiteY7" fmla="*/ 119447 h 143732"/>
                <a:gd name="connsiteX8" fmla="*/ 106013 w 131730"/>
                <a:gd name="connsiteY8" fmla="*/ 81255 h 143732"/>
                <a:gd name="connsiteX9" fmla="*/ 106013 w 131730"/>
                <a:gd name="connsiteY9" fmla="*/ 77343 h 143732"/>
                <a:gd name="connsiteX10" fmla="*/ 106013 w 131730"/>
                <a:gd name="connsiteY10" fmla="*/ 6287 h 143732"/>
                <a:gd name="connsiteX11" fmla="*/ 112300 w 131730"/>
                <a:gd name="connsiteY11" fmla="*/ 0 h 143732"/>
                <a:gd name="connsiteX12" fmla="*/ 125444 w 131730"/>
                <a:gd name="connsiteY12" fmla="*/ 0 h 143732"/>
                <a:gd name="connsiteX13" fmla="*/ 131731 w 131730"/>
                <a:gd name="connsiteY13" fmla="*/ 6287 h 143732"/>
                <a:gd name="connsiteX14" fmla="*/ 131731 w 131730"/>
                <a:gd name="connsiteY14" fmla="*/ 77819 h 143732"/>
                <a:gd name="connsiteX15" fmla="*/ 66008 w 131730"/>
                <a:gd name="connsiteY15" fmla="*/ 143732 h 143732"/>
                <a:gd name="connsiteX16" fmla="*/ 65913 w 131730"/>
                <a:gd name="connsiteY16" fmla="*/ 143732 h 1437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31730" h="143732">
                  <a:moveTo>
                    <a:pt x="65913" y="143732"/>
                  </a:moveTo>
                  <a:cubicBezTo>
                    <a:pt x="29510" y="143732"/>
                    <a:pt x="0" y="114222"/>
                    <a:pt x="0" y="77819"/>
                  </a:cubicBezTo>
                  <a:lnTo>
                    <a:pt x="0" y="6287"/>
                  </a:lnTo>
                  <a:cubicBezTo>
                    <a:pt x="0" y="2815"/>
                    <a:pt x="2815" y="0"/>
                    <a:pt x="6286" y="0"/>
                  </a:cubicBezTo>
                  <a:lnTo>
                    <a:pt x="19431" y="0"/>
                  </a:lnTo>
                  <a:cubicBezTo>
                    <a:pt x="22903" y="0"/>
                    <a:pt x="25717" y="2815"/>
                    <a:pt x="25717" y="6287"/>
                  </a:cubicBezTo>
                  <a:lnTo>
                    <a:pt x="25717" y="77343"/>
                  </a:lnTo>
                  <a:cubicBezTo>
                    <a:pt x="24637" y="99516"/>
                    <a:pt x="41736" y="118367"/>
                    <a:pt x="63909" y="119447"/>
                  </a:cubicBezTo>
                  <a:cubicBezTo>
                    <a:pt x="86082" y="120527"/>
                    <a:pt x="104933" y="103428"/>
                    <a:pt x="106013" y="81255"/>
                  </a:cubicBezTo>
                  <a:cubicBezTo>
                    <a:pt x="106077" y="79952"/>
                    <a:pt x="106077" y="78646"/>
                    <a:pt x="106013" y="77343"/>
                  </a:cubicBezTo>
                  <a:lnTo>
                    <a:pt x="106013" y="6287"/>
                  </a:lnTo>
                  <a:cubicBezTo>
                    <a:pt x="106064" y="2836"/>
                    <a:pt x="108849" y="51"/>
                    <a:pt x="112300" y="0"/>
                  </a:cubicBezTo>
                  <a:lnTo>
                    <a:pt x="125444" y="0"/>
                  </a:lnTo>
                  <a:cubicBezTo>
                    <a:pt x="128916" y="0"/>
                    <a:pt x="131731" y="2815"/>
                    <a:pt x="131731" y="6287"/>
                  </a:cubicBezTo>
                  <a:lnTo>
                    <a:pt x="131731" y="77819"/>
                  </a:lnTo>
                  <a:cubicBezTo>
                    <a:pt x="131783" y="114169"/>
                    <a:pt x="102358" y="143680"/>
                    <a:pt x="66008" y="143732"/>
                  </a:cubicBezTo>
                  <a:cubicBezTo>
                    <a:pt x="65977" y="143732"/>
                    <a:pt x="65945" y="143732"/>
                    <a:pt x="65913" y="143732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" name="爱设计-4-5">
              <a:extLst>
                <a:ext uri="{FF2B5EF4-FFF2-40B4-BE49-F238E27FC236}">
                  <a16:creationId xmlns:a16="http://schemas.microsoft.com/office/drawing/2014/main" id="{6ABF3A88-EBC6-11F0-6EF8-EC5CA3AE369B}"/>
                </a:ext>
              </a:extLst>
            </p:cNvPr>
            <p:cNvSpPr/>
            <p:nvPr/>
          </p:nvSpPr>
          <p:spPr>
            <a:xfrm>
              <a:off x="6121239" y="3748944"/>
              <a:ext cx="116682" cy="145923"/>
            </a:xfrm>
            <a:custGeom>
              <a:avLst/>
              <a:gdLst>
                <a:gd name="connsiteX0" fmla="*/ 6287 w 116682"/>
                <a:gd name="connsiteY0" fmla="*/ 145923 h 145923"/>
                <a:gd name="connsiteX1" fmla="*/ 1 w 116682"/>
                <a:gd name="connsiteY1" fmla="*/ 139829 h 145923"/>
                <a:gd name="connsiteX2" fmla="*/ 1 w 116682"/>
                <a:gd name="connsiteY2" fmla="*/ 139637 h 145923"/>
                <a:gd name="connsiteX3" fmla="*/ 1 w 116682"/>
                <a:gd name="connsiteY3" fmla="*/ 6287 h 145923"/>
                <a:gd name="connsiteX4" fmla="*/ 6287 w 116682"/>
                <a:gd name="connsiteY4" fmla="*/ 0 h 145923"/>
                <a:gd name="connsiteX5" fmla="*/ 20003 w 116682"/>
                <a:gd name="connsiteY5" fmla="*/ 0 h 145923"/>
                <a:gd name="connsiteX6" fmla="*/ 26290 w 116682"/>
                <a:gd name="connsiteY6" fmla="*/ 6287 h 145923"/>
                <a:gd name="connsiteX7" fmla="*/ 26290 w 116682"/>
                <a:gd name="connsiteY7" fmla="*/ 114395 h 145923"/>
                <a:gd name="connsiteX8" fmla="*/ 32576 w 116682"/>
                <a:gd name="connsiteY8" fmla="*/ 120682 h 145923"/>
                <a:gd name="connsiteX9" fmla="*/ 110396 w 116682"/>
                <a:gd name="connsiteY9" fmla="*/ 120682 h 145923"/>
                <a:gd name="connsiteX10" fmla="*/ 116682 w 116682"/>
                <a:gd name="connsiteY10" fmla="*/ 126968 h 145923"/>
                <a:gd name="connsiteX11" fmla="*/ 116682 w 116682"/>
                <a:gd name="connsiteY11" fmla="*/ 139637 h 145923"/>
                <a:gd name="connsiteX12" fmla="*/ 110588 w 116682"/>
                <a:gd name="connsiteY12" fmla="*/ 145923 h 145923"/>
                <a:gd name="connsiteX13" fmla="*/ 110396 w 116682"/>
                <a:gd name="connsiteY13" fmla="*/ 145923 h 1459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16682" h="145923">
                  <a:moveTo>
                    <a:pt x="6287" y="145923"/>
                  </a:moveTo>
                  <a:cubicBezTo>
                    <a:pt x="2868" y="145976"/>
                    <a:pt x="54" y="143248"/>
                    <a:pt x="1" y="139829"/>
                  </a:cubicBezTo>
                  <a:cubicBezTo>
                    <a:pt x="0" y="139765"/>
                    <a:pt x="0" y="139701"/>
                    <a:pt x="1" y="139637"/>
                  </a:cubicBezTo>
                  <a:lnTo>
                    <a:pt x="1" y="6287"/>
                  </a:lnTo>
                  <a:cubicBezTo>
                    <a:pt x="1" y="2815"/>
                    <a:pt x="2815" y="0"/>
                    <a:pt x="6287" y="0"/>
                  </a:cubicBezTo>
                  <a:lnTo>
                    <a:pt x="20003" y="0"/>
                  </a:lnTo>
                  <a:cubicBezTo>
                    <a:pt x="23475" y="0"/>
                    <a:pt x="26290" y="2815"/>
                    <a:pt x="26290" y="6287"/>
                  </a:cubicBezTo>
                  <a:lnTo>
                    <a:pt x="26290" y="114395"/>
                  </a:lnTo>
                  <a:cubicBezTo>
                    <a:pt x="26290" y="117867"/>
                    <a:pt x="29104" y="120682"/>
                    <a:pt x="32576" y="120682"/>
                  </a:cubicBezTo>
                  <a:lnTo>
                    <a:pt x="110396" y="120682"/>
                  </a:lnTo>
                  <a:cubicBezTo>
                    <a:pt x="113868" y="120682"/>
                    <a:pt x="116682" y="123496"/>
                    <a:pt x="116682" y="126968"/>
                  </a:cubicBezTo>
                  <a:lnTo>
                    <a:pt x="116682" y="139637"/>
                  </a:lnTo>
                  <a:cubicBezTo>
                    <a:pt x="116735" y="143055"/>
                    <a:pt x="114007" y="145870"/>
                    <a:pt x="110588" y="145923"/>
                  </a:cubicBezTo>
                  <a:cubicBezTo>
                    <a:pt x="110524" y="145924"/>
                    <a:pt x="110460" y="145924"/>
                    <a:pt x="110396" y="145923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" name="爱设计-4-6">
              <a:extLst>
                <a:ext uri="{FF2B5EF4-FFF2-40B4-BE49-F238E27FC236}">
                  <a16:creationId xmlns:a16="http://schemas.microsoft.com/office/drawing/2014/main" id="{93B33028-1E01-C50B-C897-E9E93394C245}"/>
                </a:ext>
              </a:extLst>
            </p:cNvPr>
            <p:cNvSpPr/>
            <p:nvPr/>
          </p:nvSpPr>
          <p:spPr>
            <a:xfrm>
              <a:off x="6561009" y="3749611"/>
              <a:ext cx="149352" cy="149352"/>
            </a:xfrm>
            <a:custGeom>
              <a:avLst/>
              <a:gdLst>
                <a:gd name="connsiteX0" fmla="*/ 74867 w 149352"/>
                <a:gd name="connsiteY0" fmla="*/ 149352 h 149352"/>
                <a:gd name="connsiteX1" fmla="*/ 0 w 149352"/>
                <a:gd name="connsiteY1" fmla="*/ 74867 h 149352"/>
                <a:gd name="connsiteX2" fmla="*/ 74486 w 149352"/>
                <a:gd name="connsiteY2" fmla="*/ 0 h 149352"/>
                <a:gd name="connsiteX3" fmla="*/ 149352 w 149352"/>
                <a:gd name="connsiteY3" fmla="*/ 74486 h 149352"/>
                <a:gd name="connsiteX4" fmla="*/ 149352 w 149352"/>
                <a:gd name="connsiteY4" fmla="*/ 74676 h 149352"/>
                <a:gd name="connsiteX5" fmla="*/ 74867 w 149352"/>
                <a:gd name="connsiteY5" fmla="*/ 149352 h 149352"/>
                <a:gd name="connsiteX6" fmla="*/ 74867 w 149352"/>
                <a:gd name="connsiteY6" fmla="*/ 25527 h 149352"/>
                <a:gd name="connsiteX7" fmla="*/ 25527 w 149352"/>
                <a:gd name="connsiteY7" fmla="*/ 74676 h 149352"/>
                <a:gd name="connsiteX8" fmla="*/ 74676 w 149352"/>
                <a:gd name="connsiteY8" fmla="*/ 124015 h 149352"/>
                <a:gd name="connsiteX9" fmla="*/ 124015 w 149352"/>
                <a:gd name="connsiteY9" fmla="*/ 74866 h 149352"/>
                <a:gd name="connsiteX10" fmla="*/ 124016 w 149352"/>
                <a:gd name="connsiteY10" fmla="*/ 74771 h 149352"/>
                <a:gd name="connsiteX11" fmla="*/ 74866 w 149352"/>
                <a:gd name="connsiteY11" fmla="*/ 25432 h 1493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49352" h="149352">
                  <a:moveTo>
                    <a:pt x="74867" y="149352"/>
                  </a:moveTo>
                  <a:cubicBezTo>
                    <a:pt x="33624" y="149457"/>
                    <a:pt x="105" y="116109"/>
                    <a:pt x="0" y="74867"/>
                  </a:cubicBezTo>
                  <a:cubicBezTo>
                    <a:pt x="-105" y="33624"/>
                    <a:pt x="33243" y="105"/>
                    <a:pt x="74486" y="0"/>
                  </a:cubicBezTo>
                  <a:cubicBezTo>
                    <a:pt x="115728" y="-105"/>
                    <a:pt x="149247" y="33243"/>
                    <a:pt x="149352" y="74486"/>
                  </a:cubicBezTo>
                  <a:cubicBezTo>
                    <a:pt x="149352" y="74549"/>
                    <a:pt x="149352" y="74612"/>
                    <a:pt x="149352" y="74676"/>
                  </a:cubicBezTo>
                  <a:cubicBezTo>
                    <a:pt x="149300" y="115822"/>
                    <a:pt x="116013" y="149195"/>
                    <a:pt x="74867" y="149352"/>
                  </a:cubicBezTo>
                  <a:close/>
                  <a:moveTo>
                    <a:pt x="74867" y="25527"/>
                  </a:moveTo>
                  <a:cubicBezTo>
                    <a:pt x="47670" y="25474"/>
                    <a:pt x="25580" y="47479"/>
                    <a:pt x="25527" y="74676"/>
                  </a:cubicBezTo>
                  <a:cubicBezTo>
                    <a:pt x="25474" y="101873"/>
                    <a:pt x="47479" y="123963"/>
                    <a:pt x="74676" y="124015"/>
                  </a:cubicBezTo>
                  <a:cubicBezTo>
                    <a:pt x="101873" y="124068"/>
                    <a:pt x="123963" y="102063"/>
                    <a:pt x="124015" y="74866"/>
                  </a:cubicBezTo>
                  <a:cubicBezTo>
                    <a:pt x="124016" y="74835"/>
                    <a:pt x="124016" y="74803"/>
                    <a:pt x="124016" y="74771"/>
                  </a:cubicBezTo>
                  <a:cubicBezTo>
                    <a:pt x="124016" y="47596"/>
                    <a:pt x="102042" y="25537"/>
                    <a:pt x="74866" y="25432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" name="爱设计-4-7">
              <a:extLst>
                <a:ext uri="{FF2B5EF4-FFF2-40B4-BE49-F238E27FC236}">
                  <a16:creationId xmlns:a16="http://schemas.microsoft.com/office/drawing/2014/main" id="{9F268F28-A984-CB11-4F2B-4B0632FBC555}"/>
                </a:ext>
              </a:extLst>
            </p:cNvPr>
            <p:cNvSpPr/>
            <p:nvPr/>
          </p:nvSpPr>
          <p:spPr>
            <a:xfrm>
              <a:off x="6243065" y="3747039"/>
              <a:ext cx="149351" cy="149351"/>
            </a:xfrm>
            <a:custGeom>
              <a:avLst/>
              <a:gdLst>
                <a:gd name="connsiteX0" fmla="*/ 74676 w 149351"/>
                <a:gd name="connsiteY0" fmla="*/ 149352 h 149351"/>
                <a:gd name="connsiteX1" fmla="*/ 0 w 149351"/>
                <a:gd name="connsiteY1" fmla="*/ 74676 h 149351"/>
                <a:gd name="connsiteX2" fmla="*/ 74676 w 149351"/>
                <a:gd name="connsiteY2" fmla="*/ 0 h 149351"/>
                <a:gd name="connsiteX3" fmla="*/ 149352 w 149351"/>
                <a:gd name="connsiteY3" fmla="*/ 74676 h 149351"/>
                <a:gd name="connsiteX4" fmla="*/ 74676 w 149351"/>
                <a:gd name="connsiteY4" fmla="*/ 149352 h 149351"/>
                <a:gd name="connsiteX5" fmla="*/ 74676 w 149351"/>
                <a:gd name="connsiteY5" fmla="*/ 25527 h 149351"/>
                <a:gd name="connsiteX6" fmla="*/ 25910 w 149351"/>
                <a:gd name="connsiteY6" fmla="*/ 75245 h 149351"/>
                <a:gd name="connsiteX7" fmla="*/ 75629 w 149351"/>
                <a:gd name="connsiteY7" fmla="*/ 124011 h 149351"/>
                <a:gd name="connsiteX8" fmla="*/ 124396 w 149351"/>
                <a:gd name="connsiteY8" fmla="*/ 74676 h 149351"/>
                <a:gd name="connsiteX9" fmla="*/ 75251 w 149351"/>
                <a:gd name="connsiteY9" fmla="*/ 25524 h 149351"/>
                <a:gd name="connsiteX10" fmla="*/ 74676 w 149351"/>
                <a:gd name="connsiteY10" fmla="*/ 25527 h 1493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49351" h="149351">
                  <a:moveTo>
                    <a:pt x="74676" y="149352"/>
                  </a:moveTo>
                  <a:cubicBezTo>
                    <a:pt x="33434" y="149352"/>
                    <a:pt x="0" y="115918"/>
                    <a:pt x="0" y="74676"/>
                  </a:cubicBezTo>
                  <a:cubicBezTo>
                    <a:pt x="0" y="33434"/>
                    <a:pt x="33434" y="0"/>
                    <a:pt x="74676" y="0"/>
                  </a:cubicBezTo>
                  <a:cubicBezTo>
                    <a:pt x="115918" y="0"/>
                    <a:pt x="149352" y="33434"/>
                    <a:pt x="149352" y="74676"/>
                  </a:cubicBezTo>
                  <a:cubicBezTo>
                    <a:pt x="149352" y="115918"/>
                    <a:pt x="115918" y="149352"/>
                    <a:pt x="74676" y="149352"/>
                  </a:cubicBezTo>
                  <a:close/>
                  <a:moveTo>
                    <a:pt x="74676" y="25527"/>
                  </a:moveTo>
                  <a:cubicBezTo>
                    <a:pt x="47480" y="25790"/>
                    <a:pt x="25647" y="48050"/>
                    <a:pt x="25910" y="75245"/>
                  </a:cubicBezTo>
                  <a:cubicBezTo>
                    <a:pt x="26173" y="102441"/>
                    <a:pt x="48433" y="124274"/>
                    <a:pt x="75629" y="124011"/>
                  </a:cubicBezTo>
                  <a:cubicBezTo>
                    <a:pt x="102675" y="123749"/>
                    <a:pt x="124447" y="101723"/>
                    <a:pt x="124396" y="74676"/>
                  </a:cubicBezTo>
                  <a:cubicBezTo>
                    <a:pt x="124398" y="47532"/>
                    <a:pt x="102395" y="25525"/>
                    <a:pt x="75251" y="25524"/>
                  </a:cubicBezTo>
                  <a:cubicBezTo>
                    <a:pt x="75059" y="25524"/>
                    <a:pt x="74868" y="25525"/>
                    <a:pt x="74676" y="25527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" name="爱设计-4-8">
              <a:extLst>
                <a:ext uri="{FF2B5EF4-FFF2-40B4-BE49-F238E27FC236}">
                  <a16:creationId xmlns:a16="http://schemas.microsoft.com/office/drawing/2014/main" id="{B347EB07-54CF-ADAD-EAF5-6F252FDFDC0C}"/>
                </a:ext>
              </a:extLst>
            </p:cNvPr>
            <p:cNvSpPr/>
            <p:nvPr/>
          </p:nvSpPr>
          <p:spPr>
            <a:xfrm>
              <a:off x="6402799" y="3745562"/>
              <a:ext cx="151572" cy="149352"/>
            </a:xfrm>
            <a:custGeom>
              <a:avLst/>
              <a:gdLst>
                <a:gd name="connsiteX0" fmla="*/ 145638 w 151572"/>
                <a:gd name="connsiteY0" fmla="*/ 64438 h 149352"/>
                <a:gd name="connsiteX1" fmla="*/ 145066 w 151572"/>
                <a:gd name="connsiteY1" fmla="*/ 64438 h 149352"/>
                <a:gd name="connsiteX2" fmla="*/ 145066 w 151572"/>
                <a:gd name="connsiteY2" fmla="*/ 64438 h 149352"/>
                <a:gd name="connsiteX3" fmla="*/ 87916 w 151572"/>
                <a:gd name="connsiteY3" fmla="*/ 64438 h 149352"/>
                <a:gd name="connsiteX4" fmla="*/ 81630 w 151572"/>
                <a:gd name="connsiteY4" fmla="*/ 70724 h 149352"/>
                <a:gd name="connsiteX5" fmla="*/ 81630 w 151572"/>
                <a:gd name="connsiteY5" fmla="*/ 83583 h 149352"/>
                <a:gd name="connsiteX6" fmla="*/ 87916 w 151572"/>
                <a:gd name="connsiteY6" fmla="*/ 89869 h 149352"/>
                <a:gd name="connsiteX7" fmla="*/ 115443 w 151572"/>
                <a:gd name="connsiteY7" fmla="*/ 89869 h 149352"/>
                <a:gd name="connsiteX8" fmla="*/ 119539 w 151572"/>
                <a:gd name="connsiteY8" fmla="*/ 91584 h 149352"/>
                <a:gd name="connsiteX9" fmla="*/ 120492 w 151572"/>
                <a:gd name="connsiteY9" fmla="*/ 96632 h 149352"/>
                <a:gd name="connsiteX10" fmla="*/ 120492 w 151572"/>
                <a:gd name="connsiteY10" fmla="*/ 96632 h 149352"/>
                <a:gd name="connsiteX11" fmla="*/ 120492 w 151572"/>
                <a:gd name="connsiteY11" fmla="*/ 96632 h 149352"/>
                <a:gd name="connsiteX12" fmla="*/ 103632 w 151572"/>
                <a:gd name="connsiteY12" fmla="*/ 117873 h 149352"/>
                <a:gd name="connsiteX13" fmla="*/ 102870 w 151572"/>
                <a:gd name="connsiteY13" fmla="*/ 117873 h 149352"/>
                <a:gd name="connsiteX14" fmla="*/ 100299 w 151572"/>
                <a:gd name="connsiteY14" fmla="*/ 119206 h 149352"/>
                <a:gd name="connsiteX15" fmla="*/ 100299 w 151572"/>
                <a:gd name="connsiteY15" fmla="*/ 119206 h 149352"/>
                <a:gd name="connsiteX16" fmla="*/ 99156 w 151572"/>
                <a:gd name="connsiteY16" fmla="*/ 119778 h 149352"/>
                <a:gd name="connsiteX17" fmla="*/ 99156 w 151572"/>
                <a:gd name="connsiteY17" fmla="*/ 119778 h 149352"/>
                <a:gd name="connsiteX18" fmla="*/ 98108 w 151572"/>
                <a:gd name="connsiteY18" fmla="*/ 120254 h 149352"/>
                <a:gd name="connsiteX19" fmla="*/ 98108 w 151572"/>
                <a:gd name="connsiteY19" fmla="*/ 120254 h 149352"/>
                <a:gd name="connsiteX20" fmla="*/ 96965 w 151572"/>
                <a:gd name="connsiteY20" fmla="*/ 120254 h 149352"/>
                <a:gd name="connsiteX21" fmla="*/ 96965 w 151572"/>
                <a:gd name="connsiteY21" fmla="*/ 120254 h 149352"/>
                <a:gd name="connsiteX22" fmla="*/ 91345 w 151572"/>
                <a:gd name="connsiteY22" fmla="*/ 122254 h 149352"/>
                <a:gd name="connsiteX23" fmla="*/ 91345 w 151572"/>
                <a:gd name="connsiteY23" fmla="*/ 122254 h 149352"/>
                <a:gd name="connsiteX24" fmla="*/ 90012 w 151572"/>
                <a:gd name="connsiteY24" fmla="*/ 122254 h 149352"/>
                <a:gd name="connsiteX25" fmla="*/ 90012 w 151572"/>
                <a:gd name="connsiteY25" fmla="*/ 122254 h 149352"/>
                <a:gd name="connsiteX26" fmla="*/ 88678 w 151572"/>
                <a:gd name="connsiteY26" fmla="*/ 122254 h 149352"/>
                <a:gd name="connsiteX27" fmla="*/ 88678 w 151572"/>
                <a:gd name="connsiteY27" fmla="*/ 122254 h 149352"/>
                <a:gd name="connsiteX28" fmla="*/ 81344 w 151572"/>
                <a:gd name="connsiteY28" fmla="*/ 123302 h 149352"/>
                <a:gd name="connsiteX29" fmla="*/ 71819 w 151572"/>
                <a:gd name="connsiteY29" fmla="*/ 123302 h 149352"/>
                <a:gd name="connsiteX30" fmla="*/ 70581 w 151572"/>
                <a:gd name="connsiteY30" fmla="*/ 123302 h 149352"/>
                <a:gd name="connsiteX31" fmla="*/ 70581 w 151572"/>
                <a:gd name="connsiteY31" fmla="*/ 123302 h 149352"/>
                <a:gd name="connsiteX32" fmla="*/ 66580 w 151572"/>
                <a:gd name="connsiteY32" fmla="*/ 122540 h 149352"/>
                <a:gd name="connsiteX33" fmla="*/ 66580 w 151572"/>
                <a:gd name="connsiteY33" fmla="*/ 122540 h 149352"/>
                <a:gd name="connsiteX34" fmla="*/ 29259 w 151572"/>
                <a:gd name="connsiteY34" fmla="*/ 63743 h 149352"/>
                <a:gd name="connsiteX35" fmla="*/ 63246 w 151572"/>
                <a:gd name="connsiteY35" fmla="*/ 27290 h 149352"/>
                <a:gd name="connsiteX36" fmla="*/ 63246 w 151572"/>
                <a:gd name="connsiteY36" fmla="*/ 27290 h 149352"/>
                <a:gd name="connsiteX37" fmla="*/ 72009 w 151572"/>
                <a:gd name="connsiteY37" fmla="*/ 25480 h 149352"/>
                <a:gd name="connsiteX38" fmla="*/ 72009 w 151572"/>
                <a:gd name="connsiteY38" fmla="*/ 25480 h 149352"/>
                <a:gd name="connsiteX39" fmla="*/ 75438 w 151572"/>
                <a:gd name="connsiteY39" fmla="*/ 25480 h 149352"/>
                <a:gd name="connsiteX40" fmla="*/ 77534 w 151572"/>
                <a:gd name="connsiteY40" fmla="*/ 25480 h 149352"/>
                <a:gd name="connsiteX41" fmla="*/ 108966 w 151572"/>
                <a:gd name="connsiteY41" fmla="*/ 36815 h 149352"/>
                <a:gd name="connsiteX42" fmla="*/ 109538 w 151572"/>
                <a:gd name="connsiteY42" fmla="*/ 37387 h 149352"/>
                <a:gd name="connsiteX43" fmla="*/ 109538 w 151572"/>
                <a:gd name="connsiteY43" fmla="*/ 37387 h 149352"/>
                <a:gd name="connsiteX44" fmla="*/ 112395 w 151572"/>
                <a:gd name="connsiteY44" fmla="*/ 40054 h 149352"/>
                <a:gd name="connsiteX45" fmla="*/ 120396 w 151572"/>
                <a:gd name="connsiteY45" fmla="*/ 40720 h 149352"/>
                <a:gd name="connsiteX46" fmla="*/ 131064 w 151572"/>
                <a:gd name="connsiteY46" fmla="*/ 33291 h 149352"/>
                <a:gd name="connsiteX47" fmla="*/ 132781 w 151572"/>
                <a:gd name="connsiteY47" fmla="*/ 24705 h 149352"/>
                <a:gd name="connsiteX48" fmla="*/ 132588 w 151572"/>
                <a:gd name="connsiteY48" fmla="*/ 24433 h 149352"/>
                <a:gd name="connsiteX49" fmla="*/ 122016 w 151572"/>
                <a:gd name="connsiteY49" fmla="*/ 14908 h 149352"/>
                <a:gd name="connsiteX50" fmla="*/ 77343 w 151572"/>
                <a:gd name="connsiteY50" fmla="*/ 49 h 149352"/>
                <a:gd name="connsiteX51" fmla="*/ 77343 w 151572"/>
                <a:gd name="connsiteY51" fmla="*/ 49 h 149352"/>
                <a:gd name="connsiteX52" fmla="*/ 49 w 151572"/>
                <a:gd name="connsiteY52" fmla="*/ 72010 h 149352"/>
                <a:gd name="connsiteX53" fmla="*/ 72010 w 151572"/>
                <a:gd name="connsiteY53" fmla="*/ 149305 h 149352"/>
                <a:gd name="connsiteX54" fmla="*/ 77344 w 151572"/>
                <a:gd name="connsiteY54" fmla="*/ 149305 h 149352"/>
                <a:gd name="connsiteX55" fmla="*/ 84487 w 151572"/>
                <a:gd name="connsiteY55" fmla="*/ 149305 h 149352"/>
                <a:gd name="connsiteX56" fmla="*/ 86202 w 151572"/>
                <a:gd name="connsiteY56" fmla="*/ 149305 h 149352"/>
                <a:gd name="connsiteX57" fmla="*/ 87440 w 151572"/>
                <a:gd name="connsiteY57" fmla="*/ 149305 h 149352"/>
                <a:gd name="connsiteX58" fmla="*/ 88583 w 151572"/>
                <a:gd name="connsiteY58" fmla="*/ 149305 h 149352"/>
                <a:gd name="connsiteX59" fmla="*/ 89631 w 151572"/>
                <a:gd name="connsiteY59" fmla="*/ 149305 h 149352"/>
                <a:gd name="connsiteX60" fmla="*/ 91536 w 151572"/>
                <a:gd name="connsiteY60" fmla="*/ 149305 h 149352"/>
                <a:gd name="connsiteX61" fmla="*/ 92583 w 151572"/>
                <a:gd name="connsiteY61" fmla="*/ 149305 h 149352"/>
                <a:gd name="connsiteX62" fmla="*/ 93726 w 151572"/>
                <a:gd name="connsiteY62" fmla="*/ 149305 h 149352"/>
                <a:gd name="connsiteX63" fmla="*/ 94679 w 151572"/>
                <a:gd name="connsiteY63" fmla="*/ 149305 h 149352"/>
                <a:gd name="connsiteX64" fmla="*/ 96679 w 151572"/>
                <a:gd name="connsiteY64" fmla="*/ 149305 h 149352"/>
                <a:gd name="connsiteX65" fmla="*/ 97536 w 151572"/>
                <a:gd name="connsiteY65" fmla="*/ 149305 h 149352"/>
                <a:gd name="connsiteX66" fmla="*/ 98775 w 151572"/>
                <a:gd name="connsiteY66" fmla="*/ 149305 h 149352"/>
                <a:gd name="connsiteX67" fmla="*/ 99632 w 151572"/>
                <a:gd name="connsiteY67" fmla="*/ 149305 h 149352"/>
                <a:gd name="connsiteX68" fmla="*/ 101727 w 151572"/>
                <a:gd name="connsiteY68" fmla="*/ 148543 h 149352"/>
                <a:gd name="connsiteX69" fmla="*/ 102489 w 151572"/>
                <a:gd name="connsiteY69" fmla="*/ 148543 h 149352"/>
                <a:gd name="connsiteX70" fmla="*/ 103728 w 151572"/>
                <a:gd name="connsiteY70" fmla="*/ 148543 h 149352"/>
                <a:gd name="connsiteX71" fmla="*/ 103728 w 151572"/>
                <a:gd name="connsiteY71" fmla="*/ 148543 h 149352"/>
                <a:gd name="connsiteX72" fmla="*/ 106299 w 151572"/>
                <a:gd name="connsiteY72" fmla="*/ 147591 h 149352"/>
                <a:gd name="connsiteX73" fmla="*/ 106966 w 151572"/>
                <a:gd name="connsiteY73" fmla="*/ 147591 h 149352"/>
                <a:gd name="connsiteX74" fmla="*/ 110967 w 151572"/>
                <a:gd name="connsiteY74" fmla="*/ 145686 h 149352"/>
                <a:gd name="connsiteX75" fmla="*/ 111538 w 151572"/>
                <a:gd name="connsiteY75" fmla="*/ 145686 h 149352"/>
                <a:gd name="connsiteX76" fmla="*/ 114015 w 151572"/>
                <a:gd name="connsiteY76" fmla="*/ 144257 h 149352"/>
                <a:gd name="connsiteX77" fmla="*/ 114015 w 151572"/>
                <a:gd name="connsiteY77" fmla="*/ 144257 h 149352"/>
                <a:gd name="connsiteX78" fmla="*/ 115253 w 151572"/>
                <a:gd name="connsiteY78" fmla="*/ 143495 h 149352"/>
                <a:gd name="connsiteX79" fmla="*/ 115729 w 151572"/>
                <a:gd name="connsiteY79" fmla="*/ 143495 h 149352"/>
                <a:gd name="connsiteX80" fmla="*/ 118110 w 151572"/>
                <a:gd name="connsiteY80" fmla="*/ 141971 h 149352"/>
                <a:gd name="connsiteX81" fmla="*/ 118110 w 151572"/>
                <a:gd name="connsiteY81" fmla="*/ 141971 h 149352"/>
                <a:gd name="connsiteX82" fmla="*/ 119349 w 151572"/>
                <a:gd name="connsiteY82" fmla="*/ 141114 h 149352"/>
                <a:gd name="connsiteX83" fmla="*/ 119349 w 151572"/>
                <a:gd name="connsiteY83" fmla="*/ 141114 h 149352"/>
                <a:gd name="connsiteX84" fmla="*/ 121730 w 151572"/>
                <a:gd name="connsiteY84" fmla="*/ 139399 h 149352"/>
                <a:gd name="connsiteX85" fmla="*/ 121730 w 151572"/>
                <a:gd name="connsiteY85" fmla="*/ 139399 h 149352"/>
                <a:gd name="connsiteX86" fmla="*/ 122968 w 151572"/>
                <a:gd name="connsiteY86" fmla="*/ 138352 h 149352"/>
                <a:gd name="connsiteX87" fmla="*/ 122968 w 151572"/>
                <a:gd name="connsiteY87" fmla="*/ 138352 h 149352"/>
                <a:gd name="connsiteX88" fmla="*/ 125349 w 151572"/>
                <a:gd name="connsiteY88" fmla="*/ 136351 h 149352"/>
                <a:gd name="connsiteX89" fmla="*/ 125349 w 151572"/>
                <a:gd name="connsiteY89" fmla="*/ 136351 h 149352"/>
                <a:gd name="connsiteX90" fmla="*/ 150400 w 151572"/>
                <a:gd name="connsiteY90" fmla="*/ 80630 h 149352"/>
                <a:gd name="connsiteX91" fmla="*/ 150400 w 151572"/>
                <a:gd name="connsiteY91" fmla="*/ 74248 h 149352"/>
                <a:gd name="connsiteX92" fmla="*/ 149006 w 151572"/>
                <a:gd name="connsiteY92" fmla="*/ 65604 h 149352"/>
                <a:gd name="connsiteX93" fmla="*/ 145638 w 151572"/>
                <a:gd name="connsiteY93" fmla="*/ 64438 h 1493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</a:cxnLst>
              <a:rect l="l" t="t" r="r" b="b"/>
              <a:pathLst>
                <a:path w="151572" h="149352">
                  <a:moveTo>
                    <a:pt x="145638" y="64438"/>
                  </a:moveTo>
                  <a:lnTo>
                    <a:pt x="145066" y="64438"/>
                  </a:lnTo>
                  <a:lnTo>
                    <a:pt x="145066" y="64438"/>
                  </a:lnTo>
                  <a:lnTo>
                    <a:pt x="87916" y="64438"/>
                  </a:lnTo>
                  <a:cubicBezTo>
                    <a:pt x="84444" y="64438"/>
                    <a:pt x="81630" y="67252"/>
                    <a:pt x="81630" y="70724"/>
                  </a:cubicBezTo>
                  <a:lnTo>
                    <a:pt x="81630" y="83583"/>
                  </a:lnTo>
                  <a:cubicBezTo>
                    <a:pt x="81630" y="87055"/>
                    <a:pt x="84444" y="89869"/>
                    <a:pt x="87916" y="89869"/>
                  </a:cubicBezTo>
                  <a:lnTo>
                    <a:pt x="115443" y="89869"/>
                  </a:lnTo>
                  <a:cubicBezTo>
                    <a:pt x="116988" y="89843"/>
                    <a:pt x="118474" y="90465"/>
                    <a:pt x="119539" y="91584"/>
                  </a:cubicBezTo>
                  <a:cubicBezTo>
                    <a:pt x="120734" y="92976"/>
                    <a:pt x="121097" y="94900"/>
                    <a:pt x="120492" y="96632"/>
                  </a:cubicBezTo>
                  <a:lnTo>
                    <a:pt x="120492" y="96632"/>
                  </a:lnTo>
                  <a:lnTo>
                    <a:pt x="120492" y="96632"/>
                  </a:lnTo>
                  <a:cubicBezTo>
                    <a:pt x="116693" y="104984"/>
                    <a:pt x="110905" y="112278"/>
                    <a:pt x="103632" y="117873"/>
                  </a:cubicBezTo>
                  <a:lnTo>
                    <a:pt x="102870" y="117873"/>
                  </a:lnTo>
                  <a:lnTo>
                    <a:pt x="100299" y="119206"/>
                  </a:lnTo>
                  <a:lnTo>
                    <a:pt x="100299" y="119206"/>
                  </a:lnTo>
                  <a:lnTo>
                    <a:pt x="99156" y="119778"/>
                  </a:lnTo>
                  <a:lnTo>
                    <a:pt x="99156" y="119778"/>
                  </a:lnTo>
                  <a:lnTo>
                    <a:pt x="98108" y="120254"/>
                  </a:lnTo>
                  <a:lnTo>
                    <a:pt x="98108" y="120254"/>
                  </a:lnTo>
                  <a:lnTo>
                    <a:pt x="96965" y="120254"/>
                  </a:lnTo>
                  <a:lnTo>
                    <a:pt x="96965" y="120254"/>
                  </a:lnTo>
                  <a:lnTo>
                    <a:pt x="91345" y="122254"/>
                  </a:lnTo>
                  <a:lnTo>
                    <a:pt x="91345" y="122254"/>
                  </a:lnTo>
                  <a:lnTo>
                    <a:pt x="90012" y="122254"/>
                  </a:lnTo>
                  <a:lnTo>
                    <a:pt x="90012" y="122254"/>
                  </a:lnTo>
                  <a:lnTo>
                    <a:pt x="88678" y="122254"/>
                  </a:lnTo>
                  <a:lnTo>
                    <a:pt x="88678" y="122254"/>
                  </a:lnTo>
                  <a:cubicBezTo>
                    <a:pt x="86262" y="122783"/>
                    <a:pt x="83811" y="123133"/>
                    <a:pt x="81344" y="123302"/>
                  </a:cubicBezTo>
                  <a:lnTo>
                    <a:pt x="71819" y="123302"/>
                  </a:lnTo>
                  <a:lnTo>
                    <a:pt x="70581" y="123302"/>
                  </a:lnTo>
                  <a:lnTo>
                    <a:pt x="70581" y="123302"/>
                  </a:lnTo>
                  <a:lnTo>
                    <a:pt x="66580" y="122540"/>
                  </a:lnTo>
                  <a:lnTo>
                    <a:pt x="66580" y="122540"/>
                  </a:lnTo>
                  <a:cubicBezTo>
                    <a:pt x="40038" y="116609"/>
                    <a:pt x="23329" y="90285"/>
                    <a:pt x="29259" y="63743"/>
                  </a:cubicBezTo>
                  <a:cubicBezTo>
                    <a:pt x="33149" y="46333"/>
                    <a:pt x="46151" y="32388"/>
                    <a:pt x="63246" y="27290"/>
                  </a:cubicBezTo>
                  <a:lnTo>
                    <a:pt x="63246" y="27290"/>
                  </a:lnTo>
                  <a:cubicBezTo>
                    <a:pt x="66102" y="26405"/>
                    <a:pt x="69037" y="25799"/>
                    <a:pt x="72009" y="25480"/>
                  </a:cubicBezTo>
                  <a:lnTo>
                    <a:pt x="72009" y="25480"/>
                  </a:lnTo>
                  <a:lnTo>
                    <a:pt x="75438" y="25480"/>
                  </a:lnTo>
                  <a:lnTo>
                    <a:pt x="77534" y="25480"/>
                  </a:lnTo>
                  <a:cubicBezTo>
                    <a:pt x="89018" y="25448"/>
                    <a:pt x="100146" y="29461"/>
                    <a:pt x="108966" y="36815"/>
                  </a:cubicBezTo>
                  <a:lnTo>
                    <a:pt x="109538" y="37387"/>
                  </a:lnTo>
                  <a:lnTo>
                    <a:pt x="109538" y="37387"/>
                  </a:lnTo>
                  <a:lnTo>
                    <a:pt x="112395" y="40054"/>
                  </a:lnTo>
                  <a:cubicBezTo>
                    <a:pt x="114519" y="42249"/>
                    <a:pt x="117939" y="42534"/>
                    <a:pt x="120396" y="40720"/>
                  </a:cubicBezTo>
                  <a:lnTo>
                    <a:pt x="131064" y="33291"/>
                  </a:lnTo>
                  <a:cubicBezTo>
                    <a:pt x="133909" y="31394"/>
                    <a:pt x="134678" y="27550"/>
                    <a:pt x="132781" y="24705"/>
                  </a:cubicBezTo>
                  <a:cubicBezTo>
                    <a:pt x="132719" y="24612"/>
                    <a:pt x="132655" y="24522"/>
                    <a:pt x="132588" y="24433"/>
                  </a:cubicBezTo>
                  <a:cubicBezTo>
                    <a:pt x="129363" y="20941"/>
                    <a:pt x="125824" y="17753"/>
                    <a:pt x="122016" y="14908"/>
                  </a:cubicBezTo>
                  <a:cubicBezTo>
                    <a:pt x="109110" y="5280"/>
                    <a:pt x="93445" y="69"/>
                    <a:pt x="77343" y="49"/>
                  </a:cubicBezTo>
                  <a:lnTo>
                    <a:pt x="77343" y="49"/>
                  </a:lnTo>
                  <a:cubicBezTo>
                    <a:pt x="36127" y="-1424"/>
                    <a:pt x="1521" y="30794"/>
                    <a:pt x="49" y="72010"/>
                  </a:cubicBezTo>
                  <a:cubicBezTo>
                    <a:pt x="-1424" y="113226"/>
                    <a:pt x="30794" y="147833"/>
                    <a:pt x="72010" y="149305"/>
                  </a:cubicBezTo>
                  <a:cubicBezTo>
                    <a:pt x="73788" y="149369"/>
                    <a:pt x="75566" y="149369"/>
                    <a:pt x="77344" y="149305"/>
                  </a:cubicBezTo>
                  <a:lnTo>
                    <a:pt x="84487" y="149305"/>
                  </a:lnTo>
                  <a:lnTo>
                    <a:pt x="86202" y="149305"/>
                  </a:lnTo>
                  <a:lnTo>
                    <a:pt x="87440" y="149305"/>
                  </a:lnTo>
                  <a:lnTo>
                    <a:pt x="88583" y="149305"/>
                  </a:lnTo>
                  <a:lnTo>
                    <a:pt x="89631" y="149305"/>
                  </a:lnTo>
                  <a:lnTo>
                    <a:pt x="91536" y="149305"/>
                  </a:lnTo>
                  <a:lnTo>
                    <a:pt x="92583" y="149305"/>
                  </a:lnTo>
                  <a:lnTo>
                    <a:pt x="93726" y="149305"/>
                  </a:lnTo>
                  <a:lnTo>
                    <a:pt x="94679" y="149305"/>
                  </a:lnTo>
                  <a:lnTo>
                    <a:pt x="96679" y="149305"/>
                  </a:lnTo>
                  <a:lnTo>
                    <a:pt x="97536" y="149305"/>
                  </a:lnTo>
                  <a:lnTo>
                    <a:pt x="98775" y="149305"/>
                  </a:lnTo>
                  <a:lnTo>
                    <a:pt x="99632" y="149305"/>
                  </a:lnTo>
                  <a:lnTo>
                    <a:pt x="101727" y="148543"/>
                  </a:lnTo>
                  <a:lnTo>
                    <a:pt x="102489" y="148543"/>
                  </a:lnTo>
                  <a:lnTo>
                    <a:pt x="103728" y="148543"/>
                  </a:lnTo>
                  <a:lnTo>
                    <a:pt x="103728" y="148543"/>
                  </a:lnTo>
                  <a:lnTo>
                    <a:pt x="106299" y="147591"/>
                  </a:lnTo>
                  <a:lnTo>
                    <a:pt x="106966" y="147591"/>
                  </a:lnTo>
                  <a:lnTo>
                    <a:pt x="110967" y="145686"/>
                  </a:lnTo>
                  <a:lnTo>
                    <a:pt x="111538" y="145686"/>
                  </a:lnTo>
                  <a:lnTo>
                    <a:pt x="114015" y="144257"/>
                  </a:lnTo>
                  <a:lnTo>
                    <a:pt x="114015" y="144257"/>
                  </a:lnTo>
                  <a:lnTo>
                    <a:pt x="115253" y="143495"/>
                  </a:lnTo>
                  <a:lnTo>
                    <a:pt x="115729" y="143495"/>
                  </a:lnTo>
                  <a:lnTo>
                    <a:pt x="118110" y="141971"/>
                  </a:lnTo>
                  <a:lnTo>
                    <a:pt x="118110" y="141971"/>
                  </a:lnTo>
                  <a:lnTo>
                    <a:pt x="119349" y="141114"/>
                  </a:lnTo>
                  <a:lnTo>
                    <a:pt x="119349" y="141114"/>
                  </a:lnTo>
                  <a:cubicBezTo>
                    <a:pt x="120185" y="140604"/>
                    <a:pt x="120981" y="140031"/>
                    <a:pt x="121730" y="139399"/>
                  </a:cubicBezTo>
                  <a:lnTo>
                    <a:pt x="121730" y="139399"/>
                  </a:lnTo>
                  <a:lnTo>
                    <a:pt x="122968" y="138352"/>
                  </a:lnTo>
                  <a:lnTo>
                    <a:pt x="122968" y="138352"/>
                  </a:lnTo>
                  <a:lnTo>
                    <a:pt x="125349" y="136351"/>
                  </a:lnTo>
                  <a:lnTo>
                    <a:pt x="125349" y="136351"/>
                  </a:lnTo>
                  <a:cubicBezTo>
                    <a:pt x="141417" y="122313"/>
                    <a:pt x="150564" y="101966"/>
                    <a:pt x="150400" y="80630"/>
                  </a:cubicBezTo>
                  <a:lnTo>
                    <a:pt x="150400" y="74248"/>
                  </a:lnTo>
                  <a:cubicBezTo>
                    <a:pt x="152402" y="71476"/>
                    <a:pt x="151778" y="67606"/>
                    <a:pt x="149006" y="65604"/>
                  </a:cubicBezTo>
                  <a:cubicBezTo>
                    <a:pt x="148022" y="64894"/>
                    <a:pt x="146850" y="64488"/>
                    <a:pt x="145638" y="6443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" name="爱设计-4-9">
              <a:extLst>
                <a:ext uri="{FF2B5EF4-FFF2-40B4-BE49-F238E27FC236}">
                  <a16:creationId xmlns:a16="http://schemas.microsoft.com/office/drawing/2014/main" id="{4EB66C33-849F-DDF0-247D-2F9BE978EDF1}"/>
                </a:ext>
              </a:extLst>
            </p:cNvPr>
            <p:cNvSpPr/>
            <p:nvPr/>
          </p:nvSpPr>
          <p:spPr>
            <a:xfrm>
              <a:off x="5776912" y="2962274"/>
              <a:ext cx="638175" cy="638175"/>
            </a:xfrm>
            <a:custGeom>
              <a:avLst/>
              <a:gdLst>
                <a:gd name="connsiteX0" fmla="*/ 319183 w 638175"/>
                <a:gd name="connsiteY0" fmla="*/ 0 h 638175"/>
                <a:gd name="connsiteX1" fmla="*/ 0 w 638175"/>
                <a:gd name="connsiteY1" fmla="*/ 318992 h 638175"/>
                <a:gd name="connsiteX2" fmla="*/ 318992 w 638175"/>
                <a:gd name="connsiteY2" fmla="*/ 638175 h 638175"/>
                <a:gd name="connsiteX3" fmla="*/ 638175 w 638175"/>
                <a:gd name="connsiteY3" fmla="*/ 319183 h 638175"/>
                <a:gd name="connsiteX4" fmla="*/ 638175 w 638175"/>
                <a:gd name="connsiteY4" fmla="*/ 319088 h 638175"/>
                <a:gd name="connsiteX5" fmla="*/ 319183 w 638175"/>
                <a:gd name="connsiteY5" fmla="*/ 0 h 638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38175" h="638175">
                  <a:moveTo>
                    <a:pt x="319183" y="0"/>
                  </a:moveTo>
                  <a:cubicBezTo>
                    <a:pt x="142956" y="-53"/>
                    <a:pt x="53" y="142765"/>
                    <a:pt x="0" y="318992"/>
                  </a:cubicBezTo>
                  <a:cubicBezTo>
                    <a:pt x="-53" y="495219"/>
                    <a:pt x="142765" y="638122"/>
                    <a:pt x="318992" y="638175"/>
                  </a:cubicBezTo>
                  <a:cubicBezTo>
                    <a:pt x="495219" y="638228"/>
                    <a:pt x="638122" y="495410"/>
                    <a:pt x="638175" y="319183"/>
                  </a:cubicBezTo>
                  <a:cubicBezTo>
                    <a:pt x="638175" y="319151"/>
                    <a:pt x="638175" y="319119"/>
                    <a:pt x="638175" y="319088"/>
                  </a:cubicBezTo>
                  <a:cubicBezTo>
                    <a:pt x="638175" y="142898"/>
                    <a:pt x="495373" y="53"/>
                    <a:pt x="319183" y="0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" name="爱设计-4-10">
              <a:extLst>
                <a:ext uri="{FF2B5EF4-FFF2-40B4-BE49-F238E27FC236}">
                  <a16:creationId xmlns:a16="http://schemas.microsoft.com/office/drawing/2014/main" id="{158D4AFA-E63E-79D5-7E65-124C007C4551}"/>
                </a:ext>
              </a:extLst>
            </p:cNvPr>
            <p:cNvSpPr/>
            <p:nvPr/>
          </p:nvSpPr>
          <p:spPr>
            <a:xfrm>
              <a:off x="5911902" y="3105911"/>
              <a:ext cx="332972" cy="336232"/>
            </a:xfrm>
            <a:custGeom>
              <a:avLst/>
              <a:gdLst>
                <a:gd name="connsiteX0" fmla="*/ 180477 w 332972"/>
                <a:gd name="connsiteY0" fmla="*/ 0 h 336232"/>
                <a:gd name="connsiteX1" fmla="*/ 131709 w 332972"/>
                <a:gd name="connsiteY1" fmla="*/ 0 h 336232"/>
                <a:gd name="connsiteX2" fmla="*/ 59986 w 332972"/>
                <a:gd name="connsiteY2" fmla="*/ 53626 h 336232"/>
                <a:gd name="connsiteX3" fmla="*/ 2836 w 332972"/>
                <a:gd name="connsiteY3" fmla="*/ 246888 h 336232"/>
                <a:gd name="connsiteX4" fmla="*/ 50119 w 332972"/>
                <a:gd name="connsiteY4" fmla="*/ 333415 h 336232"/>
                <a:gd name="connsiteX5" fmla="*/ 69511 w 332972"/>
                <a:gd name="connsiteY5" fmla="*/ 336233 h 336232"/>
                <a:gd name="connsiteX6" fmla="*/ 93514 w 332972"/>
                <a:gd name="connsiteY6" fmla="*/ 315373 h 336232"/>
                <a:gd name="connsiteX7" fmla="*/ 77417 w 332972"/>
                <a:gd name="connsiteY7" fmla="*/ 298323 h 336232"/>
                <a:gd name="connsiteX8" fmla="*/ 42270 w 332972"/>
                <a:gd name="connsiteY8" fmla="*/ 269748 h 336232"/>
                <a:gd name="connsiteX9" fmla="*/ 97007 w 332972"/>
                <a:gd name="connsiteY9" fmla="*/ 200721 h 336232"/>
                <a:gd name="connsiteX10" fmla="*/ 103801 w 332972"/>
                <a:gd name="connsiteY10" fmla="*/ 200311 h 336232"/>
                <a:gd name="connsiteX11" fmla="*/ 160951 w 332972"/>
                <a:gd name="connsiteY11" fmla="*/ 200311 h 336232"/>
                <a:gd name="connsiteX12" fmla="*/ 202956 w 332972"/>
                <a:gd name="connsiteY12" fmla="*/ 242125 h 336232"/>
                <a:gd name="connsiteX13" fmla="*/ 202956 w 332972"/>
                <a:gd name="connsiteY13" fmla="*/ 242316 h 336232"/>
                <a:gd name="connsiteX14" fmla="*/ 202956 w 332972"/>
                <a:gd name="connsiteY14" fmla="*/ 260509 h 336232"/>
                <a:gd name="connsiteX15" fmla="*/ 202956 w 332972"/>
                <a:gd name="connsiteY15" fmla="*/ 260509 h 336232"/>
                <a:gd name="connsiteX16" fmla="*/ 202956 w 332972"/>
                <a:gd name="connsiteY16" fmla="*/ 292608 h 336232"/>
                <a:gd name="connsiteX17" fmla="*/ 246008 w 332972"/>
                <a:gd name="connsiteY17" fmla="*/ 336232 h 336232"/>
                <a:gd name="connsiteX18" fmla="*/ 246010 w 332972"/>
                <a:gd name="connsiteY18" fmla="*/ 336232 h 336232"/>
                <a:gd name="connsiteX19" fmla="*/ 289824 w 332972"/>
                <a:gd name="connsiteY19" fmla="*/ 336233 h 336232"/>
                <a:gd name="connsiteX20" fmla="*/ 332973 w 332972"/>
                <a:gd name="connsiteY20" fmla="*/ 292989 h 336232"/>
                <a:gd name="connsiteX21" fmla="*/ 332973 w 332972"/>
                <a:gd name="connsiteY21" fmla="*/ 153829 h 336232"/>
                <a:gd name="connsiteX22" fmla="*/ 180477 w 332972"/>
                <a:gd name="connsiteY22" fmla="*/ 0 h 336232"/>
                <a:gd name="connsiteX23" fmla="*/ 128185 w 332972"/>
                <a:gd name="connsiteY23" fmla="*/ 151638 h 336232"/>
                <a:gd name="connsiteX24" fmla="*/ 106188 w 332972"/>
                <a:gd name="connsiteY24" fmla="*/ 129062 h 336232"/>
                <a:gd name="connsiteX25" fmla="*/ 128763 w 332972"/>
                <a:gd name="connsiteY25" fmla="*/ 107065 h 336232"/>
                <a:gd name="connsiteX26" fmla="*/ 150761 w 332972"/>
                <a:gd name="connsiteY26" fmla="*/ 129640 h 336232"/>
                <a:gd name="connsiteX27" fmla="*/ 150759 w 332972"/>
                <a:gd name="connsiteY27" fmla="*/ 129730 h 336232"/>
                <a:gd name="connsiteX28" fmla="*/ 128185 w 332972"/>
                <a:gd name="connsiteY28" fmla="*/ 151638 h 3362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332972" h="336232">
                  <a:moveTo>
                    <a:pt x="180477" y="0"/>
                  </a:moveTo>
                  <a:lnTo>
                    <a:pt x="131709" y="0"/>
                  </a:lnTo>
                  <a:cubicBezTo>
                    <a:pt x="98557" y="-2"/>
                    <a:pt x="69362" y="21827"/>
                    <a:pt x="59986" y="53626"/>
                  </a:cubicBezTo>
                  <a:lnTo>
                    <a:pt x="2836" y="246888"/>
                  </a:lnTo>
                  <a:cubicBezTo>
                    <a:pt x="-8001" y="283839"/>
                    <a:pt x="13169" y="322578"/>
                    <a:pt x="50119" y="333415"/>
                  </a:cubicBezTo>
                  <a:cubicBezTo>
                    <a:pt x="56418" y="335262"/>
                    <a:pt x="62947" y="336211"/>
                    <a:pt x="69511" y="336233"/>
                  </a:cubicBezTo>
                  <a:cubicBezTo>
                    <a:pt x="88561" y="336233"/>
                    <a:pt x="93514" y="325946"/>
                    <a:pt x="93514" y="315373"/>
                  </a:cubicBezTo>
                  <a:cubicBezTo>
                    <a:pt x="93728" y="306238"/>
                    <a:pt x="86549" y="298634"/>
                    <a:pt x="77417" y="298323"/>
                  </a:cubicBezTo>
                  <a:cubicBezTo>
                    <a:pt x="60110" y="299212"/>
                    <a:pt x="44932" y="286872"/>
                    <a:pt x="42270" y="269748"/>
                  </a:cubicBezTo>
                  <a:cubicBezTo>
                    <a:pt x="38324" y="235571"/>
                    <a:pt x="62831" y="204667"/>
                    <a:pt x="97007" y="200721"/>
                  </a:cubicBezTo>
                  <a:cubicBezTo>
                    <a:pt x="99263" y="200460"/>
                    <a:pt x="101531" y="200324"/>
                    <a:pt x="103801" y="200311"/>
                  </a:cubicBezTo>
                  <a:lnTo>
                    <a:pt x="160951" y="200311"/>
                  </a:lnTo>
                  <a:cubicBezTo>
                    <a:pt x="184097" y="200258"/>
                    <a:pt x="202904" y="218979"/>
                    <a:pt x="202956" y="242125"/>
                  </a:cubicBezTo>
                  <a:cubicBezTo>
                    <a:pt x="202957" y="242189"/>
                    <a:pt x="202957" y="242252"/>
                    <a:pt x="202956" y="242316"/>
                  </a:cubicBezTo>
                  <a:lnTo>
                    <a:pt x="202956" y="260509"/>
                  </a:lnTo>
                  <a:lnTo>
                    <a:pt x="202956" y="260509"/>
                  </a:lnTo>
                  <a:lnTo>
                    <a:pt x="202956" y="292608"/>
                  </a:lnTo>
                  <a:cubicBezTo>
                    <a:pt x="202798" y="316543"/>
                    <a:pt x="222073" y="336074"/>
                    <a:pt x="246008" y="336232"/>
                  </a:cubicBezTo>
                  <a:cubicBezTo>
                    <a:pt x="246008" y="336232"/>
                    <a:pt x="246009" y="336232"/>
                    <a:pt x="246010" y="336232"/>
                  </a:cubicBezTo>
                  <a:lnTo>
                    <a:pt x="289824" y="336233"/>
                  </a:lnTo>
                  <a:cubicBezTo>
                    <a:pt x="313648" y="336128"/>
                    <a:pt x="332921" y="316813"/>
                    <a:pt x="332973" y="292989"/>
                  </a:cubicBezTo>
                  <a:lnTo>
                    <a:pt x="332973" y="153829"/>
                  </a:lnTo>
                  <a:cubicBezTo>
                    <a:pt x="248645" y="152840"/>
                    <a:pt x="180732" y="84333"/>
                    <a:pt x="180477" y="0"/>
                  </a:cubicBezTo>
                  <a:close/>
                  <a:moveTo>
                    <a:pt x="128185" y="151638"/>
                  </a:moveTo>
                  <a:cubicBezTo>
                    <a:pt x="115877" y="151478"/>
                    <a:pt x="106028" y="141371"/>
                    <a:pt x="106188" y="129062"/>
                  </a:cubicBezTo>
                  <a:cubicBezTo>
                    <a:pt x="106347" y="116754"/>
                    <a:pt x="116455" y="106905"/>
                    <a:pt x="128763" y="107065"/>
                  </a:cubicBezTo>
                  <a:cubicBezTo>
                    <a:pt x="141072" y="107224"/>
                    <a:pt x="150920" y="117332"/>
                    <a:pt x="150761" y="129640"/>
                  </a:cubicBezTo>
                  <a:cubicBezTo>
                    <a:pt x="150760" y="129670"/>
                    <a:pt x="150760" y="129700"/>
                    <a:pt x="150759" y="129730"/>
                  </a:cubicBezTo>
                  <a:cubicBezTo>
                    <a:pt x="150551" y="142003"/>
                    <a:pt x="140459" y="151797"/>
                    <a:pt x="128185" y="15163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" name="爱设计-4-11">
              <a:extLst>
                <a:ext uri="{FF2B5EF4-FFF2-40B4-BE49-F238E27FC236}">
                  <a16:creationId xmlns:a16="http://schemas.microsoft.com/office/drawing/2014/main" id="{877852CF-7862-A7C4-5BE6-0749B2E92232}"/>
                </a:ext>
              </a:extLst>
            </p:cNvPr>
            <p:cNvSpPr/>
            <p:nvPr/>
          </p:nvSpPr>
          <p:spPr>
            <a:xfrm>
              <a:off x="6123526" y="3105911"/>
              <a:ext cx="121539" cy="121348"/>
            </a:xfrm>
            <a:custGeom>
              <a:avLst/>
              <a:gdLst>
                <a:gd name="connsiteX0" fmla="*/ 121539 w 121539"/>
                <a:gd name="connsiteY0" fmla="*/ 121349 h 121348"/>
                <a:gd name="connsiteX1" fmla="*/ 0 w 121539"/>
                <a:gd name="connsiteY1" fmla="*/ 0 h 121348"/>
                <a:gd name="connsiteX2" fmla="*/ 66008 w 121539"/>
                <a:gd name="connsiteY2" fmla="*/ 0 h 121348"/>
                <a:gd name="connsiteX3" fmla="*/ 121539 w 121539"/>
                <a:gd name="connsiteY3" fmla="*/ 55340 h 121348"/>
                <a:gd name="connsiteX4" fmla="*/ 121539 w 121539"/>
                <a:gd name="connsiteY4" fmla="*/ 55436 h 1213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1539" h="121348">
                  <a:moveTo>
                    <a:pt x="121539" y="121349"/>
                  </a:moveTo>
                  <a:cubicBezTo>
                    <a:pt x="54726" y="120781"/>
                    <a:pt x="672" y="66813"/>
                    <a:pt x="0" y="0"/>
                  </a:cubicBezTo>
                  <a:lnTo>
                    <a:pt x="66008" y="0"/>
                  </a:lnTo>
                  <a:cubicBezTo>
                    <a:pt x="96624" y="-53"/>
                    <a:pt x="121486" y="24724"/>
                    <a:pt x="121539" y="55340"/>
                  </a:cubicBezTo>
                  <a:cubicBezTo>
                    <a:pt x="121539" y="55372"/>
                    <a:pt x="121539" y="55404"/>
                    <a:pt x="121539" y="55436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79" name="爱设计-5">
            <a:extLst>
              <a:ext uri="{FF2B5EF4-FFF2-40B4-BE49-F238E27FC236}">
                <a16:creationId xmlns:a16="http://schemas.microsoft.com/office/drawing/2014/main" id="{39FF3CC4-63ED-AC71-9615-EFBA052F8E24}"/>
              </a:ext>
            </a:extLst>
          </p:cNvPr>
          <p:cNvGrpSpPr/>
          <p:nvPr/>
        </p:nvGrpSpPr>
        <p:grpSpPr>
          <a:xfrm>
            <a:off x="-221292" y="6167845"/>
            <a:ext cx="953130" cy="953127"/>
            <a:chOff x="7691275" y="4449247"/>
            <a:chExt cx="953130" cy="953127"/>
          </a:xfrm>
        </p:grpSpPr>
        <p:sp>
          <p:nvSpPr>
            <p:cNvPr id="180" name="爱设计-5-1">
              <a:extLst>
                <a:ext uri="{FF2B5EF4-FFF2-40B4-BE49-F238E27FC236}">
                  <a16:creationId xmlns:a16="http://schemas.microsoft.com/office/drawing/2014/main" id="{6503E2ED-7144-9E58-C6BC-470646B3AA2E}"/>
                </a:ext>
              </a:extLst>
            </p:cNvPr>
            <p:cNvSpPr/>
            <p:nvPr/>
          </p:nvSpPr>
          <p:spPr>
            <a:xfrm>
              <a:off x="7691275" y="4449247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1" name="爱设计-5-2">
              <a:extLst>
                <a:ext uri="{FF2B5EF4-FFF2-40B4-BE49-F238E27FC236}">
                  <a16:creationId xmlns:a16="http://schemas.microsoft.com/office/drawing/2014/main" id="{4D2B196D-1023-E41A-402D-7B254B24F6B9}"/>
                </a:ext>
              </a:extLst>
            </p:cNvPr>
            <p:cNvSpPr/>
            <p:nvPr/>
          </p:nvSpPr>
          <p:spPr>
            <a:xfrm>
              <a:off x="7793527" y="4449247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2" name="爱设计-5-3">
              <a:extLst>
                <a:ext uri="{FF2B5EF4-FFF2-40B4-BE49-F238E27FC236}">
                  <a16:creationId xmlns:a16="http://schemas.microsoft.com/office/drawing/2014/main" id="{94B1F196-8C77-20DA-01F9-40F5259874EE}"/>
                </a:ext>
              </a:extLst>
            </p:cNvPr>
            <p:cNvSpPr/>
            <p:nvPr/>
          </p:nvSpPr>
          <p:spPr>
            <a:xfrm>
              <a:off x="7895778" y="4449247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3" name="爱设计-5-4">
              <a:extLst>
                <a:ext uri="{FF2B5EF4-FFF2-40B4-BE49-F238E27FC236}">
                  <a16:creationId xmlns:a16="http://schemas.microsoft.com/office/drawing/2014/main" id="{A2282764-97E2-2223-97AF-7B7D9FAB5B75}"/>
                </a:ext>
              </a:extLst>
            </p:cNvPr>
            <p:cNvSpPr/>
            <p:nvPr/>
          </p:nvSpPr>
          <p:spPr>
            <a:xfrm>
              <a:off x="7998030" y="4449247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4" name="爱设计-5-5">
              <a:extLst>
                <a:ext uri="{FF2B5EF4-FFF2-40B4-BE49-F238E27FC236}">
                  <a16:creationId xmlns:a16="http://schemas.microsoft.com/office/drawing/2014/main" id="{E22ADCEE-BE44-7476-8567-E4D57EB43A1C}"/>
                </a:ext>
              </a:extLst>
            </p:cNvPr>
            <p:cNvSpPr/>
            <p:nvPr/>
          </p:nvSpPr>
          <p:spPr>
            <a:xfrm>
              <a:off x="8100281" y="4449247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5" name="爱设计-5-6">
              <a:extLst>
                <a:ext uri="{FF2B5EF4-FFF2-40B4-BE49-F238E27FC236}">
                  <a16:creationId xmlns:a16="http://schemas.microsoft.com/office/drawing/2014/main" id="{A28B600F-E6C2-F388-D38D-39ED58246D63}"/>
                </a:ext>
              </a:extLst>
            </p:cNvPr>
            <p:cNvSpPr/>
            <p:nvPr/>
          </p:nvSpPr>
          <p:spPr>
            <a:xfrm>
              <a:off x="8202533" y="4449247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6" name="爱设计-5-7">
              <a:extLst>
                <a:ext uri="{FF2B5EF4-FFF2-40B4-BE49-F238E27FC236}">
                  <a16:creationId xmlns:a16="http://schemas.microsoft.com/office/drawing/2014/main" id="{EDF6C122-9931-5AF5-E1B9-8C1A880B3143}"/>
                </a:ext>
              </a:extLst>
            </p:cNvPr>
            <p:cNvSpPr/>
            <p:nvPr/>
          </p:nvSpPr>
          <p:spPr>
            <a:xfrm>
              <a:off x="8304785" y="4449247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7" name="爱设计-5-8">
              <a:extLst>
                <a:ext uri="{FF2B5EF4-FFF2-40B4-BE49-F238E27FC236}">
                  <a16:creationId xmlns:a16="http://schemas.microsoft.com/office/drawing/2014/main" id="{AEF12305-8E1C-4556-CC22-752AE05DE8D4}"/>
                </a:ext>
              </a:extLst>
            </p:cNvPr>
            <p:cNvSpPr/>
            <p:nvPr/>
          </p:nvSpPr>
          <p:spPr>
            <a:xfrm>
              <a:off x="8407036" y="4449247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8" name="爱设计-5-9">
              <a:extLst>
                <a:ext uri="{FF2B5EF4-FFF2-40B4-BE49-F238E27FC236}">
                  <a16:creationId xmlns:a16="http://schemas.microsoft.com/office/drawing/2014/main" id="{A8682A15-00DA-645F-0D1A-275DA63600B9}"/>
                </a:ext>
              </a:extLst>
            </p:cNvPr>
            <p:cNvSpPr/>
            <p:nvPr/>
          </p:nvSpPr>
          <p:spPr>
            <a:xfrm>
              <a:off x="8509288" y="4449247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9" name="爱设计-5-10">
              <a:extLst>
                <a:ext uri="{FF2B5EF4-FFF2-40B4-BE49-F238E27FC236}">
                  <a16:creationId xmlns:a16="http://schemas.microsoft.com/office/drawing/2014/main" id="{07328C9F-B722-6EE7-8806-C4258F2D243A}"/>
                </a:ext>
              </a:extLst>
            </p:cNvPr>
            <p:cNvSpPr/>
            <p:nvPr/>
          </p:nvSpPr>
          <p:spPr>
            <a:xfrm>
              <a:off x="8611540" y="4449247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0" name="爱设计-5-11">
              <a:extLst>
                <a:ext uri="{FF2B5EF4-FFF2-40B4-BE49-F238E27FC236}">
                  <a16:creationId xmlns:a16="http://schemas.microsoft.com/office/drawing/2014/main" id="{8C590505-8A0E-B3EE-597B-5A9B39F272F0}"/>
                </a:ext>
              </a:extLst>
            </p:cNvPr>
            <p:cNvSpPr/>
            <p:nvPr/>
          </p:nvSpPr>
          <p:spPr>
            <a:xfrm>
              <a:off x="7691275" y="455149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1" name="爱设计-5-12">
              <a:extLst>
                <a:ext uri="{FF2B5EF4-FFF2-40B4-BE49-F238E27FC236}">
                  <a16:creationId xmlns:a16="http://schemas.microsoft.com/office/drawing/2014/main" id="{3DD0970A-6B6B-072B-41EA-B6186B64AA47}"/>
                </a:ext>
              </a:extLst>
            </p:cNvPr>
            <p:cNvSpPr/>
            <p:nvPr/>
          </p:nvSpPr>
          <p:spPr>
            <a:xfrm>
              <a:off x="7793527" y="455149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2" name="爱设计-5-13">
              <a:extLst>
                <a:ext uri="{FF2B5EF4-FFF2-40B4-BE49-F238E27FC236}">
                  <a16:creationId xmlns:a16="http://schemas.microsoft.com/office/drawing/2014/main" id="{85119806-EC11-83D2-7B4A-E6000EEE7B1B}"/>
                </a:ext>
              </a:extLst>
            </p:cNvPr>
            <p:cNvSpPr/>
            <p:nvPr/>
          </p:nvSpPr>
          <p:spPr>
            <a:xfrm>
              <a:off x="7895778" y="455149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3" name="爱设计-5-14">
              <a:extLst>
                <a:ext uri="{FF2B5EF4-FFF2-40B4-BE49-F238E27FC236}">
                  <a16:creationId xmlns:a16="http://schemas.microsoft.com/office/drawing/2014/main" id="{0C216D05-85C1-5D05-ECC3-5621FD2148BF}"/>
                </a:ext>
              </a:extLst>
            </p:cNvPr>
            <p:cNvSpPr/>
            <p:nvPr/>
          </p:nvSpPr>
          <p:spPr>
            <a:xfrm>
              <a:off x="7998030" y="455149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4" name="爱设计-5-15">
              <a:extLst>
                <a:ext uri="{FF2B5EF4-FFF2-40B4-BE49-F238E27FC236}">
                  <a16:creationId xmlns:a16="http://schemas.microsoft.com/office/drawing/2014/main" id="{C3106058-3012-2B5B-F5C9-74A1C7CFBE97}"/>
                </a:ext>
              </a:extLst>
            </p:cNvPr>
            <p:cNvSpPr/>
            <p:nvPr/>
          </p:nvSpPr>
          <p:spPr>
            <a:xfrm>
              <a:off x="8100281" y="455149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5" name="爱设计-5-16">
              <a:extLst>
                <a:ext uri="{FF2B5EF4-FFF2-40B4-BE49-F238E27FC236}">
                  <a16:creationId xmlns:a16="http://schemas.microsoft.com/office/drawing/2014/main" id="{2F4FBC4C-96BD-6BBB-21C8-80668433E453}"/>
                </a:ext>
              </a:extLst>
            </p:cNvPr>
            <p:cNvSpPr/>
            <p:nvPr/>
          </p:nvSpPr>
          <p:spPr>
            <a:xfrm>
              <a:off x="8202533" y="455149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6" name="爱设计-5-17">
              <a:extLst>
                <a:ext uri="{FF2B5EF4-FFF2-40B4-BE49-F238E27FC236}">
                  <a16:creationId xmlns:a16="http://schemas.microsoft.com/office/drawing/2014/main" id="{D7767746-474F-E727-FF0E-1653843F910D}"/>
                </a:ext>
              </a:extLst>
            </p:cNvPr>
            <p:cNvSpPr/>
            <p:nvPr/>
          </p:nvSpPr>
          <p:spPr>
            <a:xfrm>
              <a:off x="8304785" y="455149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7" name="爱设计-5-18">
              <a:extLst>
                <a:ext uri="{FF2B5EF4-FFF2-40B4-BE49-F238E27FC236}">
                  <a16:creationId xmlns:a16="http://schemas.microsoft.com/office/drawing/2014/main" id="{7CF6AEDD-9C97-829A-9D6F-8FE8532BF0F0}"/>
                </a:ext>
              </a:extLst>
            </p:cNvPr>
            <p:cNvSpPr/>
            <p:nvPr/>
          </p:nvSpPr>
          <p:spPr>
            <a:xfrm>
              <a:off x="8407036" y="455149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8" name="爱设计-5-19">
              <a:extLst>
                <a:ext uri="{FF2B5EF4-FFF2-40B4-BE49-F238E27FC236}">
                  <a16:creationId xmlns:a16="http://schemas.microsoft.com/office/drawing/2014/main" id="{58557872-7EBB-1F02-1179-4836C90354C6}"/>
                </a:ext>
              </a:extLst>
            </p:cNvPr>
            <p:cNvSpPr/>
            <p:nvPr/>
          </p:nvSpPr>
          <p:spPr>
            <a:xfrm>
              <a:off x="8509288" y="455149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9" name="爱设计-5-20">
              <a:extLst>
                <a:ext uri="{FF2B5EF4-FFF2-40B4-BE49-F238E27FC236}">
                  <a16:creationId xmlns:a16="http://schemas.microsoft.com/office/drawing/2014/main" id="{0E27CDC0-7E3C-2F43-7521-FF2544FF6D38}"/>
                </a:ext>
              </a:extLst>
            </p:cNvPr>
            <p:cNvSpPr/>
            <p:nvPr/>
          </p:nvSpPr>
          <p:spPr>
            <a:xfrm>
              <a:off x="8611540" y="455149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0" name="爱设计-5-21">
              <a:extLst>
                <a:ext uri="{FF2B5EF4-FFF2-40B4-BE49-F238E27FC236}">
                  <a16:creationId xmlns:a16="http://schemas.microsoft.com/office/drawing/2014/main" id="{020B453A-2BA5-56E9-544F-CCBE10AD0BBA}"/>
                </a:ext>
              </a:extLst>
            </p:cNvPr>
            <p:cNvSpPr/>
            <p:nvPr/>
          </p:nvSpPr>
          <p:spPr>
            <a:xfrm>
              <a:off x="7691275" y="465374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1" name="爱设计-5-22">
              <a:extLst>
                <a:ext uri="{FF2B5EF4-FFF2-40B4-BE49-F238E27FC236}">
                  <a16:creationId xmlns:a16="http://schemas.microsoft.com/office/drawing/2014/main" id="{34EE984E-7659-A078-EEEF-16D007E99EA9}"/>
                </a:ext>
              </a:extLst>
            </p:cNvPr>
            <p:cNvSpPr/>
            <p:nvPr/>
          </p:nvSpPr>
          <p:spPr>
            <a:xfrm>
              <a:off x="7793527" y="465374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2" name="爱设计-5-23">
              <a:extLst>
                <a:ext uri="{FF2B5EF4-FFF2-40B4-BE49-F238E27FC236}">
                  <a16:creationId xmlns:a16="http://schemas.microsoft.com/office/drawing/2014/main" id="{3EA69F7D-2587-7AC8-F69A-3C44304B1155}"/>
                </a:ext>
              </a:extLst>
            </p:cNvPr>
            <p:cNvSpPr/>
            <p:nvPr/>
          </p:nvSpPr>
          <p:spPr>
            <a:xfrm>
              <a:off x="7895778" y="465374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3" name="爱设计-5-24">
              <a:extLst>
                <a:ext uri="{FF2B5EF4-FFF2-40B4-BE49-F238E27FC236}">
                  <a16:creationId xmlns:a16="http://schemas.microsoft.com/office/drawing/2014/main" id="{81EB5A6B-09B1-0B89-4244-203804A20166}"/>
                </a:ext>
              </a:extLst>
            </p:cNvPr>
            <p:cNvSpPr/>
            <p:nvPr/>
          </p:nvSpPr>
          <p:spPr>
            <a:xfrm>
              <a:off x="7998030" y="465374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4" name="爱设计-5-25">
              <a:extLst>
                <a:ext uri="{FF2B5EF4-FFF2-40B4-BE49-F238E27FC236}">
                  <a16:creationId xmlns:a16="http://schemas.microsoft.com/office/drawing/2014/main" id="{E8A82CA3-3E7A-7BC2-B1AC-D11315B98267}"/>
                </a:ext>
              </a:extLst>
            </p:cNvPr>
            <p:cNvSpPr/>
            <p:nvPr/>
          </p:nvSpPr>
          <p:spPr>
            <a:xfrm>
              <a:off x="8100281" y="465374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5" name="爱设计-5-26">
              <a:extLst>
                <a:ext uri="{FF2B5EF4-FFF2-40B4-BE49-F238E27FC236}">
                  <a16:creationId xmlns:a16="http://schemas.microsoft.com/office/drawing/2014/main" id="{A9751FD0-4F80-A536-E707-DA67574DD115}"/>
                </a:ext>
              </a:extLst>
            </p:cNvPr>
            <p:cNvSpPr/>
            <p:nvPr/>
          </p:nvSpPr>
          <p:spPr>
            <a:xfrm>
              <a:off x="8202533" y="465374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6" name="爱设计-5-27">
              <a:extLst>
                <a:ext uri="{FF2B5EF4-FFF2-40B4-BE49-F238E27FC236}">
                  <a16:creationId xmlns:a16="http://schemas.microsoft.com/office/drawing/2014/main" id="{E11FC5E5-6640-0E03-6C1F-848B0174AA2A}"/>
                </a:ext>
              </a:extLst>
            </p:cNvPr>
            <p:cNvSpPr/>
            <p:nvPr/>
          </p:nvSpPr>
          <p:spPr>
            <a:xfrm>
              <a:off x="8304785" y="465374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7" name="爱设计-5-28">
              <a:extLst>
                <a:ext uri="{FF2B5EF4-FFF2-40B4-BE49-F238E27FC236}">
                  <a16:creationId xmlns:a16="http://schemas.microsoft.com/office/drawing/2014/main" id="{80F7581C-43B0-E886-C268-7861B087C834}"/>
                </a:ext>
              </a:extLst>
            </p:cNvPr>
            <p:cNvSpPr/>
            <p:nvPr/>
          </p:nvSpPr>
          <p:spPr>
            <a:xfrm>
              <a:off x="8407036" y="465374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8" name="爱设计-5-29">
              <a:extLst>
                <a:ext uri="{FF2B5EF4-FFF2-40B4-BE49-F238E27FC236}">
                  <a16:creationId xmlns:a16="http://schemas.microsoft.com/office/drawing/2014/main" id="{3B0CB405-F571-6A84-E718-81F86B92A7E0}"/>
                </a:ext>
              </a:extLst>
            </p:cNvPr>
            <p:cNvSpPr/>
            <p:nvPr/>
          </p:nvSpPr>
          <p:spPr>
            <a:xfrm>
              <a:off x="8509288" y="465374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9" name="爱设计-5-30">
              <a:extLst>
                <a:ext uri="{FF2B5EF4-FFF2-40B4-BE49-F238E27FC236}">
                  <a16:creationId xmlns:a16="http://schemas.microsoft.com/office/drawing/2014/main" id="{71A76FA0-85ED-885B-7771-6DA12C6E19B7}"/>
                </a:ext>
              </a:extLst>
            </p:cNvPr>
            <p:cNvSpPr/>
            <p:nvPr/>
          </p:nvSpPr>
          <p:spPr>
            <a:xfrm>
              <a:off x="8611540" y="465374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0" name="爱设计-5-31">
              <a:extLst>
                <a:ext uri="{FF2B5EF4-FFF2-40B4-BE49-F238E27FC236}">
                  <a16:creationId xmlns:a16="http://schemas.microsoft.com/office/drawing/2014/main" id="{99620297-49E7-071B-EE8A-129E9A63E0CC}"/>
                </a:ext>
              </a:extLst>
            </p:cNvPr>
            <p:cNvSpPr/>
            <p:nvPr/>
          </p:nvSpPr>
          <p:spPr>
            <a:xfrm>
              <a:off x="7691275" y="4756001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1" name="爱设计-5-32">
              <a:extLst>
                <a:ext uri="{FF2B5EF4-FFF2-40B4-BE49-F238E27FC236}">
                  <a16:creationId xmlns:a16="http://schemas.microsoft.com/office/drawing/2014/main" id="{44669619-EA63-97A4-ABE4-C139EB93CA40}"/>
                </a:ext>
              </a:extLst>
            </p:cNvPr>
            <p:cNvSpPr/>
            <p:nvPr/>
          </p:nvSpPr>
          <p:spPr>
            <a:xfrm>
              <a:off x="7793527" y="4756001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2" name="爱设计-5-33">
              <a:extLst>
                <a:ext uri="{FF2B5EF4-FFF2-40B4-BE49-F238E27FC236}">
                  <a16:creationId xmlns:a16="http://schemas.microsoft.com/office/drawing/2014/main" id="{38E3D841-F014-E6D7-2869-9D9D2AD2E704}"/>
                </a:ext>
              </a:extLst>
            </p:cNvPr>
            <p:cNvSpPr/>
            <p:nvPr/>
          </p:nvSpPr>
          <p:spPr>
            <a:xfrm>
              <a:off x="7895778" y="4756001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3" name="爱设计-5-34">
              <a:extLst>
                <a:ext uri="{FF2B5EF4-FFF2-40B4-BE49-F238E27FC236}">
                  <a16:creationId xmlns:a16="http://schemas.microsoft.com/office/drawing/2014/main" id="{D4CC1C2F-1712-78BE-3738-8D5477EE5AA0}"/>
                </a:ext>
              </a:extLst>
            </p:cNvPr>
            <p:cNvSpPr/>
            <p:nvPr/>
          </p:nvSpPr>
          <p:spPr>
            <a:xfrm>
              <a:off x="7998030" y="4756001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4" name="爱设计-5-35">
              <a:extLst>
                <a:ext uri="{FF2B5EF4-FFF2-40B4-BE49-F238E27FC236}">
                  <a16:creationId xmlns:a16="http://schemas.microsoft.com/office/drawing/2014/main" id="{3061F9E7-BAA2-E7F0-A91D-5BBC8E6DC0E8}"/>
                </a:ext>
              </a:extLst>
            </p:cNvPr>
            <p:cNvSpPr/>
            <p:nvPr/>
          </p:nvSpPr>
          <p:spPr>
            <a:xfrm>
              <a:off x="8100281" y="4756001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5" name="爱设计-5-36">
              <a:extLst>
                <a:ext uri="{FF2B5EF4-FFF2-40B4-BE49-F238E27FC236}">
                  <a16:creationId xmlns:a16="http://schemas.microsoft.com/office/drawing/2014/main" id="{AEDC21CF-FC24-0427-6E7E-4FCD2B3275BD}"/>
                </a:ext>
              </a:extLst>
            </p:cNvPr>
            <p:cNvSpPr/>
            <p:nvPr/>
          </p:nvSpPr>
          <p:spPr>
            <a:xfrm>
              <a:off x="8202533" y="4756001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6" name="爱设计-5-37">
              <a:extLst>
                <a:ext uri="{FF2B5EF4-FFF2-40B4-BE49-F238E27FC236}">
                  <a16:creationId xmlns:a16="http://schemas.microsoft.com/office/drawing/2014/main" id="{D6A4C740-3D24-A05E-C20B-525E9B3A2522}"/>
                </a:ext>
              </a:extLst>
            </p:cNvPr>
            <p:cNvSpPr/>
            <p:nvPr/>
          </p:nvSpPr>
          <p:spPr>
            <a:xfrm>
              <a:off x="8304785" y="4756001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7" name="爱设计-5-38">
              <a:extLst>
                <a:ext uri="{FF2B5EF4-FFF2-40B4-BE49-F238E27FC236}">
                  <a16:creationId xmlns:a16="http://schemas.microsoft.com/office/drawing/2014/main" id="{77A365AE-10D5-6A30-D6E2-A3828A81ED59}"/>
                </a:ext>
              </a:extLst>
            </p:cNvPr>
            <p:cNvSpPr/>
            <p:nvPr/>
          </p:nvSpPr>
          <p:spPr>
            <a:xfrm>
              <a:off x="8407036" y="4756001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8" name="爱设计-5-39">
              <a:extLst>
                <a:ext uri="{FF2B5EF4-FFF2-40B4-BE49-F238E27FC236}">
                  <a16:creationId xmlns:a16="http://schemas.microsoft.com/office/drawing/2014/main" id="{6479915B-EBE0-5BC4-212C-8A05103AD2F3}"/>
                </a:ext>
              </a:extLst>
            </p:cNvPr>
            <p:cNvSpPr/>
            <p:nvPr/>
          </p:nvSpPr>
          <p:spPr>
            <a:xfrm>
              <a:off x="8509288" y="4756001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9" name="爱设计-5-40">
              <a:extLst>
                <a:ext uri="{FF2B5EF4-FFF2-40B4-BE49-F238E27FC236}">
                  <a16:creationId xmlns:a16="http://schemas.microsoft.com/office/drawing/2014/main" id="{78497A1C-E1E5-6C89-D4D0-FF34FC10CB40}"/>
                </a:ext>
              </a:extLst>
            </p:cNvPr>
            <p:cNvSpPr/>
            <p:nvPr/>
          </p:nvSpPr>
          <p:spPr>
            <a:xfrm>
              <a:off x="8611540" y="4756001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0" name="爱设计-5-41">
              <a:extLst>
                <a:ext uri="{FF2B5EF4-FFF2-40B4-BE49-F238E27FC236}">
                  <a16:creationId xmlns:a16="http://schemas.microsoft.com/office/drawing/2014/main" id="{066869BC-DD9F-B4DD-C610-E26DD920744B}"/>
                </a:ext>
              </a:extLst>
            </p:cNvPr>
            <p:cNvSpPr/>
            <p:nvPr/>
          </p:nvSpPr>
          <p:spPr>
            <a:xfrm>
              <a:off x="7691275" y="4858252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1" name="爱设计-5-42">
              <a:extLst>
                <a:ext uri="{FF2B5EF4-FFF2-40B4-BE49-F238E27FC236}">
                  <a16:creationId xmlns:a16="http://schemas.microsoft.com/office/drawing/2014/main" id="{6C06855B-BABA-9D17-1C35-5EBD7B41982F}"/>
                </a:ext>
              </a:extLst>
            </p:cNvPr>
            <p:cNvSpPr/>
            <p:nvPr/>
          </p:nvSpPr>
          <p:spPr>
            <a:xfrm>
              <a:off x="7793527" y="4858252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2" name="爱设计-5-43">
              <a:extLst>
                <a:ext uri="{FF2B5EF4-FFF2-40B4-BE49-F238E27FC236}">
                  <a16:creationId xmlns:a16="http://schemas.microsoft.com/office/drawing/2014/main" id="{51344596-7192-3A68-3D9F-D4E04C436BF6}"/>
                </a:ext>
              </a:extLst>
            </p:cNvPr>
            <p:cNvSpPr/>
            <p:nvPr/>
          </p:nvSpPr>
          <p:spPr>
            <a:xfrm>
              <a:off x="7895778" y="4858252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3" name="爱设计-5-44">
              <a:extLst>
                <a:ext uri="{FF2B5EF4-FFF2-40B4-BE49-F238E27FC236}">
                  <a16:creationId xmlns:a16="http://schemas.microsoft.com/office/drawing/2014/main" id="{15D70443-8263-FA37-6AF3-704C02E8D001}"/>
                </a:ext>
              </a:extLst>
            </p:cNvPr>
            <p:cNvSpPr/>
            <p:nvPr/>
          </p:nvSpPr>
          <p:spPr>
            <a:xfrm>
              <a:off x="7998030" y="4858252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4" name="爱设计-5-45">
              <a:extLst>
                <a:ext uri="{FF2B5EF4-FFF2-40B4-BE49-F238E27FC236}">
                  <a16:creationId xmlns:a16="http://schemas.microsoft.com/office/drawing/2014/main" id="{BB5D81A1-8F10-B0E1-E3AE-103C4551F727}"/>
                </a:ext>
              </a:extLst>
            </p:cNvPr>
            <p:cNvSpPr/>
            <p:nvPr/>
          </p:nvSpPr>
          <p:spPr>
            <a:xfrm>
              <a:off x="8100281" y="4858252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5" name="爱设计-5-46">
              <a:extLst>
                <a:ext uri="{FF2B5EF4-FFF2-40B4-BE49-F238E27FC236}">
                  <a16:creationId xmlns:a16="http://schemas.microsoft.com/office/drawing/2014/main" id="{CE2EEC86-CF54-73B5-2E08-990321B04864}"/>
                </a:ext>
              </a:extLst>
            </p:cNvPr>
            <p:cNvSpPr/>
            <p:nvPr/>
          </p:nvSpPr>
          <p:spPr>
            <a:xfrm>
              <a:off x="8202533" y="4858252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6" name="爱设计-5-47">
              <a:extLst>
                <a:ext uri="{FF2B5EF4-FFF2-40B4-BE49-F238E27FC236}">
                  <a16:creationId xmlns:a16="http://schemas.microsoft.com/office/drawing/2014/main" id="{AC03D875-553D-8430-FBA4-6D3863378EE3}"/>
                </a:ext>
              </a:extLst>
            </p:cNvPr>
            <p:cNvSpPr/>
            <p:nvPr/>
          </p:nvSpPr>
          <p:spPr>
            <a:xfrm>
              <a:off x="8304785" y="4858252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7" name="爱设计-5-48">
              <a:extLst>
                <a:ext uri="{FF2B5EF4-FFF2-40B4-BE49-F238E27FC236}">
                  <a16:creationId xmlns:a16="http://schemas.microsoft.com/office/drawing/2014/main" id="{F14B6D88-3F1E-4BEB-2F7C-1576B41FF2F1}"/>
                </a:ext>
              </a:extLst>
            </p:cNvPr>
            <p:cNvSpPr/>
            <p:nvPr/>
          </p:nvSpPr>
          <p:spPr>
            <a:xfrm>
              <a:off x="8407036" y="4858252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8" name="爱设计-5-49">
              <a:extLst>
                <a:ext uri="{FF2B5EF4-FFF2-40B4-BE49-F238E27FC236}">
                  <a16:creationId xmlns:a16="http://schemas.microsoft.com/office/drawing/2014/main" id="{809DEC99-8535-EC9C-0090-084DC21DB5D3}"/>
                </a:ext>
              </a:extLst>
            </p:cNvPr>
            <p:cNvSpPr/>
            <p:nvPr/>
          </p:nvSpPr>
          <p:spPr>
            <a:xfrm>
              <a:off x="8509288" y="4858252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9" name="爱设计-5-50">
              <a:extLst>
                <a:ext uri="{FF2B5EF4-FFF2-40B4-BE49-F238E27FC236}">
                  <a16:creationId xmlns:a16="http://schemas.microsoft.com/office/drawing/2014/main" id="{A276A082-F0B0-D3A0-E782-4E263DB58308}"/>
                </a:ext>
              </a:extLst>
            </p:cNvPr>
            <p:cNvSpPr/>
            <p:nvPr/>
          </p:nvSpPr>
          <p:spPr>
            <a:xfrm>
              <a:off x="8611540" y="4858252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0" name="爱设计-5-51">
              <a:extLst>
                <a:ext uri="{FF2B5EF4-FFF2-40B4-BE49-F238E27FC236}">
                  <a16:creationId xmlns:a16="http://schemas.microsoft.com/office/drawing/2014/main" id="{A4772C42-D2B7-A293-D128-DC9F0BC8B5DB}"/>
                </a:ext>
              </a:extLst>
            </p:cNvPr>
            <p:cNvSpPr/>
            <p:nvPr/>
          </p:nvSpPr>
          <p:spPr>
            <a:xfrm>
              <a:off x="7691275" y="4960503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1" name="爱设计-5-52">
              <a:extLst>
                <a:ext uri="{FF2B5EF4-FFF2-40B4-BE49-F238E27FC236}">
                  <a16:creationId xmlns:a16="http://schemas.microsoft.com/office/drawing/2014/main" id="{8868EDD3-416A-A54C-6E74-3AB16214D994}"/>
                </a:ext>
              </a:extLst>
            </p:cNvPr>
            <p:cNvSpPr/>
            <p:nvPr/>
          </p:nvSpPr>
          <p:spPr>
            <a:xfrm>
              <a:off x="7793527" y="4960503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2" name="爱设计-5-53">
              <a:extLst>
                <a:ext uri="{FF2B5EF4-FFF2-40B4-BE49-F238E27FC236}">
                  <a16:creationId xmlns:a16="http://schemas.microsoft.com/office/drawing/2014/main" id="{31328D83-1B49-7F25-F27E-B7D7575270D9}"/>
                </a:ext>
              </a:extLst>
            </p:cNvPr>
            <p:cNvSpPr/>
            <p:nvPr/>
          </p:nvSpPr>
          <p:spPr>
            <a:xfrm>
              <a:off x="7895778" y="4960503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3" name="爱设计-5-54">
              <a:extLst>
                <a:ext uri="{FF2B5EF4-FFF2-40B4-BE49-F238E27FC236}">
                  <a16:creationId xmlns:a16="http://schemas.microsoft.com/office/drawing/2014/main" id="{5264486F-6D61-A7F8-CD3C-AB82D1128112}"/>
                </a:ext>
              </a:extLst>
            </p:cNvPr>
            <p:cNvSpPr/>
            <p:nvPr/>
          </p:nvSpPr>
          <p:spPr>
            <a:xfrm>
              <a:off x="7998030" y="4960503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4" name="爱设计-5-55">
              <a:extLst>
                <a:ext uri="{FF2B5EF4-FFF2-40B4-BE49-F238E27FC236}">
                  <a16:creationId xmlns:a16="http://schemas.microsoft.com/office/drawing/2014/main" id="{228B0197-32BB-25E6-7725-39498FF375E7}"/>
                </a:ext>
              </a:extLst>
            </p:cNvPr>
            <p:cNvSpPr/>
            <p:nvPr/>
          </p:nvSpPr>
          <p:spPr>
            <a:xfrm>
              <a:off x="8100281" y="4960503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5" name="爱设计-5-56">
              <a:extLst>
                <a:ext uri="{FF2B5EF4-FFF2-40B4-BE49-F238E27FC236}">
                  <a16:creationId xmlns:a16="http://schemas.microsoft.com/office/drawing/2014/main" id="{EA09FCB8-9926-A5FA-E442-5C50F7F8447C}"/>
                </a:ext>
              </a:extLst>
            </p:cNvPr>
            <p:cNvSpPr/>
            <p:nvPr/>
          </p:nvSpPr>
          <p:spPr>
            <a:xfrm>
              <a:off x="8202533" y="4960503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6" name="爱设计-5-57">
              <a:extLst>
                <a:ext uri="{FF2B5EF4-FFF2-40B4-BE49-F238E27FC236}">
                  <a16:creationId xmlns:a16="http://schemas.microsoft.com/office/drawing/2014/main" id="{455D307A-2168-0B01-4025-CAFD6676A498}"/>
                </a:ext>
              </a:extLst>
            </p:cNvPr>
            <p:cNvSpPr/>
            <p:nvPr/>
          </p:nvSpPr>
          <p:spPr>
            <a:xfrm>
              <a:off x="8304785" y="4960503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7" name="爱设计-5-58">
              <a:extLst>
                <a:ext uri="{FF2B5EF4-FFF2-40B4-BE49-F238E27FC236}">
                  <a16:creationId xmlns:a16="http://schemas.microsoft.com/office/drawing/2014/main" id="{67A935F2-B55B-F86F-A09C-B229351A151F}"/>
                </a:ext>
              </a:extLst>
            </p:cNvPr>
            <p:cNvSpPr/>
            <p:nvPr/>
          </p:nvSpPr>
          <p:spPr>
            <a:xfrm>
              <a:off x="8407036" y="4960503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8" name="爱设计-5-59">
              <a:extLst>
                <a:ext uri="{FF2B5EF4-FFF2-40B4-BE49-F238E27FC236}">
                  <a16:creationId xmlns:a16="http://schemas.microsoft.com/office/drawing/2014/main" id="{DA1600D5-0E86-DE45-C080-A0FD5F93F3E1}"/>
                </a:ext>
              </a:extLst>
            </p:cNvPr>
            <p:cNvSpPr/>
            <p:nvPr/>
          </p:nvSpPr>
          <p:spPr>
            <a:xfrm>
              <a:off x="8509288" y="4960503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9" name="爱设计-5-60">
              <a:extLst>
                <a:ext uri="{FF2B5EF4-FFF2-40B4-BE49-F238E27FC236}">
                  <a16:creationId xmlns:a16="http://schemas.microsoft.com/office/drawing/2014/main" id="{064DC53E-D924-3C44-72CC-EE5051D549D8}"/>
                </a:ext>
              </a:extLst>
            </p:cNvPr>
            <p:cNvSpPr/>
            <p:nvPr/>
          </p:nvSpPr>
          <p:spPr>
            <a:xfrm>
              <a:off x="8611540" y="4960503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0" name="爱设计-5-61">
              <a:extLst>
                <a:ext uri="{FF2B5EF4-FFF2-40B4-BE49-F238E27FC236}">
                  <a16:creationId xmlns:a16="http://schemas.microsoft.com/office/drawing/2014/main" id="{2E66220F-B40B-756F-879F-D19D0AE57F2C}"/>
                </a:ext>
              </a:extLst>
            </p:cNvPr>
            <p:cNvSpPr/>
            <p:nvPr/>
          </p:nvSpPr>
          <p:spPr>
            <a:xfrm>
              <a:off x="7691275" y="5062755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1" name="爱设计-5-62">
              <a:extLst>
                <a:ext uri="{FF2B5EF4-FFF2-40B4-BE49-F238E27FC236}">
                  <a16:creationId xmlns:a16="http://schemas.microsoft.com/office/drawing/2014/main" id="{34A6A735-66C4-E1D2-DBD7-366A585DCA71}"/>
                </a:ext>
              </a:extLst>
            </p:cNvPr>
            <p:cNvSpPr/>
            <p:nvPr/>
          </p:nvSpPr>
          <p:spPr>
            <a:xfrm>
              <a:off x="7793527" y="5062755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2" name="爱设计-5-63">
              <a:extLst>
                <a:ext uri="{FF2B5EF4-FFF2-40B4-BE49-F238E27FC236}">
                  <a16:creationId xmlns:a16="http://schemas.microsoft.com/office/drawing/2014/main" id="{7E8BF2BD-9C64-A124-697C-A3EE4D8D7D77}"/>
                </a:ext>
              </a:extLst>
            </p:cNvPr>
            <p:cNvSpPr/>
            <p:nvPr/>
          </p:nvSpPr>
          <p:spPr>
            <a:xfrm>
              <a:off x="7895778" y="5062755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3" name="爱设计-5-64">
              <a:extLst>
                <a:ext uri="{FF2B5EF4-FFF2-40B4-BE49-F238E27FC236}">
                  <a16:creationId xmlns:a16="http://schemas.microsoft.com/office/drawing/2014/main" id="{2FC7B8B9-F51A-84F6-2110-42A044601F93}"/>
                </a:ext>
              </a:extLst>
            </p:cNvPr>
            <p:cNvSpPr/>
            <p:nvPr/>
          </p:nvSpPr>
          <p:spPr>
            <a:xfrm>
              <a:off x="7998030" y="5062755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4" name="爱设计-5-65">
              <a:extLst>
                <a:ext uri="{FF2B5EF4-FFF2-40B4-BE49-F238E27FC236}">
                  <a16:creationId xmlns:a16="http://schemas.microsoft.com/office/drawing/2014/main" id="{A020861B-3DB6-EA40-269A-D191A43441C8}"/>
                </a:ext>
              </a:extLst>
            </p:cNvPr>
            <p:cNvSpPr/>
            <p:nvPr/>
          </p:nvSpPr>
          <p:spPr>
            <a:xfrm>
              <a:off x="8100281" y="5062755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5" name="爱设计-5-66">
              <a:extLst>
                <a:ext uri="{FF2B5EF4-FFF2-40B4-BE49-F238E27FC236}">
                  <a16:creationId xmlns:a16="http://schemas.microsoft.com/office/drawing/2014/main" id="{C44918D9-C488-2521-1DA6-464063C8AE39}"/>
                </a:ext>
              </a:extLst>
            </p:cNvPr>
            <p:cNvSpPr/>
            <p:nvPr/>
          </p:nvSpPr>
          <p:spPr>
            <a:xfrm>
              <a:off x="8202533" y="5062755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6" name="爱设计-5-67">
              <a:extLst>
                <a:ext uri="{FF2B5EF4-FFF2-40B4-BE49-F238E27FC236}">
                  <a16:creationId xmlns:a16="http://schemas.microsoft.com/office/drawing/2014/main" id="{B7071248-28ED-BB7D-9F4E-75D3D5D8DD16}"/>
                </a:ext>
              </a:extLst>
            </p:cNvPr>
            <p:cNvSpPr/>
            <p:nvPr/>
          </p:nvSpPr>
          <p:spPr>
            <a:xfrm>
              <a:off x="8304785" y="5062755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7" name="爱设计-5-68">
              <a:extLst>
                <a:ext uri="{FF2B5EF4-FFF2-40B4-BE49-F238E27FC236}">
                  <a16:creationId xmlns:a16="http://schemas.microsoft.com/office/drawing/2014/main" id="{3346B823-05F0-ABA2-246A-D699C3BC81D0}"/>
                </a:ext>
              </a:extLst>
            </p:cNvPr>
            <p:cNvSpPr/>
            <p:nvPr/>
          </p:nvSpPr>
          <p:spPr>
            <a:xfrm>
              <a:off x="8407036" y="5062755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8" name="爱设计-5-69">
              <a:extLst>
                <a:ext uri="{FF2B5EF4-FFF2-40B4-BE49-F238E27FC236}">
                  <a16:creationId xmlns:a16="http://schemas.microsoft.com/office/drawing/2014/main" id="{E3ED8C8E-5050-F6E4-53DC-0999C33070BF}"/>
                </a:ext>
              </a:extLst>
            </p:cNvPr>
            <p:cNvSpPr/>
            <p:nvPr/>
          </p:nvSpPr>
          <p:spPr>
            <a:xfrm>
              <a:off x="8509288" y="5062755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9" name="爱设计-5-70">
              <a:extLst>
                <a:ext uri="{FF2B5EF4-FFF2-40B4-BE49-F238E27FC236}">
                  <a16:creationId xmlns:a16="http://schemas.microsoft.com/office/drawing/2014/main" id="{8517B3F6-E58A-8339-27BB-AA2C8FF76EDA}"/>
                </a:ext>
              </a:extLst>
            </p:cNvPr>
            <p:cNvSpPr/>
            <p:nvPr/>
          </p:nvSpPr>
          <p:spPr>
            <a:xfrm>
              <a:off x="8611540" y="5062755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0" name="爱设计-5-71">
              <a:extLst>
                <a:ext uri="{FF2B5EF4-FFF2-40B4-BE49-F238E27FC236}">
                  <a16:creationId xmlns:a16="http://schemas.microsoft.com/office/drawing/2014/main" id="{184A00F3-8301-7AB9-16E7-3436C56E383A}"/>
                </a:ext>
              </a:extLst>
            </p:cNvPr>
            <p:cNvSpPr/>
            <p:nvPr/>
          </p:nvSpPr>
          <p:spPr>
            <a:xfrm>
              <a:off x="7691275" y="5165005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1" name="爱设计-5-72">
              <a:extLst>
                <a:ext uri="{FF2B5EF4-FFF2-40B4-BE49-F238E27FC236}">
                  <a16:creationId xmlns:a16="http://schemas.microsoft.com/office/drawing/2014/main" id="{BDD20510-D4E5-0B71-1ECE-2EADA5436758}"/>
                </a:ext>
              </a:extLst>
            </p:cNvPr>
            <p:cNvSpPr/>
            <p:nvPr/>
          </p:nvSpPr>
          <p:spPr>
            <a:xfrm>
              <a:off x="7793527" y="5165005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2" name="爱设计-5-73">
              <a:extLst>
                <a:ext uri="{FF2B5EF4-FFF2-40B4-BE49-F238E27FC236}">
                  <a16:creationId xmlns:a16="http://schemas.microsoft.com/office/drawing/2014/main" id="{17F6785F-F4E8-4B5D-8464-E1FD89D0FC75}"/>
                </a:ext>
              </a:extLst>
            </p:cNvPr>
            <p:cNvSpPr/>
            <p:nvPr/>
          </p:nvSpPr>
          <p:spPr>
            <a:xfrm>
              <a:off x="7895778" y="5165005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3" name="爱设计-5-74">
              <a:extLst>
                <a:ext uri="{FF2B5EF4-FFF2-40B4-BE49-F238E27FC236}">
                  <a16:creationId xmlns:a16="http://schemas.microsoft.com/office/drawing/2014/main" id="{9EBADB46-4348-5B50-8B23-B89628C2EF6A}"/>
                </a:ext>
              </a:extLst>
            </p:cNvPr>
            <p:cNvSpPr/>
            <p:nvPr/>
          </p:nvSpPr>
          <p:spPr>
            <a:xfrm>
              <a:off x="7998030" y="5165005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4" name="爱设计-5-75">
              <a:extLst>
                <a:ext uri="{FF2B5EF4-FFF2-40B4-BE49-F238E27FC236}">
                  <a16:creationId xmlns:a16="http://schemas.microsoft.com/office/drawing/2014/main" id="{C3842B22-ECCB-951E-A04A-864FB47E846A}"/>
                </a:ext>
              </a:extLst>
            </p:cNvPr>
            <p:cNvSpPr/>
            <p:nvPr/>
          </p:nvSpPr>
          <p:spPr>
            <a:xfrm>
              <a:off x="8100281" y="5165005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5" name="爱设计-5-76">
              <a:extLst>
                <a:ext uri="{FF2B5EF4-FFF2-40B4-BE49-F238E27FC236}">
                  <a16:creationId xmlns:a16="http://schemas.microsoft.com/office/drawing/2014/main" id="{053817D0-4033-FFBC-79D4-F962EE6F6509}"/>
                </a:ext>
              </a:extLst>
            </p:cNvPr>
            <p:cNvSpPr/>
            <p:nvPr/>
          </p:nvSpPr>
          <p:spPr>
            <a:xfrm>
              <a:off x="8202533" y="5165005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6" name="爱设计-5-77">
              <a:extLst>
                <a:ext uri="{FF2B5EF4-FFF2-40B4-BE49-F238E27FC236}">
                  <a16:creationId xmlns:a16="http://schemas.microsoft.com/office/drawing/2014/main" id="{5C680A03-7B67-3734-3851-76E970A7B314}"/>
                </a:ext>
              </a:extLst>
            </p:cNvPr>
            <p:cNvSpPr/>
            <p:nvPr/>
          </p:nvSpPr>
          <p:spPr>
            <a:xfrm>
              <a:off x="8304785" y="5165005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7" name="爱设计-5-78">
              <a:extLst>
                <a:ext uri="{FF2B5EF4-FFF2-40B4-BE49-F238E27FC236}">
                  <a16:creationId xmlns:a16="http://schemas.microsoft.com/office/drawing/2014/main" id="{1FBDC487-01B9-C50C-9CDF-0A0013FF21B3}"/>
                </a:ext>
              </a:extLst>
            </p:cNvPr>
            <p:cNvSpPr/>
            <p:nvPr/>
          </p:nvSpPr>
          <p:spPr>
            <a:xfrm>
              <a:off x="8407036" y="5165005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8" name="爱设计-5-79">
              <a:extLst>
                <a:ext uri="{FF2B5EF4-FFF2-40B4-BE49-F238E27FC236}">
                  <a16:creationId xmlns:a16="http://schemas.microsoft.com/office/drawing/2014/main" id="{C770E833-01B7-002C-0A6F-847063ABC804}"/>
                </a:ext>
              </a:extLst>
            </p:cNvPr>
            <p:cNvSpPr/>
            <p:nvPr/>
          </p:nvSpPr>
          <p:spPr>
            <a:xfrm>
              <a:off x="8509288" y="5165005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9" name="爱设计-5-80">
              <a:extLst>
                <a:ext uri="{FF2B5EF4-FFF2-40B4-BE49-F238E27FC236}">
                  <a16:creationId xmlns:a16="http://schemas.microsoft.com/office/drawing/2014/main" id="{9AB4E6B9-0EF1-07EA-B7E8-507766A41FC6}"/>
                </a:ext>
              </a:extLst>
            </p:cNvPr>
            <p:cNvSpPr/>
            <p:nvPr/>
          </p:nvSpPr>
          <p:spPr>
            <a:xfrm>
              <a:off x="8611540" y="5165005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0" name="爱设计-5-81">
              <a:extLst>
                <a:ext uri="{FF2B5EF4-FFF2-40B4-BE49-F238E27FC236}">
                  <a16:creationId xmlns:a16="http://schemas.microsoft.com/office/drawing/2014/main" id="{F02281D5-141C-353B-EC65-27AB50B34079}"/>
                </a:ext>
              </a:extLst>
            </p:cNvPr>
            <p:cNvSpPr/>
            <p:nvPr/>
          </p:nvSpPr>
          <p:spPr>
            <a:xfrm>
              <a:off x="7691275" y="5267257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1" name="爱设计-5-82">
              <a:extLst>
                <a:ext uri="{FF2B5EF4-FFF2-40B4-BE49-F238E27FC236}">
                  <a16:creationId xmlns:a16="http://schemas.microsoft.com/office/drawing/2014/main" id="{2B57A152-3B47-4BCC-9F75-7749B0A55876}"/>
                </a:ext>
              </a:extLst>
            </p:cNvPr>
            <p:cNvSpPr/>
            <p:nvPr/>
          </p:nvSpPr>
          <p:spPr>
            <a:xfrm>
              <a:off x="7793527" y="5267257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2" name="爱设计-5-83">
              <a:extLst>
                <a:ext uri="{FF2B5EF4-FFF2-40B4-BE49-F238E27FC236}">
                  <a16:creationId xmlns:a16="http://schemas.microsoft.com/office/drawing/2014/main" id="{1F8A6BFE-DE7B-1242-CD59-A9103B23E8D5}"/>
                </a:ext>
              </a:extLst>
            </p:cNvPr>
            <p:cNvSpPr/>
            <p:nvPr/>
          </p:nvSpPr>
          <p:spPr>
            <a:xfrm>
              <a:off x="7895778" y="5267257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3" name="爱设计-5-84">
              <a:extLst>
                <a:ext uri="{FF2B5EF4-FFF2-40B4-BE49-F238E27FC236}">
                  <a16:creationId xmlns:a16="http://schemas.microsoft.com/office/drawing/2014/main" id="{BF3D4F89-91B8-BB8E-43B5-8B421E71D0AB}"/>
                </a:ext>
              </a:extLst>
            </p:cNvPr>
            <p:cNvSpPr/>
            <p:nvPr/>
          </p:nvSpPr>
          <p:spPr>
            <a:xfrm>
              <a:off x="7998030" y="5267257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4" name="爱设计-5-85">
              <a:extLst>
                <a:ext uri="{FF2B5EF4-FFF2-40B4-BE49-F238E27FC236}">
                  <a16:creationId xmlns:a16="http://schemas.microsoft.com/office/drawing/2014/main" id="{3303A8AE-81F2-5B92-9D81-0994D6D574B6}"/>
                </a:ext>
              </a:extLst>
            </p:cNvPr>
            <p:cNvSpPr/>
            <p:nvPr/>
          </p:nvSpPr>
          <p:spPr>
            <a:xfrm>
              <a:off x="8100281" y="5267257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5" name="爱设计-5-86">
              <a:extLst>
                <a:ext uri="{FF2B5EF4-FFF2-40B4-BE49-F238E27FC236}">
                  <a16:creationId xmlns:a16="http://schemas.microsoft.com/office/drawing/2014/main" id="{A657213B-5CA6-BE19-161B-3DF886902353}"/>
                </a:ext>
              </a:extLst>
            </p:cNvPr>
            <p:cNvSpPr/>
            <p:nvPr/>
          </p:nvSpPr>
          <p:spPr>
            <a:xfrm>
              <a:off x="8202533" y="5267257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6" name="爱设计-5-87">
              <a:extLst>
                <a:ext uri="{FF2B5EF4-FFF2-40B4-BE49-F238E27FC236}">
                  <a16:creationId xmlns:a16="http://schemas.microsoft.com/office/drawing/2014/main" id="{A743ED83-C31D-D3C0-926E-9885DD85E9B9}"/>
                </a:ext>
              </a:extLst>
            </p:cNvPr>
            <p:cNvSpPr/>
            <p:nvPr/>
          </p:nvSpPr>
          <p:spPr>
            <a:xfrm>
              <a:off x="8304785" y="5267257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7" name="爱设计-5-88">
              <a:extLst>
                <a:ext uri="{FF2B5EF4-FFF2-40B4-BE49-F238E27FC236}">
                  <a16:creationId xmlns:a16="http://schemas.microsoft.com/office/drawing/2014/main" id="{39D5CA84-2637-D205-89B8-B89E3CA12210}"/>
                </a:ext>
              </a:extLst>
            </p:cNvPr>
            <p:cNvSpPr/>
            <p:nvPr/>
          </p:nvSpPr>
          <p:spPr>
            <a:xfrm>
              <a:off x="8407036" y="5267257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8" name="爱设计-5-89">
              <a:extLst>
                <a:ext uri="{FF2B5EF4-FFF2-40B4-BE49-F238E27FC236}">
                  <a16:creationId xmlns:a16="http://schemas.microsoft.com/office/drawing/2014/main" id="{D1E662C3-CCF7-38CF-F5A1-BF0935511505}"/>
                </a:ext>
              </a:extLst>
            </p:cNvPr>
            <p:cNvSpPr/>
            <p:nvPr/>
          </p:nvSpPr>
          <p:spPr>
            <a:xfrm>
              <a:off x="8509288" y="5267257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9" name="爱设计-5-90">
              <a:extLst>
                <a:ext uri="{FF2B5EF4-FFF2-40B4-BE49-F238E27FC236}">
                  <a16:creationId xmlns:a16="http://schemas.microsoft.com/office/drawing/2014/main" id="{B9E12316-E91B-1165-0598-BF07E9EEA4F1}"/>
                </a:ext>
              </a:extLst>
            </p:cNvPr>
            <p:cNvSpPr/>
            <p:nvPr/>
          </p:nvSpPr>
          <p:spPr>
            <a:xfrm>
              <a:off x="8611540" y="5267257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0" name="爱设计-5-91">
              <a:extLst>
                <a:ext uri="{FF2B5EF4-FFF2-40B4-BE49-F238E27FC236}">
                  <a16:creationId xmlns:a16="http://schemas.microsoft.com/office/drawing/2014/main" id="{94E76FB2-1D16-7E64-84F7-83F8E0907DE2}"/>
                </a:ext>
              </a:extLst>
            </p:cNvPr>
            <p:cNvSpPr/>
            <p:nvPr/>
          </p:nvSpPr>
          <p:spPr>
            <a:xfrm>
              <a:off x="7691275" y="536950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1" name="爱设计-5-92">
              <a:extLst>
                <a:ext uri="{FF2B5EF4-FFF2-40B4-BE49-F238E27FC236}">
                  <a16:creationId xmlns:a16="http://schemas.microsoft.com/office/drawing/2014/main" id="{DEFB53C0-C8C8-7A03-A148-01342E42AF71}"/>
                </a:ext>
              </a:extLst>
            </p:cNvPr>
            <p:cNvSpPr/>
            <p:nvPr/>
          </p:nvSpPr>
          <p:spPr>
            <a:xfrm>
              <a:off x="7793527" y="536950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2" name="爱设计-5-93">
              <a:extLst>
                <a:ext uri="{FF2B5EF4-FFF2-40B4-BE49-F238E27FC236}">
                  <a16:creationId xmlns:a16="http://schemas.microsoft.com/office/drawing/2014/main" id="{D4999BB2-DD2C-F967-F963-339E6354C79D}"/>
                </a:ext>
              </a:extLst>
            </p:cNvPr>
            <p:cNvSpPr/>
            <p:nvPr/>
          </p:nvSpPr>
          <p:spPr>
            <a:xfrm>
              <a:off x="7895778" y="536950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3" name="爱设计-5-94">
              <a:extLst>
                <a:ext uri="{FF2B5EF4-FFF2-40B4-BE49-F238E27FC236}">
                  <a16:creationId xmlns:a16="http://schemas.microsoft.com/office/drawing/2014/main" id="{734E0A39-D4B9-C154-E2CE-5C5B05045B31}"/>
                </a:ext>
              </a:extLst>
            </p:cNvPr>
            <p:cNvSpPr/>
            <p:nvPr/>
          </p:nvSpPr>
          <p:spPr>
            <a:xfrm>
              <a:off x="7998030" y="536950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4" name="爱设计-5-95">
              <a:extLst>
                <a:ext uri="{FF2B5EF4-FFF2-40B4-BE49-F238E27FC236}">
                  <a16:creationId xmlns:a16="http://schemas.microsoft.com/office/drawing/2014/main" id="{DEC61E24-3459-F3C7-2812-857140113D63}"/>
                </a:ext>
              </a:extLst>
            </p:cNvPr>
            <p:cNvSpPr/>
            <p:nvPr/>
          </p:nvSpPr>
          <p:spPr>
            <a:xfrm>
              <a:off x="8100281" y="536950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5" name="爱设计-5-96">
              <a:extLst>
                <a:ext uri="{FF2B5EF4-FFF2-40B4-BE49-F238E27FC236}">
                  <a16:creationId xmlns:a16="http://schemas.microsoft.com/office/drawing/2014/main" id="{EE787E10-BDE7-AAFC-17A3-F10E12DFCF28}"/>
                </a:ext>
              </a:extLst>
            </p:cNvPr>
            <p:cNvSpPr/>
            <p:nvPr/>
          </p:nvSpPr>
          <p:spPr>
            <a:xfrm>
              <a:off x="8202533" y="536950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6" name="爱设计-5-97">
              <a:extLst>
                <a:ext uri="{FF2B5EF4-FFF2-40B4-BE49-F238E27FC236}">
                  <a16:creationId xmlns:a16="http://schemas.microsoft.com/office/drawing/2014/main" id="{EF00EF78-A9FE-1AB9-4CA0-A4148F6991D3}"/>
                </a:ext>
              </a:extLst>
            </p:cNvPr>
            <p:cNvSpPr/>
            <p:nvPr/>
          </p:nvSpPr>
          <p:spPr>
            <a:xfrm>
              <a:off x="8304785" y="536950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7" name="爱设计-5-98">
              <a:extLst>
                <a:ext uri="{FF2B5EF4-FFF2-40B4-BE49-F238E27FC236}">
                  <a16:creationId xmlns:a16="http://schemas.microsoft.com/office/drawing/2014/main" id="{F6FB7E1B-3BC5-11AD-9733-49950548939E}"/>
                </a:ext>
              </a:extLst>
            </p:cNvPr>
            <p:cNvSpPr/>
            <p:nvPr/>
          </p:nvSpPr>
          <p:spPr>
            <a:xfrm>
              <a:off x="8407036" y="536950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8" name="爱设计-5-99">
              <a:extLst>
                <a:ext uri="{FF2B5EF4-FFF2-40B4-BE49-F238E27FC236}">
                  <a16:creationId xmlns:a16="http://schemas.microsoft.com/office/drawing/2014/main" id="{79AC2B81-282D-01A0-82B1-161274300317}"/>
                </a:ext>
              </a:extLst>
            </p:cNvPr>
            <p:cNvSpPr/>
            <p:nvPr/>
          </p:nvSpPr>
          <p:spPr>
            <a:xfrm>
              <a:off x="8509288" y="536950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9" name="爱设计-5-100">
              <a:extLst>
                <a:ext uri="{FF2B5EF4-FFF2-40B4-BE49-F238E27FC236}">
                  <a16:creationId xmlns:a16="http://schemas.microsoft.com/office/drawing/2014/main" id="{566C73D8-A867-6496-1929-D4E1E86588D6}"/>
                </a:ext>
              </a:extLst>
            </p:cNvPr>
            <p:cNvSpPr/>
            <p:nvPr/>
          </p:nvSpPr>
          <p:spPr>
            <a:xfrm>
              <a:off x="8611540" y="5369509"/>
              <a:ext cx="32865" cy="328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80" name="爱设计-6">
            <a:extLst>
              <a:ext uri="{FF2B5EF4-FFF2-40B4-BE49-F238E27FC236}">
                <a16:creationId xmlns:a16="http://schemas.microsoft.com/office/drawing/2014/main" id="{88164D4E-8D4F-E52E-A9C5-CE592831F12E}"/>
              </a:ext>
            </a:extLst>
          </p:cNvPr>
          <p:cNvGrpSpPr/>
          <p:nvPr/>
        </p:nvGrpSpPr>
        <p:grpSpPr>
          <a:xfrm>
            <a:off x="10783546" y="6121259"/>
            <a:ext cx="798854" cy="271869"/>
            <a:chOff x="15568076" y="4386430"/>
            <a:chExt cx="798854" cy="271869"/>
          </a:xfrm>
        </p:grpSpPr>
        <p:sp>
          <p:nvSpPr>
            <p:cNvPr id="281" name="爱设计-6-1">
              <a:extLst>
                <a:ext uri="{FF2B5EF4-FFF2-40B4-BE49-F238E27FC236}">
                  <a16:creationId xmlns:a16="http://schemas.microsoft.com/office/drawing/2014/main" id="{E70CF77A-FEF7-5348-E96C-C7324FD08791}"/>
                </a:ext>
              </a:extLst>
            </p:cNvPr>
            <p:cNvSpPr/>
            <p:nvPr/>
          </p:nvSpPr>
          <p:spPr>
            <a:xfrm rot="10800000" flipH="1">
              <a:off x="16147759" y="4443942"/>
              <a:ext cx="219171" cy="13831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706" y="0"/>
                  </a:moveTo>
                  <a:lnTo>
                    <a:pt x="12163" y="4029"/>
                  </a:lnTo>
                  <a:lnTo>
                    <a:pt x="14549" y="7809"/>
                  </a:lnTo>
                  <a:lnTo>
                    <a:pt x="0" y="7809"/>
                  </a:lnTo>
                  <a:lnTo>
                    <a:pt x="0" y="13500"/>
                  </a:lnTo>
                  <a:lnTo>
                    <a:pt x="14732" y="13500"/>
                  </a:lnTo>
                  <a:lnTo>
                    <a:pt x="12163" y="17571"/>
                  </a:lnTo>
                  <a:lnTo>
                    <a:pt x="14706" y="21600"/>
                  </a:lnTo>
                  <a:lnTo>
                    <a:pt x="18979" y="14829"/>
                  </a:lnTo>
                  <a:lnTo>
                    <a:pt x="19057" y="14954"/>
                  </a:lnTo>
                  <a:lnTo>
                    <a:pt x="21600" y="10925"/>
                  </a:lnTo>
                  <a:lnTo>
                    <a:pt x="21521" y="10800"/>
                  </a:lnTo>
                  <a:lnTo>
                    <a:pt x="21600" y="10675"/>
                  </a:lnTo>
                  <a:lnTo>
                    <a:pt x="19057" y="6646"/>
                  </a:lnTo>
                  <a:lnTo>
                    <a:pt x="18979" y="6771"/>
                  </a:lnTo>
                  <a:lnTo>
                    <a:pt x="14706" y="0"/>
                  </a:lnTo>
                  <a:close/>
                </a:path>
              </a:pathLst>
            </a:custGeom>
            <a:solidFill>
              <a:schemeClr val="accent1"/>
            </a:solidFill>
            <a:ln w="12700">
              <a:miter lim="400000"/>
            </a:ln>
          </p:spPr>
          <p:txBody>
            <a:bodyPr lIns="50800" tIns="50800" rIns="50800" bIns="50800" anchor="ctr"/>
            <a:lstStyle/>
            <a:p>
              <a:pPr defTabSz="825500">
                <a:defRPr sz="3200">
                  <a:solidFill>
                    <a:srgbClr val="00FF94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282" name="爱设计-6-2">
              <a:extLst>
                <a:ext uri="{FF2B5EF4-FFF2-40B4-BE49-F238E27FC236}">
                  <a16:creationId xmlns:a16="http://schemas.microsoft.com/office/drawing/2014/main" id="{F87C6237-A48C-0D93-3D00-62EC63F28F2C}"/>
                </a:ext>
              </a:extLst>
            </p:cNvPr>
            <p:cNvSpPr txBox="1"/>
            <p:nvPr/>
          </p:nvSpPr>
          <p:spPr>
            <a:xfrm>
              <a:off x="15568076" y="4386430"/>
              <a:ext cx="583493" cy="271869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50800" tIns="50800" rIns="50800" bIns="50800">
              <a:spAutoFit/>
            </a:bodyPr>
            <a:lstStyle>
              <a:lvl1pPr algn="l">
                <a:lnSpc>
                  <a:spcPct val="80000"/>
                </a:lnSpc>
                <a:defRPr sz="5000">
                  <a:solidFill>
                    <a:srgbClr val="FFFFFF"/>
                  </a:solidFill>
                  <a:latin typeface="Avenir Black"/>
                  <a:ea typeface="Avenir Black"/>
                  <a:cs typeface="Avenir Black"/>
                  <a:sym typeface="Avenir Black"/>
                </a:defRPr>
              </a:lvl1pPr>
            </a:lstStyle>
            <a:p>
              <a:pPr>
                <a:lnSpc>
                  <a:spcPct val="100000"/>
                </a:lnSpc>
              </a:pPr>
              <a:r>
                <a:rPr lang="en-US" sz="1100" dirty="0">
                  <a:latin typeface="+mj-ea"/>
                  <a:ea typeface="+mj-ea"/>
                </a:rPr>
                <a:t>ISHEJI</a:t>
              </a:r>
              <a:endParaRPr sz="1100" dirty="0">
                <a:latin typeface="+mj-ea"/>
                <a:ea typeface="+mj-ea"/>
              </a:endParaRPr>
            </a:p>
          </p:txBody>
        </p:sp>
      </p:grpSp>
      <p:grpSp>
        <p:nvGrpSpPr>
          <p:cNvPr id="457" name="爱设计-7">
            <a:extLst>
              <a:ext uri="{FF2B5EF4-FFF2-40B4-BE49-F238E27FC236}">
                <a16:creationId xmlns:a16="http://schemas.microsoft.com/office/drawing/2014/main" id="{0640C85C-367D-9CAE-29FA-F70316D8E40F}"/>
              </a:ext>
            </a:extLst>
          </p:cNvPr>
          <p:cNvGrpSpPr/>
          <p:nvPr/>
        </p:nvGrpSpPr>
        <p:grpSpPr>
          <a:xfrm>
            <a:off x="1326596" y="4674020"/>
            <a:ext cx="9538807" cy="1136680"/>
            <a:chOff x="2429442" y="3728312"/>
            <a:chExt cx="7333118" cy="1353060"/>
          </a:xfrm>
        </p:grpSpPr>
        <p:sp>
          <p:nvSpPr>
            <p:cNvPr id="458" name="爱设计-7-1">
              <a:extLst>
                <a:ext uri="{FF2B5EF4-FFF2-40B4-BE49-F238E27FC236}">
                  <a16:creationId xmlns:a16="http://schemas.microsoft.com/office/drawing/2014/main" id="{70889D5F-B37B-AF4A-8A2A-B936522F3938}"/>
                </a:ext>
              </a:extLst>
            </p:cNvPr>
            <p:cNvSpPr/>
            <p:nvPr/>
          </p:nvSpPr>
          <p:spPr>
            <a:xfrm>
              <a:off x="2429442" y="3728312"/>
              <a:ext cx="7333118" cy="1353060"/>
            </a:xfrm>
            <a:prstGeom prst="trapezoid">
              <a:avLst>
                <a:gd name="adj" fmla="val 121306"/>
              </a:avLst>
            </a:prstGeom>
            <a:noFill/>
            <a:ln>
              <a:gradFill>
                <a:gsLst>
                  <a:gs pos="100000">
                    <a:schemeClr val="accent1"/>
                  </a:gs>
                  <a:gs pos="0">
                    <a:schemeClr val="accent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9" name="爱设计-7-2">
              <a:extLst>
                <a:ext uri="{FF2B5EF4-FFF2-40B4-BE49-F238E27FC236}">
                  <a16:creationId xmlns:a16="http://schemas.microsoft.com/office/drawing/2014/main" id="{B6646CF9-3CC2-8BD3-08CA-D8B877C8CB6E}"/>
                </a:ext>
              </a:extLst>
            </p:cNvPr>
            <p:cNvSpPr/>
            <p:nvPr/>
          </p:nvSpPr>
          <p:spPr>
            <a:xfrm>
              <a:off x="2955011" y="3746761"/>
              <a:ext cx="6281980" cy="1159111"/>
            </a:xfrm>
            <a:prstGeom prst="trapezoid">
              <a:avLst>
                <a:gd name="adj" fmla="val 112273"/>
              </a:avLst>
            </a:prstGeom>
            <a:gradFill>
              <a:gsLst>
                <a:gs pos="100000">
                  <a:schemeClr val="accent1">
                    <a:alpha val="13000"/>
                  </a:schemeClr>
                </a:gs>
                <a:gs pos="0">
                  <a:schemeClr val="accent1"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0" name="爱设计-7-3">
              <a:extLst>
                <a:ext uri="{FF2B5EF4-FFF2-40B4-BE49-F238E27FC236}">
                  <a16:creationId xmlns:a16="http://schemas.microsoft.com/office/drawing/2014/main" id="{037D654A-1FA1-B858-2F42-BB112E352483}"/>
                </a:ext>
              </a:extLst>
            </p:cNvPr>
            <p:cNvSpPr/>
            <p:nvPr/>
          </p:nvSpPr>
          <p:spPr>
            <a:xfrm>
              <a:off x="3377083" y="3807127"/>
              <a:ext cx="5437836" cy="912559"/>
            </a:xfrm>
            <a:prstGeom prst="trapezoid">
              <a:avLst>
                <a:gd name="adj" fmla="val 107411"/>
              </a:avLst>
            </a:prstGeom>
            <a:noFill/>
            <a:ln>
              <a:gradFill>
                <a:gsLst>
                  <a:gs pos="100000">
                    <a:schemeClr val="accent1">
                      <a:alpha val="51000"/>
                    </a:schemeClr>
                  </a:gs>
                  <a:gs pos="27000">
                    <a:schemeClr val="accent1">
                      <a:alpha val="0"/>
                    </a:schemeClr>
                  </a:gs>
                </a:gsLst>
                <a:lin ang="5400000" scaled="1"/>
              </a:gra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61" name="爱设计-8">
            <a:extLst>
              <a:ext uri="{FF2B5EF4-FFF2-40B4-BE49-F238E27FC236}">
                <a16:creationId xmlns:a16="http://schemas.microsoft.com/office/drawing/2014/main" id="{663FD746-201F-6B0F-E67D-FF58D1DE227F}"/>
              </a:ext>
            </a:extLst>
          </p:cNvPr>
          <p:cNvSpPr/>
          <p:nvPr/>
        </p:nvSpPr>
        <p:spPr>
          <a:xfrm>
            <a:off x="3384333" y="382450"/>
            <a:ext cx="5423336" cy="6744068"/>
          </a:xfrm>
          <a:prstGeom prst="upArrow">
            <a:avLst/>
          </a:prstGeom>
          <a:gradFill flip="none" rotWithShape="1">
            <a:gsLst>
              <a:gs pos="29000">
                <a:schemeClr val="accent1">
                  <a:alpha val="0"/>
                </a:schemeClr>
              </a:gs>
              <a:gs pos="100000">
                <a:schemeClr val="accent1">
                  <a:alpha val="6000"/>
                </a:schemeClr>
              </a:gs>
            </a:gsLst>
            <a:lin ang="16200000" scaled="1"/>
            <a:tileRect/>
          </a:gradFill>
          <a:ln w="254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914400"/>
            <a:endParaRPr lang="zh-CN" altLang="en-US" kern="0">
              <a:solidFill>
                <a:prstClr val="white"/>
              </a:solidFill>
              <a:latin typeface="Arial"/>
              <a:ea typeface="微软雅黑 Light"/>
            </a:endParaRPr>
          </a:p>
        </p:txBody>
      </p:sp>
      <p:sp>
        <p:nvSpPr>
          <p:cNvPr id="462" name="爱设计-9">
            <a:extLst>
              <a:ext uri="{FF2B5EF4-FFF2-40B4-BE49-F238E27FC236}">
                <a16:creationId xmlns:a16="http://schemas.microsoft.com/office/drawing/2014/main" id="{C7517BD9-13CC-1DF8-7D8E-46D4E0787D06}"/>
              </a:ext>
            </a:extLst>
          </p:cNvPr>
          <p:cNvSpPr/>
          <p:nvPr/>
        </p:nvSpPr>
        <p:spPr>
          <a:xfrm>
            <a:off x="5181602" y="1172974"/>
            <a:ext cx="1828798" cy="2274160"/>
          </a:xfrm>
          <a:prstGeom prst="upArrow">
            <a:avLst/>
          </a:prstGeom>
          <a:gradFill flip="none" rotWithShape="1">
            <a:gsLst>
              <a:gs pos="74000">
                <a:schemeClr val="accent1">
                  <a:alpha val="0"/>
                </a:schemeClr>
              </a:gs>
              <a:gs pos="0">
                <a:schemeClr val="accent1">
                  <a:alpha val="58000"/>
                </a:schemeClr>
              </a:gs>
            </a:gsLst>
            <a:lin ang="5400000" scaled="1"/>
            <a:tileRect/>
          </a:gradFill>
          <a:ln w="12700" cap="flat" cmpd="sng" algn="ctr">
            <a:noFill/>
            <a:prstDash val="solid"/>
            <a:miter lim="800000"/>
          </a:ln>
          <a:effectLst>
            <a:outerShdw blurRad="292100" dist="38100" dir="16200000" rotWithShape="0">
              <a:schemeClr val="accent1">
                <a:alpha val="19000"/>
              </a:schemeClr>
            </a:outerShdw>
          </a:effectLst>
        </p:spPr>
        <p:txBody>
          <a:bodyPr lIns="0" tIns="0" rIns="0" bIns="0" rtlCol="0" anchor="ctr"/>
          <a:lstStyle/>
          <a:p>
            <a:pPr algn="ctr" defTabSz="914400"/>
            <a:endParaRPr lang="zh-CN" altLang="en-US" sz="2400" b="1" kern="0">
              <a:gradFill>
                <a:gsLst>
                  <a:gs pos="40000">
                    <a:prstClr val="white"/>
                  </a:gs>
                  <a:gs pos="46000">
                    <a:prstClr val="white">
                      <a:lumMod val="65000"/>
                    </a:prstClr>
                  </a:gs>
                  <a:gs pos="49000">
                    <a:prstClr val="white">
                      <a:lumMod val="85000"/>
                    </a:prstClr>
                  </a:gs>
                </a:gsLst>
                <a:lin ang="5400000" scaled="1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/>
              <a:ea typeface="微软雅黑"/>
            </a:endParaRPr>
          </a:p>
        </p:txBody>
      </p:sp>
      <p:sp>
        <p:nvSpPr>
          <p:cNvPr id="463" name="爱设计-10">
            <a:extLst>
              <a:ext uri="{FF2B5EF4-FFF2-40B4-BE49-F238E27FC236}">
                <a16:creationId xmlns:a16="http://schemas.microsoft.com/office/drawing/2014/main" id="{BF0DB3C5-572A-7ACE-FDB8-BBA23AE589F6}"/>
              </a:ext>
            </a:extLst>
          </p:cNvPr>
          <p:cNvSpPr txBox="1"/>
          <p:nvPr/>
        </p:nvSpPr>
        <p:spPr>
          <a:xfrm>
            <a:off x="3111500" y="4855558"/>
            <a:ext cx="5969000" cy="491994"/>
          </a:xfrm>
          <a:prstGeom prst="rect">
            <a:avLst/>
          </a:prstGeom>
          <a:noFill/>
          <a:effectLst/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 defTabSz="977036">
              <a:lnSpc>
                <a:spcPct val="120000"/>
              </a:lnSpc>
              <a:defRPr sz="1400" b="1">
                <a:gradFill>
                  <a:gsLst>
                    <a:gs pos="0">
                      <a:schemeClr val="accent4"/>
                    </a:gs>
                    <a:gs pos="100000">
                      <a:schemeClr val="accent5"/>
                    </a:gs>
                  </a:gsLst>
                  <a:lin ang="5400000" scaled="1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</a:defRPr>
            </a:lvl1pPr>
          </a:lstStyle>
          <a:p>
            <a:pPr algn="ctr"/>
            <a:r>
              <a:rPr lang="zh-CN" altLang="en-US" sz="2800" b="0" dirty="0">
                <a:solidFill>
                  <a:schemeClr val="accent1"/>
                </a:solidFill>
                <a:effectLst/>
                <a:latin typeface="+mj-ea"/>
              </a:rPr>
              <a:t>国内领先的内容创意全链路服务公司</a:t>
            </a:r>
          </a:p>
        </p:txBody>
      </p:sp>
      <p:sp>
        <p:nvSpPr>
          <p:cNvPr id="464" name="爱设计-11">
            <a:extLst>
              <a:ext uri="{FF2B5EF4-FFF2-40B4-BE49-F238E27FC236}">
                <a16:creationId xmlns:a16="http://schemas.microsoft.com/office/drawing/2014/main" id="{5082401B-28CD-F80F-B841-C130B7451611}"/>
              </a:ext>
            </a:extLst>
          </p:cNvPr>
          <p:cNvSpPr txBox="1"/>
          <p:nvPr/>
        </p:nvSpPr>
        <p:spPr>
          <a:xfrm>
            <a:off x="2307626" y="3768437"/>
            <a:ext cx="2192277" cy="33708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solidFill>
                  <a:schemeClr val="bg1"/>
                </a:solidFill>
                <a:effectLst/>
                <a:uLnTx/>
                <a:uFillTx/>
                <a:latin typeface="OPPOSans M"/>
                <a:ea typeface="OPPOSans M"/>
                <a:cs typeface="+mn-cs"/>
              </a:rPr>
              <a:t>内容智能中台分发</a:t>
            </a:r>
          </a:p>
        </p:txBody>
      </p:sp>
      <p:sp>
        <p:nvSpPr>
          <p:cNvPr id="465" name="爱设计-12">
            <a:extLst>
              <a:ext uri="{FF2B5EF4-FFF2-40B4-BE49-F238E27FC236}">
                <a16:creationId xmlns:a16="http://schemas.microsoft.com/office/drawing/2014/main" id="{2BB71E4E-A8DE-44DE-C3E0-4BE90491B43C}"/>
              </a:ext>
            </a:extLst>
          </p:cNvPr>
          <p:cNvSpPr txBox="1"/>
          <p:nvPr/>
        </p:nvSpPr>
        <p:spPr>
          <a:xfrm>
            <a:off x="3012784" y="2368876"/>
            <a:ext cx="729964" cy="1647887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8800" b="1" dirty="0">
                <a:solidFill>
                  <a:schemeClr val="accent1"/>
                </a:solidFill>
                <a:latin typeface="OPPOSans M"/>
                <a:ea typeface="OPPOSans M"/>
              </a:rPr>
              <a:t>9</a:t>
            </a:r>
            <a:endParaRPr kumimoji="0" lang="zh-CN" altLang="en-US" sz="8800" b="1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OPPOSans M"/>
              <a:ea typeface="OPPOSans M"/>
              <a:cs typeface="+mn-cs"/>
            </a:endParaRPr>
          </a:p>
        </p:txBody>
      </p:sp>
      <p:grpSp>
        <p:nvGrpSpPr>
          <p:cNvPr id="466" name="爱设计-13">
            <a:extLst>
              <a:ext uri="{FF2B5EF4-FFF2-40B4-BE49-F238E27FC236}">
                <a16:creationId xmlns:a16="http://schemas.microsoft.com/office/drawing/2014/main" id="{ADFB9CD9-7464-6334-A3AB-F9CAB9085AE7}"/>
              </a:ext>
            </a:extLst>
          </p:cNvPr>
          <p:cNvGrpSpPr/>
          <p:nvPr/>
        </p:nvGrpSpPr>
        <p:grpSpPr>
          <a:xfrm>
            <a:off x="3717390" y="3487133"/>
            <a:ext cx="267594" cy="279878"/>
            <a:chOff x="3560647" y="3656966"/>
            <a:chExt cx="267594" cy="279878"/>
          </a:xfrm>
        </p:grpSpPr>
        <p:sp>
          <p:nvSpPr>
            <p:cNvPr id="467" name="爱设计-13-1">
              <a:extLst>
                <a:ext uri="{FF2B5EF4-FFF2-40B4-BE49-F238E27FC236}">
                  <a16:creationId xmlns:a16="http://schemas.microsoft.com/office/drawing/2014/main" id="{D802883C-4783-0195-67E4-E056B9A97191}"/>
                </a:ext>
              </a:extLst>
            </p:cNvPr>
            <p:cNvSpPr/>
            <p:nvPr/>
          </p:nvSpPr>
          <p:spPr>
            <a:xfrm>
              <a:off x="3560647" y="3669690"/>
              <a:ext cx="267594" cy="267154"/>
            </a:xfrm>
            <a:prstGeom prst="roundRect">
              <a:avLst>
                <a:gd name="adj" fmla="val 26175"/>
              </a:avLst>
            </a:prstGeom>
            <a:solidFill>
              <a:schemeClr val="bg1"/>
            </a:solidFill>
            <a:ln>
              <a:noFill/>
            </a:ln>
            <a:effectLst>
              <a:outerShdw blurRad="50800" dist="25400" dir="5400000" algn="t" rotWithShape="0">
                <a:schemeClr val="accent5">
                  <a:lumMod val="50000"/>
                  <a:alpha val="1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POSans R"/>
                <a:ea typeface="OPPOSans R"/>
                <a:cs typeface="+mn-cs"/>
              </a:endParaRPr>
            </a:p>
          </p:txBody>
        </p:sp>
        <p:sp>
          <p:nvSpPr>
            <p:cNvPr id="468" name="爱设计-13-2">
              <a:extLst>
                <a:ext uri="{FF2B5EF4-FFF2-40B4-BE49-F238E27FC236}">
                  <a16:creationId xmlns:a16="http://schemas.microsoft.com/office/drawing/2014/main" id="{704D4D63-A823-FB87-8EC9-E4D039C30879}"/>
                </a:ext>
              </a:extLst>
            </p:cNvPr>
            <p:cNvSpPr txBox="1"/>
            <p:nvPr/>
          </p:nvSpPr>
          <p:spPr>
            <a:xfrm>
              <a:off x="3597776" y="3656966"/>
              <a:ext cx="193337" cy="26212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effectLst/>
                  <a:uLnTx/>
                  <a:uFillTx/>
                  <a:latin typeface="OPPOSans R"/>
                  <a:ea typeface="OPPOSans R"/>
                  <a:cs typeface="+mn-cs"/>
                </a:rPr>
                <a:t>种</a:t>
              </a:r>
            </a:p>
          </p:txBody>
        </p:sp>
      </p:grpSp>
      <p:sp>
        <p:nvSpPr>
          <p:cNvPr id="469" name="爱设计-14">
            <a:extLst>
              <a:ext uri="{FF2B5EF4-FFF2-40B4-BE49-F238E27FC236}">
                <a16:creationId xmlns:a16="http://schemas.microsoft.com/office/drawing/2014/main" id="{6959309D-D794-B5C1-7585-45D2FD641FB9}"/>
              </a:ext>
            </a:extLst>
          </p:cNvPr>
          <p:cNvSpPr txBox="1"/>
          <p:nvPr/>
        </p:nvSpPr>
        <p:spPr>
          <a:xfrm>
            <a:off x="5000632" y="3768437"/>
            <a:ext cx="2192277" cy="33708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solidFill>
                  <a:schemeClr val="bg1"/>
                </a:solidFill>
                <a:effectLst/>
                <a:uLnTx/>
                <a:uFillTx/>
                <a:latin typeface="OPPOSans M"/>
                <a:ea typeface="OPPOSans M"/>
                <a:cs typeface="+mn-cs"/>
              </a:rPr>
              <a:t>标准化产品及服务</a:t>
            </a:r>
          </a:p>
        </p:txBody>
      </p:sp>
      <p:sp>
        <p:nvSpPr>
          <p:cNvPr id="470" name="爱设计-15">
            <a:extLst>
              <a:ext uri="{FF2B5EF4-FFF2-40B4-BE49-F238E27FC236}">
                <a16:creationId xmlns:a16="http://schemas.microsoft.com/office/drawing/2014/main" id="{E8D0ECF5-1B02-EC5B-0DC7-561E9B73F0B5}"/>
              </a:ext>
            </a:extLst>
          </p:cNvPr>
          <p:cNvSpPr txBox="1"/>
          <p:nvPr/>
        </p:nvSpPr>
        <p:spPr>
          <a:xfrm>
            <a:off x="5705790" y="2368876"/>
            <a:ext cx="729964" cy="1647887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8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OPPOSans M"/>
                <a:ea typeface="OPPOSans M"/>
                <a:cs typeface="+mn-cs"/>
              </a:rPr>
              <a:t>4</a:t>
            </a:r>
            <a:endParaRPr kumimoji="0" lang="zh-CN" altLang="en-US" sz="8800" b="1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OPPOSans M"/>
              <a:ea typeface="OPPOSans M"/>
              <a:cs typeface="+mn-cs"/>
            </a:endParaRPr>
          </a:p>
        </p:txBody>
      </p:sp>
      <p:sp>
        <p:nvSpPr>
          <p:cNvPr id="471" name="爱设计-16">
            <a:extLst>
              <a:ext uri="{FF2B5EF4-FFF2-40B4-BE49-F238E27FC236}">
                <a16:creationId xmlns:a16="http://schemas.microsoft.com/office/drawing/2014/main" id="{80F4E6FE-8BA7-0BBD-4D4C-3F6618EFD87F}"/>
              </a:ext>
            </a:extLst>
          </p:cNvPr>
          <p:cNvSpPr/>
          <p:nvPr/>
        </p:nvSpPr>
        <p:spPr>
          <a:xfrm>
            <a:off x="6410396" y="3499857"/>
            <a:ext cx="267594" cy="267154"/>
          </a:xfrm>
          <a:prstGeom prst="roundRect">
            <a:avLst>
              <a:gd name="adj" fmla="val 26175"/>
            </a:avLst>
          </a:prstGeom>
          <a:solidFill>
            <a:schemeClr val="bg1"/>
          </a:solidFill>
          <a:ln>
            <a:noFill/>
          </a:ln>
          <a:effectLst>
            <a:outerShdw blurRad="50800" dist="25400" dir="5400000" algn="t" rotWithShape="0">
              <a:schemeClr val="accent5">
                <a:lumMod val="50000"/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PPOSans R"/>
              <a:ea typeface="OPPOSans R"/>
              <a:cs typeface="+mn-cs"/>
            </a:endParaRPr>
          </a:p>
        </p:txBody>
      </p:sp>
      <p:sp>
        <p:nvSpPr>
          <p:cNvPr id="472" name="爱设计-17">
            <a:extLst>
              <a:ext uri="{FF2B5EF4-FFF2-40B4-BE49-F238E27FC236}">
                <a16:creationId xmlns:a16="http://schemas.microsoft.com/office/drawing/2014/main" id="{E0DAF4D7-CCC4-CDF8-A31E-5DD48F068170}"/>
              </a:ext>
            </a:extLst>
          </p:cNvPr>
          <p:cNvSpPr txBox="1"/>
          <p:nvPr/>
        </p:nvSpPr>
        <p:spPr>
          <a:xfrm>
            <a:off x="6447525" y="3487133"/>
            <a:ext cx="193337" cy="262123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OPPOSans R"/>
                <a:ea typeface="OPPOSans R"/>
                <a:cs typeface="+mn-cs"/>
              </a:rPr>
              <a:t>次</a:t>
            </a:r>
          </a:p>
        </p:txBody>
      </p:sp>
      <p:sp>
        <p:nvSpPr>
          <p:cNvPr id="473" name="爱设计-18">
            <a:extLst>
              <a:ext uri="{FF2B5EF4-FFF2-40B4-BE49-F238E27FC236}">
                <a16:creationId xmlns:a16="http://schemas.microsoft.com/office/drawing/2014/main" id="{8612C8AA-2B2A-2C69-10E2-C297914FF1DA}"/>
              </a:ext>
            </a:extLst>
          </p:cNvPr>
          <p:cNvSpPr txBox="1"/>
          <p:nvPr/>
        </p:nvSpPr>
        <p:spPr>
          <a:xfrm>
            <a:off x="7649560" y="3768437"/>
            <a:ext cx="2192277" cy="33708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solidFill>
                  <a:schemeClr val="bg1"/>
                </a:solidFill>
                <a:effectLst/>
                <a:uLnTx/>
                <a:uFillTx/>
                <a:latin typeface="OPPOSans M"/>
                <a:ea typeface="OPPOSans M"/>
                <a:cs typeface="+mn-cs"/>
              </a:rPr>
              <a:t>企业私域流量池</a:t>
            </a:r>
          </a:p>
        </p:txBody>
      </p:sp>
      <p:sp>
        <p:nvSpPr>
          <p:cNvPr id="474" name="爱设计-19">
            <a:extLst>
              <a:ext uri="{FF2B5EF4-FFF2-40B4-BE49-F238E27FC236}">
                <a16:creationId xmlns:a16="http://schemas.microsoft.com/office/drawing/2014/main" id="{D3BF5315-B2FF-441E-24E3-61E4D4DA29A6}"/>
              </a:ext>
            </a:extLst>
          </p:cNvPr>
          <p:cNvSpPr txBox="1"/>
          <p:nvPr/>
        </p:nvSpPr>
        <p:spPr>
          <a:xfrm>
            <a:off x="8354718" y="2368876"/>
            <a:ext cx="729964" cy="1647887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8800" b="1" dirty="0">
                <a:solidFill>
                  <a:schemeClr val="accent1"/>
                </a:solidFill>
                <a:latin typeface="OPPOSans M"/>
                <a:ea typeface="OPPOSans M"/>
              </a:rPr>
              <a:t>9</a:t>
            </a:r>
            <a:endParaRPr kumimoji="0" lang="zh-CN" altLang="en-US" sz="8800" b="1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OPPOSans M"/>
              <a:ea typeface="OPPOSans M"/>
              <a:cs typeface="+mn-cs"/>
            </a:endParaRPr>
          </a:p>
        </p:txBody>
      </p:sp>
      <p:sp>
        <p:nvSpPr>
          <p:cNvPr id="475" name="爱设计-20">
            <a:extLst>
              <a:ext uri="{FF2B5EF4-FFF2-40B4-BE49-F238E27FC236}">
                <a16:creationId xmlns:a16="http://schemas.microsoft.com/office/drawing/2014/main" id="{6382964D-A066-C95C-D4F6-9E1B3C8E01A0}"/>
              </a:ext>
            </a:extLst>
          </p:cNvPr>
          <p:cNvSpPr/>
          <p:nvPr/>
        </p:nvSpPr>
        <p:spPr>
          <a:xfrm>
            <a:off x="9059324" y="3499857"/>
            <a:ext cx="267594" cy="267154"/>
          </a:xfrm>
          <a:prstGeom prst="roundRect">
            <a:avLst>
              <a:gd name="adj" fmla="val 26175"/>
            </a:avLst>
          </a:prstGeom>
          <a:solidFill>
            <a:schemeClr val="bg1"/>
          </a:solidFill>
          <a:ln>
            <a:noFill/>
          </a:ln>
          <a:effectLst>
            <a:outerShdw blurRad="50800" dist="25400" dir="5400000" algn="t" rotWithShape="0">
              <a:schemeClr val="accent5">
                <a:lumMod val="50000"/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PPOSans R"/>
              <a:ea typeface="OPPOSans R"/>
              <a:cs typeface="+mn-cs"/>
            </a:endParaRPr>
          </a:p>
        </p:txBody>
      </p:sp>
      <p:sp>
        <p:nvSpPr>
          <p:cNvPr id="476" name="爱设计-21">
            <a:extLst>
              <a:ext uri="{FF2B5EF4-FFF2-40B4-BE49-F238E27FC236}">
                <a16:creationId xmlns:a16="http://schemas.microsoft.com/office/drawing/2014/main" id="{F1A81587-713E-C804-C1F2-4CAB1DCB648D}"/>
              </a:ext>
            </a:extLst>
          </p:cNvPr>
          <p:cNvSpPr txBox="1"/>
          <p:nvPr/>
        </p:nvSpPr>
        <p:spPr>
          <a:xfrm>
            <a:off x="9096453" y="3487133"/>
            <a:ext cx="193337" cy="262123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400" dirty="0">
                <a:solidFill>
                  <a:srgbClr val="000000">
                    <a:lumMod val="65000"/>
                    <a:lumOff val="35000"/>
                  </a:srgbClr>
                </a:solidFill>
                <a:latin typeface="OPPOSans R"/>
                <a:ea typeface="OPPOSans R"/>
              </a:rPr>
              <a:t>个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65000"/>
                  <a:lumOff val="35000"/>
                </a:srgbClr>
              </a:solidFill>
              <a:effectLst/>
              <a:uLnTx/>
              <a:uFillTx/>
              <a:latin typeface="OPPOSans R"/>
              <a:ea typeface="OPPOSans R"/>
              <a:cs typeface="+mn-cs"/>
            </a:endParaRPr>
          </a:p>
        </p:txBody>
      </p:sp>
      <p:sp>
        <p:nvSpPr>
          <p:cNvPr id="477" name="爱设计-22">
            <a:extLst>
              <a:ext uri="{FF2B5EF4-FFF2-40B4-BE49-F238E27FC236}">
                <a16:creationId xmlns:a16="http://schemas.microsoft.com/office/drawing/2014/main" id="{74C05E9D-B448-0211-F5E6-D4C2B743A128}"/>
              </a:ext>
            </a:extLst>
          </p:cNvPr>
          <p:cNvSpPr/>
          <p:nvPr/>
        </p:nvSpPr>
        <p:spPr>
          <a:xfrm>
            <a:off x="3172661" y="4368317"/>
            <a:ext cx="70993" cy="70993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PPOSans R"/>
              <a:ea typeface="OPPOSans R"/>
              <a:cs typeface="+mn-cs"/>
            </a:endParaRPr>
          </a:p>
        </p:txBody>
      </p:sp>
      <p:sp>
        <p:nvSpPr>
          <p:cNvPr id="478" name="爱设计-23">
            <a:extLst>
              <a:ext uri="{FF2B5EF4-FFF2-40B4-BE49-F238E27FC236}">
                <a16:creationId xmlns:a16="http://schemas.microsoft.com/office/drawing/2014/main" id="{9DAB3E78-4762-A17D-3786-B9EE63632A15}"/>
              </a:ext>
            </a:extLst>
          </p:cNvPr>
          <p:cNvSpPr/>
          <p:nvPr/>
        </p:nvSpPr>
        <p:spPr>
          <a:xfrm>
            <a:off x="3368267" y="4368317"/>
            <a:ext cx="70993" cy="70993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PPOSans R"/>
              <a:ea typeface="OPPOSans R"/>
              <a:cs typeface="+mn-cs"/>
            </a:endParaRPr>
          </a:p>
        </p:txBody>
      </p:sp>
      <p:sp>
        <p:nvSpPr>
          <p:cNvPr id="479" name="爱设计-24">
            <a:extLst>
              <a:ext uri="{FF2B5EF4-FFF2-40B4-BE49-F238E27FC236}">
                <a16:creationId xmlns:a16="http://schemas.microsoft.com/office/drawing/2014/main" id="{7F3CA174-7C33-9153-61C8-F24923E8187B}"/>
              </a:ext>
            </a:extLst>
          </p:cNvPr>
          <p:cNvSpPr/>
          <p:nvPr/>
        </p:nvSpPr>
        <p:spPr>
          <a:xfrm>
            <a:off x="3563874" y="4368317"/>
            <a:ext cx="70993" cy="70993"/>
          </a:xfrm>
          <a:prstGeom prst="ellipse">
            <a:avLst/>
          </a:prstGeom>
          <a:solidFill>
            <a:schemeClr val="accent6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PPOSans R"/>
              <a:ea typeface="OPPOSans R"/>
              <a:cs typeface="+mn-cs"/>
            </a:endParaRPr>
          </a:p>
        </p:txBody>
      </p:sp>
      <p:sp>
        <p:nvSpPr>
          <p:cNvPr id="480" name="爱设计-25">
            <a:extLst>
              <a:ext uri="{FF2B5EF4-FFF2-40B4-BE49-F238E27FC236}">
                <a16:creationId xmlns:a16="http://schemas.microsoft.com/office/drawing/2014/main" id="{CFA89459-A441-172E-F29A-1411B7B8591B}"/>
              </a:ext>
            </a:extLst>
          </p:cNvPr>
          <p:cNvSpPr/>
          <p:nvPr/>
        </p:nvSpPr>
        <p:spPr>
          <a:xfrm>
            <a:off x="5865667" y="4368317"/>
            <a:ext cx="70993" cy="70993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PPOSans R"/>
              <a:ea typeface="OPPOSans R"/>
              <a:cs typeface="+mn-cs"/>
            </a:endParaRPr>
          </a:p>
        </p:txBody>
      </p:sp>
      <p:sp>
        <p:nvSpPr>
          <p:cNvPr id="481" name="爱设计-26">
            <a:extLst>
              <a:ext uri="{FF2B5EF4-FFF2-40B4-BE49-F238E27FC236}">
                <a16:creationId xmlns:a16="http://schemas.microsoft.com/office/drawing/2014/main" id="{917B2BA9-7F33-F8EF-0FFA-274C1BA1FF57}"/>
              </a:ext>
            </a:extLst>
          </p:cNvPr>
          <p:cNvSpPr/>
          <p:nvPr/>
        </p:nvSpPr>
        <p:spPr>
          <a:xfrm>
            <a:off x="6061273" y="4368317"/>
            <a:ext cx="70993" cy="70993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PPOSans R"/>
              <a:ea typeface="OPPOSans R"/>
              <a:cs typeface="+mn-cs"/>
            </a:endParaRPr>
          </a:p>
        </p:txBody>
      </p:sp>
      <p:sp>
        <p:nvSpPr>
          <p:cNvPr id="482" name="爱设计-27">
            <a:extLst>
              <a:ext uri="{FF2B5EF4-FFF2-40B4-BE49-F238E27FC236}">
                <a16:creationId xmlns:a16="http://schemas.microsoft.com/office/drawing/2014/main" id="{767ABF23-4054-4565-BAC3-37FEE63DEB94}"/>
              </a:ext>
            </a:extLst>
          </p:cNvPr>
          <p:cNvSpPr/>
          <p:nvPr/>
        </p:nvSpPr>
        <p:spPr>
          <a:xfrm>
            <a:off x="6256880" y="4368317"/>
            <a:ext cx="70993" cy="70993"/>
          </a:xfrm>
          <a:prstGeom prst="ellipse">
            <a:avLst/>
          </a:prstGeom>
          <a:solidFill>
            <a:schemeClr val="accent6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PPOSans R"/>
              <a:ea typeface="OPPOSans R"/>
              <a:cs typeface="+mn-cs"/>
            </a:endParaRPr>
          </a:p>
        </p:txBody>
      </p:sp>
      <p:sp>
        <p:nvSpPr>
          <p:cNvPr id="483" name="爱设计-28">
            <a:extLst>
              <a:ext uri="{FF2B5EF4-FFF2-40B4-BE49-F238E27FC236}">
                <a16:creationId xmlns:a16="http://schemas.microsoft.com/office/drawing/2014/main" id="{9E69A684-9463-EAE7-475D-1953A922CF82}"/>
              </a:ext>
            </a:extLst>
          </p:cNvPr>
          <p:cNvSpPr/>
          <p:nvPr/>
        </p:nvSpPr>
        <p:spPr>
          <a:xfrm>
            <a:off x="8514595" y="4368317"/>
            <a:ext cx="70993" cy="70993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PPOSans R"/>
              <a:ea typeface="OPPOSans R"/>
              <a:cs typeface="+mn-cs"/>
            </a:endParaRPr>
          </a:p>
        </p:txBody>
      </p:sp>
      <p:sp>
        <p:nvSpPr>
          <p:cNvPr id="484" name="爱设计-29">
            <a:extLst>
              <a:ext uri="{FF2B5EF4-FFF2-40B4-BE49-F238E27FC236}">
                <a16:creationId xmlns:a16="http://schemas.microsoft.com/office/drawing/2014/main" id="{149A2074-6948-5B47-0BDE-96A85E6E9918}"/>
              </a:ext>
            </a:extLst>
          </p:cNvPr>
          <p:cNvSpPr/>
          <p:nvPr/>
        </p:nvSpPr>
        <p:spPr>
          <a:xfrm>
            <a:off x="8710201" y="4368317"/>
            <a:ext cx="70993" cy="70993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PPOSans R"/>
              <a:ea typeface="OPPOSans R"/>
              <a:cs typeface="+mn-cs"/>
            </a:endParaRPr>
          </a:p>
        </p:txBody>
      </p:sp>
      <p:sp>
        <p:nvSpPr>
          <p:cNvPr id="485" name="爱设计-30">
            <a:extLst>
              <a:ext uri="{FF2B5EF4-FFF2-40B4-BE49-F238E27FC236}">
                <a16:creationId xmlns:a16="http://schemas.microsoft.com/office/drawing/2014/main" id="{DCF6E45C-BBD3-CE3E-4928-EB74D1A9A64E}"/>
              </a:ext>
            </a:extLst>
          </p:cNvPr>
          <p:cNvSpPr/>
          <p:nvPr/>
        </p:nvSpPr>
        <p:spPr>
          <a:xfrm>
            <a:off x="8905808" y="4368317"/>
            <a:ext cx="70993" cy="70993"/>
          </a:xfrm>
          <a:prstGeom prst="ellipse">
            <a:avLst/>
          </a:prstGeom>
          <a:solidFill>
            <a:schemeClr val="accent6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PPOSans R"/>
              <a:ea typeface="OPPOSans R"/>
              <a:cs typeface="+mn-cs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27550636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GUIDESSETTING" val="{&quot;Id&quot;:&quot;2180b02f-6513-40d8-81ab-4997ecbb9819&quot;,&quot;Name&quot;:&quot;稿定标准&quot;,&quot;Kind&quot;:&quot;Custom&quot;,&quot;OldGuidesSetting&quot;:{&quot;HeaderHeight&quot;:14.0,&quot;FooterHeight&quot;:10.0,&quot;SideMargin&quot;:5.0,&quot;TopMargin&quot;:0.0,&quot;BottomMargin&quot;:0.0,&quot;IntervalMargin&quot;:2.0}}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893200;#893195;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893200;#893199;#893200;#893191;#893189;#893183;#893187;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893200;#893190;#893186;#893192;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893183;#893191;#893188;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893192;#893182;#893185;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893188;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893200;#893199;#893197;#893198;"/>
  <p:tag name="ISLIDE.SMARTDIAGRAM" val="#891847;"/>
</p:tagLst>
</file>

<file path=ppt/theme/theme1.xml><?xml version="1.0" encoding="utf-8"?>
<a:theme xmlns:a="http://schemas.openxmlformats.org/drawingml/2006/main" name="Office 主题​​">
  <a:themeElements>
    <a:clrScheme name="255, 72, 11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FF480B"/>
      </a:accent1>
      <a:accent2>
        <a:srgbClr val="FF480B"/>
      </a:accent2>
      <a:accent3>
        <a:srgbClr val="FF480B"/>
      </a:accent3>
      <a:accent4>
        <a:srgbClr val="FF480B"/>
      </a:accent4>
      <a:accent5>
        <a:srgbClr val="FF480B"/>
      </a:accent5>
      <a:accent6>
        <a:srgbClr val="FF480B"/>
      </a:accent6>
      <a:hlink>
        <a:srgbClr val="FF480B"/>
      </a:hlink>
      <a:folHlink>
        <a:srgbClr val="BFBFBF"/>
      </a:folHlink>
    </a:clrScheme>
    <a:fontScheme name="自定义 2">
      <a:majorFont>
        <a:latin typeface="OPPOSans H"/>
        <a:ea typeface="OPPOSans H"/>
        <a:cs typeface=""/>
      </a:majorFont>
      <a:minorFont>
        <a:latin typeface="OPPOSans L"/>
        <a:ea typeface="OPPOSans L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7295</TotalTime>
  <Words>1361</Words>
  <Application>Microsoft Office PowerPoint</Application>
  <PresentationFormat>宽屏</PresentationFormat>
  <Paragraphs>242</Paragraphs>
  <Slides>22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3" baseType="lpstr">
      <vt:lpstr>Helvetica Neue Medium</vt:lpstr>
      <vt:lpstr>OPPOSans B</vt:lpstr>
      <vt:lpstr>OPPOSans H</vt:lpstr>
      <vt:lpstr>OPPOSans L</vt:lpstr>
      <vt:lpstr>OPPOSans M</vt:lpstr>
      <vt:lpstr>OPPOSans R</vt:lpstr>
      <vt:lpstr>等线</vt:lpstr>
      <vt:lpstr>Arial</vt:lpstr>
      <vt:lpstr>Calibri</vt:lpstr>
      <vt:lpstr>Wingdings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>爱设计公司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时尚潮流风科技公司企业介绍ppt模板</dc:title>
  <dc:creator>爱设计PPT</dc:creator>
  <cp:keywords>51PPT模板网</cp:keywords>
  <dc:description>www.51pptmoban.com</dc:description>
  <cp:lastModifiedBy>Power user</cp:lastModifiedBy>
  <cp:revision>164</cp:revision>
  <dcterms:created xsi:type="dcterms:W3CDTF">2021-09-24T01:50:13Z</dcterms:created>
  <dcterms:modified xsi:type="dcterms:W3CDTF">2023-02-14T08:35:57Z</dcterms:modified>
</cp:coreProperties>
</file>