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16"/>
  </p:notesMasterIdLst>
  <p:handoutMasterIdLst>
    <p:handoutMasterId r:id="rId17"/>
  </p:handoutMasterIdLst>
  <p:sldIdLst>
    <p:sldId id="390" r:id="rId2"/>
    <p:sldId id="383" r:id="rId3"/>
    <p:sldId id="384" r:id="rId4"/>
    <p:sldId id="386" r:id="rId5"/>
    <p:sldId id="400" r:id="rId6"/>
    <p:sldId id="403" r:id="rId7"/>
    <p:sldId id="401" r:id="rId8"/>
    <p:sldId id="398" r:id="rId9"/>
    <p:sldId id="406" r:id="rId10"/>
    <p:sldId id="405" r:id="rId11"/>
    <p:sldId id="408" r:id="rId12"/>
    <p:sldId id="392" r:id="rId13"/>
    <p:sldId id="407" r:id="rId14"/>
    <p:sldId id="40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uyan Mu" initials="SM" lastIdx="1" clrIdx="0">
    <p:extLst>
      <p:ext uri="{19B8F6BF-5375-455C-9EA6-DF929625EA0E}">
        <p15:presenceInfo xmlns:p15="http://schemas.microsoft.com/office/powerpoint/2012/main" userId="S::mushuyan@islide.cc::5a701452-529a-4685-8842-5f60ae489a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2EB"/>
    <a:srgbClr val="FFFFFF"/>
    <a:srgbClr val="FF05FF"/>
    <a:srgbClr val="83562A"/>
    <a:srgbClr val="A47A40"/>
    <a:srgbClr val="F1E5B9"/>
    <a:srgbClr val="966B35"/>
    <a:srgbClr val="E6D089"/>
    <a:srgbClr val="FFAE0A"/>
    <a:srgbClr val="B6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2" autoAdjust="0"/>
    <p:restoredTop sz="95455" autoAdjust="0"/>
  </p:normalViewPr>
  <p:slideViewPr>
    <p:cSldViewPr snapToGrid="0">
      <p:cViewPr>
        <p:scale>
          <a:sx n="50" d="100"/>
          <a:sy n="50" d="100"/>
        </p:scale>
        <p:origin x="1404" y="96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213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kie Liu" userId="686515af-e6b5-44f2-ba0f-2fb7a7864d98" providerId="ADAL" clId="{69AC217A-29FA-4F58-BFE5-55215DD31616}"/>
    <pc:docChg chg="undo custSel addSld delSld modSld modMainMaster">
      <pc:chgData name="Shakie Liu" userId="686515af-e6b5-44f2-ba0f-2fb7a7864d98" providerId="ADAL" clId="{69AC217A-29FA-4F58-BFE5-55215DD31616}" dt="2022-10-24T09:15:25.861" v="295" actId="6014"/>
      <pc:docMkLst>
        <pc:docMk/>
      </pc:docMkLst>
      <pc:sldChg chg="modSp mod">
        <pc:chgData name="Shakie Liu" userId="686515af-e6b5-44f2-ba0f-2fb7a7864d98" providerId="ADAL" clId="{69AC217A-29FA-4F58-BFE5-55215DD31616}" dt="2022-10-24T08:57:51.519" v="259" actId="20577"/>
        <pc:sldMkLst>
          <pc:docMk/>
          <pc:sldMk cId="572019046" sldId="383"/>
        </pc:sldMkLst>
        <pc:spChg chg="mod">
          <ac:chgData name="Shakie Liu" userId="686515af-e6b5-44f2-ba0f-2fb7a7864d98" providerId="ADAL" clId="{69AC217A-29FA-4F58-BFE5-55215DD31616}" dt="2022-10-24T08:57:51.519" v="259" actId="20577"/>
          <ac:spMkLst>
            <pc:docMk/>
            <pc:sldMk cId="572019046" sldId="383"/>
            <ac:spMk id="5" creationId="{60D4C4CE-EA1C-4DBD-AA43-99DE430993A6}"/>
          </ac:spMkLst>
        </pc:spChg>
        <pc:spChg chg="mod">
          <ac:chgData name="Shakie Liu" userId="686515af-e6b5-44f2-ba0f-2fb7a7864d98" providerId="ADAL" clId="{69AC217A-29FA-4F58-BFE5-55215DD31616}" dt="2022-10-24T08:57:24.669" v="252" actId="20577"/>
          <ac:spMkLst>
            <pc:docMk/>
            <pc:sldMk cId="572019046" sldId="383"/>
            <ac:spMk id="6" creationId="{DCDA17E8-F11D-462D-AEAF-3A318B104466}"/>
          </ac:spMkLst>
        </pc:spChg>
      </pc:sldChg>
      <pc:sldChg chg="modSp mod">
        <pc:chgData name="Shakie Liu" userId="686515af-e6b5-44f2-ba0f-2fb7a7864d98" providerId="ADAL" clId="{69AC217A-29FA-4F58-BFE5-55215DD31616}" dt="2022-10-24T08:58:04.824" v="272"/>
        <pc:sldMkLst>
          <pc:docMk/>
          <pc:sldMk cId="807413341" sldId="384"/>
        </pc:sldMkLst>
        <pc:spChg chg="mod">
          <ac:chgData name="Shakie Liu" userId="686515af-e6b5-44f2-ba0f-2fb7a7864d98" providerId="ADAL" clId="{69AC217A-29FA-4F58-BFE5-55215DD31616}" dt="2022-10-24T08:58:04.824" v="272"/>
          <ac:spMkLst>
            <pc:docMk/>
            <pc:sldMk cId="807413341" sldId="384"/>
            <ac:spMk id="5" creationId="{C236DDD1-9D95-448F-BC4B-7BD60009A5FD}"/>
          </ac:spMkLst>
        </pc:spChg>
      </pc:sldChg>
      <pc:sldChg chg="addSp delSp modSp del mod chgLayout">
        <pc:chgData name="Shakie Liu" userId="686515af-e6b5-44f2-ba0f-2fb7a7864d98" providerId="ADAL" clId="{69AC217A-29FA-4F58-BFE5-55215DD31616}" dt="2022-10-24T08:59:17.992" v="291" actId="47"/>
        <pc:sldMkLst>
          <pc:docMk/>
          <pc:sldMk cId="889109705" sldId="388"/>
        </pc:sldMkLst>
        <pc:spChg chg="add mod ord">
          <ac:chgData name="Shakie Liu" userId="686515af-e6b5-44f2-ba0f-2fb7a7864d98" providerId="ADAL" clId="{69AC217A-29FA-4F58-BFE5-55215DD31616}" dt="2022-10-24T08:34:48.977" v="123"/>
          <ac:spMkLst>
            <pc:docMk/>
            <pc:sldMk cId="889109705" sldId="388"/>
            <ac:spMk id="2" creationId="{AA9B366D-324E-452E-EFEF-2922D0911A7B}"/>
          </ac:spMkLst>
        </pc:spChg>
        <pc:spChg chg="del mod or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3" creationId="{E48EBB4C-11E6-4425-8F3E-32D84D37DDA8}"/>
          </ac:spMkLst>
        </pc:spChg>
        <pc:spChg chg="mod ord">
          <ac:chgData name="Shakie Liu" userId="686515af-e6b5-44f2-ba0f-2fb7a7864d98" providerId="ADAL" clId="{69AC217A-29FA-4F58-BFE5-55215DD31616}" dt="2022-10-24T08:58:49.472" v="280"/>
          <ac:spMkLst>
            <pc:docMk/>
            <pc:sldMk cId="889109705" sldId="388"/>
            <ac:spMk id="4" creationId="{33B46EBA-60F9-4E6F-AACA-441AD84AC40D}"/>
          </ac:spMkLst>
        </pc:spChg>
        <pc:spChg chg="mod ord">
          <ac:chgData name="Shakie Liu" userId="686515af-e6b5-44f2-ba0f-2fb7a7864d98" providerId="ADAL" clId="{69AC217A-29FA-4F58-BFE5-55215DD31616}" dt="2022-10-24T08:58:57.822" v="284" actId="20577"/>
          <ac:spMkLst>
            <pc:docMk/>
            <pc:sldMk cId="889109705" sldId="388"/>
            <ac:spMk id="5" creationId="{AB5CCB94-7FF8-4787-96DB-61F4F15AE9B5}"/>
          </ac:spMkLst>
        </pc:spChg>
        <pc:spChg chg="add mod">
          <ac:chgData name="Shakie Liu" userId="686515af-e6b5-44f2-ba0f-2fb7a7864d98" providerId="ADAL" clId="{69AC217A-29FA-4F58-BFE5-55215DD31616}" dt="2022-10-24T08:34:43.817" v="111" actId="478"/>
          <ac:spMkLst>
            <pc:docMk/>
            <pc:sldMk cId="889109705" sldId="388"/>
            <ac:spMk id="7" creationId="{29F088B0-F359-C568-352B-6D4E52414EB9}"/>
          </ac:spMkLst>
        </pc:spChg>
      </pc:sldChg>
      <pc:sldChg chg="modSp mod">
        <pc:chgData name="Shakie Liu" userId="686515af-e6b5-44f2-ba0f-2fb7a7864d98" providerId="ADAL" clId="{69AC217A-29FA-4F58-BFE5-55215DD31616}" dt="2022-10-24T08:42:22.220" v="152"/>
        <pc:sldMkLst>
          <pc:docMk/>
          <pc:sldMk cId="2907658645" sldId="390"/>
        </pc:sldMkLst>
        <pc:spChg chg="mod">
          <ac:chgData name="Shakie Liu" userId="686515af-e6b5-44f2-ba0f-2fb7a7864d98" providerId="ADAL" clId="{69AC217A-29FA-4F58-BFE5-55215DD31616}" dt="2022-10-24T08:35:02.204" v="127" actId="20577"/>
          <ac:spMkLst>
            <pc:docMk/>
            <pc:sldMk cId="2907658645" sldId="390"/>
            <ac:spMk id="5" creationId="{8CE23D49-F448-4BBF-A47A-77B2478718E0}"/>
          </ac:spMkLst>
        </pc:spChg>
        <pc:spChg chg="mod">
          <ac:chgData name="Shakie Liu" userId="686515af-e6b5-44f2-ba0f-2fb7a7864d98" providerId="ADAL" clId="{69AC217A-29FA-4F58-BFE5-55215DD31616}" dt="2022-10-24T08:42:22.220" v="152"/>
          <ac:spMkLst>
            <pc:docMk/>
            <pc:sldMk cId="2907658645" sldId="390"/>
            <ac:spMk id="6" creationId="{DCDA415B-D2CA-4B5D-946C-BED37DC879BE}"/>
          </ac:spMkLst>
        </pc:spChg>
        <pc:spChg chg="mod">
          <ac:chgData name="Shakie Liu" userId="686515af-e6b5-44f2-ba0f-2fb7a7864d98" providerId="ADAL" clId="{69AC217A-29FA-4F58-BFE5-55215DD31616}" dt="2022-10-24T08:42:12.150" v="141"/>
          <ac:spMkLst>
            <pc:docMk/>
            <pc:sldMk cId="2907658645" sldId="390"/>
            <ac:spMk id="7" creationId="{2B0AB185-4AC2-48CD-88D7-90E0E8842ACB}"/>
          </ac:spMkLst>
        </pc:spChg>
      </pc:sldChg>
      <pc:sldChg chg="modSp del">
        <pc:chgData name="Shakie Liu" userId="686515af-e6b5-44f2-ba0f-2fb7a7864d98" providerId="ADAL" clId="{69AC217A-29FA-4F58-BFE5-55215DD31616}" dt="2022-10-24T08:59:26.442" v="293" actId="47"/>
        <pc:sldMkLst>
          <pc:docMk/>
          <pc:sldMk cId="3409152635" sldId="391"/>
        </pc:sldMkLst>
        <pc:spChg chg="mod">
          <ac:chgData name="Shakie Liu" userId="686515af-e6b5-44f2-ba0f-2fb7a7864d98" providerId="ADAL" clId="{69AC217A-29FA-4F58-BFE5-55215DD31616}" dt="2022-10-24T08:26:02.183" v="13"/>
          <ac:spMkLst>
            <pc:docMk/>
            <pc:sldMk cId="3409152635" sldId="391"/>
            <ac:spMk id="3" creationId="{272E1B3C-FFF7-2617-0898-A7094A4D3BE6}"/>
          </ac:spMkLst>
        </pc:spChg>
      </pc:sldChg>
      <pc:sldChg chg="modSp new mod">
        <pc:chgData name="Shakie Liu" userId="686515af-e6b5-44f2-ba0f-2fb7a7864d98" providerId="ADAL" clId="{69AC217A-29FA-4F58-BFE5-55215DD31616}" dt="2022-10-24T08:59:15.983" v="290" actId="20577"/>
        <pc:sldMkLst>
          <pc:docMk/>
          <pc:sldMk cId="353665667" sldId="392"/>
        </pc:sldMkLst>
        <pc:spChg chg="mod">
          <ac:chgData name="Shakie Liu" userId="686515af-e6b5-44f2-ba0f-2fb7a7864d98" providerId="ADAL" clId="{69AC217A-29FA-4F58-BFE5-55215DD31616}" dt="2022-10-24T08:59:15.983" v="290" actId="20577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Shakie Liu" userId="686515af-e6b5-44f2-ba0f-2fb7a7864d98" providerId="ADAL" clId="{69AC217A-29FA-4F58-BFE5-55215DD31616}" dt="2022-10-24T08:59:08.767" v="288" actId="20577"/>
          <ac:spMkLst>
            <pc:docMk/>
            <pc:sldMk cId="353665667" sldId="392"/>
            <ac:spMk id="3" creationId="{AB9B811F-0F93-B390-5E7E-416679AD594B}"/>
          </ac:spMkLst>
        </pc:spChg>
        <pc:spChg chg="mod">
          <ac:chgData name="Shakie Liu" userId="686515af-e6b5-44f2-ba0f-2fb7a7864d98" providerId="ADAL" clId="{69AC217A-29FA-4F58-BFE5-55215DD31616}" dt="2022-10-24T08:58:21.635" v="279"/>
          <ac:spMkLst>
            <pc:docMk/>
            <pc:sldMk cId="353665667" sldId="392"/>
            <ac:spMk id="4" creationId="{76EB3A24-5E2A-06D0-7451-AD16255CFFA9}"/>
          </ac:spMkLst>
        </pc:spChg>
      </pc:sldChg>
      <pc:sldChg chg="new del">
        <pc:chgData name="Shakie Liu" userId="686515af-e6b5-44f2-ba0f-2fb7a7864d98" providerId="ADAL" clId="{69AC217A-29FA-4F58-BFE5-55215DD31616}" dt="2022-10-24T08:26:23.590" v="15" actId="2696"/>
        <pc:sldMkLst>
          <pc:docMk/>
          <pc:sldMk cId="376812413" sldId="392"/>
        </pc:sldMkLst>
      </pc:sldChg>
      <pc:sldChg chg="new">
        <pc:chgData name="Shakie Liu" userId="686515af-e6b5-44f2-ba0f-2fb7a7864d98" providerId="ADAL" clId="{69AC217A-29FA-4F58-BFE5-55215DD31616}" dt="2022-10-24T08:59:25.114" v="292" actId="680"/>
        <pc:sldMkLst>
          <pc:docMk/>
          <pc:sldMk cId="2032133645" sldId="393"/>
        </pc:sldMkLst>
      </pc:sldChg>
      <pc:sldMasterChg chg="delSp mod delSldLayout modSldLayout sldLayoutOrd">
        <pc:chgData name="Shakie Liu" userId="686515af-e6b5-44f2-ba0f-2fb7a7864d98" providerId="ADAL" clId="{69AC217A-29FA-4F58-BFE5-55215DD31616}" dt="2022-10-24T09:15:25.861" v="295" actId="6014"/>
        <pc:sldMasterMkLst>
          <pc:docMk/>
          <pc:sldMasterMk cId="2792937711" sldId="2147483670"/>
        </pc:sldMasterMkLst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2" creationId="{89307103-D92B-4D3C-B386-9FD58793CACA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3" creationId="{0F8920D0-E0E5-40BB-AEDA-3D7A0909240E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4" creationId="{0C12D871-753D-4991-B44B-EFAE9F8682B5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5" creationId="{10B16C00-AE39-4635-9F10-B7233D2AC2F8}"/>
          </ac:spMkLst>
        </pc:spChg>
        <pc:spChg chg="del">
          <ac:chgData name="Shakie Liu" userId="686515af-e6b5-44f2-ba0f-2fb7a7864d98" providerId="ADAL" clId="{69AC217A-29FA-4F58-BFE5-55215DD31616}" dt="2022-10-24T08:27:00.916" v="16" actId="478"/>
          <ac:spMkLst>
            <pc:docMk/>
            <pc:sldMasterMk cId="2792937711" sldId="2147483670"/>
            <ac:spMk id="6" creationId="{6D23E9ED-4E00-42D1-BFBF-5EBD27D29806}"/>
          </ac:spMkLst>
        </pc:spChg>
        <pc:sldLayoutChg chg="modSp mod">
          <pc:chgData name="Shakie Liu" userId="686515af-e6b5-44f2-ba0f-2fb7a7864d98" providerId="ADAL" clId="{69AC217A-29FA-4F58-BFE5-55215DD31616}" dt="2022-10-24T08:55:27.080" v="159" actId="1076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Shakie Liu" userId="686515af-e6b5-44f2-ba0f-2fb7a7864d98" providerId="ADAL" clId="{69AC217A-29FA-4F58-BFE5-55215DD31616}" dt="2022-10-24T08:35:15.889" v="129" actId="20577"/>
            <ac:spMkLst>
              <pc:docMk/>
              <pc:sldMasterMk cId="2792937711" sldId="2147483670"/>
              <pc:sldLayoutMk cId="2495018948" sldId="2147483671"/>
              <ac:spMk id="2" creationId="{E545B57F-7D9D-4AD8-9FE4-E5267D65BB87}"/>
            </ac:spMkLst>
          </pc:spChg>
          <pc:spChg chg="mod">
            <ac:chgData name="Shakie Liu" userId="686515af-e6b5-44f2-ba0f-2fb7a7864d98" providerId="ADAL" clId="{69AC217A-29FA-4F58-BFE5-55215DD31616}" dt="2022-10-24T08:55:27.080" v="159" actId="1076"/>
            <ac:spMkLst>
              <pc:docMk/>
              <pc:sldMasterMk cId="2792937711" sldId="2147483670"/>
              <pc:sldLayoutMk cId="2495018948" sldId="2147483671"/>
              <ac:spMk id="3" creationId="{42DDB65F-C302-4F35-9CCB-12FB82E2590D}"/>
            </ac:spMkLst>
          </pc:spChg>
          <pc:spChg chg="mod">
            <ac:chgData name="Shakie Liu" userId="686515af-e6b5-44f2-ba0f-2fb7a7864d98" providerId="ADAL" clId="{69AC217A-29FA-4F58-BFE5-55215DD31616}" dt="2022-10-24T08:35:52.540" v="138"/>
            <ac:spMkLst>
              <pc:docMk/>
              <pc:sldMasterMk cId="2792937711" sldId="2147483670"/>
              <pc:sldLayoutMk cId="2495018948" sldId="2147483671"/>
              <ac:spMk id="8" creationId="{44C4A721-803B-47CB-B99E-1D01E8E0169F}"/>
            </ac:spMkLst>
          </pc:spChg>
          <pc:spChg chg="mod">
            <ac:chgData name="Shakie Liu" userId="686515af-e6b5-44f2-ba0f-2fb7a7864d98" providerId="ADAL" clId="{69AC217A-29FA-4F58-BFE5-55215DD31616}" dt="2022-10-24T08:29:01.614" v="41" actId="3064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  <pc:spChg chg="mod">
            <ac:chgData name="Shakie Liu" userId="686515af-e6b5-44f2-ba0f-2fb7a7864d98" providerId="ADAL" clId="{69AC217A-29FA-4F58-BFE5-55215DD31616}" dt="2022-10-24T08:29:07.449" v="42" actId="3064"/>
            <ac:spMkLst>
              <pc:docMk/>
              <pc:sldMasterMk cId="2792937711" sldId="2147483670"/>
              <pc:sldLayoutMk cId="2495018948" sldId="2147483671"/>
              <ac:spMk id="12" creationId="{4EF3F9F2-2DBE-4016-9D2B-F5CF4BE8EBCE}"/>
            </ac:spMkLst>
          </pc:spChg>
        </pc:sldLayoutChg>
        <pc:sldLayoutChg chg="del">
          <pc:chgData name="Shakie Liu" userId="686515af-e6b5-44f2-ba0f-2fb7a7864d98" providerId="ADAL" clId="{69AC217A-29FA-4F58-BFE5-55215DD31616}" dt="2022-10-24T08:25:08.548" v="8" actId="2696"/>
          <pc:sldLayoutMkLst>
            <pc:docMk/>
            <pc:sldMasterMk cId="2792937711" sldId="2147483670"/>
            <pc:sldLayoutMk cId="518553930" sldId="2147483672"/>
          </pc:sldLayoutMkLst>
        </pc:sldLayoutChg>
        <pc:sldLayoutChg chg="addSp delSp modSp mod ord">
          <pc:chgData name="Shakie Liu" userId="686515af-e6b5-44f2-ba0f-2fb7a7864d98" providerId="ADAL" clId="{69AC217A-29FA-4F58-BFE5-55215DD31616}" dt="2022-10-24T08:56:52.024" v="234"/>
          <pc:sldLayoutMkLst>
            <pc:docMk/>
            <pc:sldMasterMk cId="2792937711" sldId="2147483670"/>
            <pc:sldLayoutMk cId="318105987" sldId="2147483673"/>
          </pc:sldLayoutMkLst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2" creationId="{0BC06E26-9B67-DD78-9C7E-9D4E56DA4FD0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3" creationId="{CAEA95BB-0FD6-4D94-81DB-8D38069818E5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4" creationId="{16C2568E-3CA5-4FDE-A375-CB503A7EDE34}"/>
            </ac:spMkLst>
          </pc:spChg>
          <pc:spChg chg="del">
            <ac:chgData name="Shakie Liu" userId="686515af-e6b5-44f2-ba0f-2fb7a7864d98" providerId="ADAL" clId="{69AC217A-29FA-4F58-BFE5-55215DD31616}" dt="2022-10-24T08:25:27.942" v="9"/>
            <ac:spMkLst>
              <pc:docMk/>
              <pc:sldMasterMk cId="2792937711" sldId="2147483670"/>
              <pc:sldLayoutMk cId="318105987" sldId="2147483673"/>
              <ac:spMk id="5" creationId="{E3EAC383-637D-4997-B597-28ADC11AAC1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6" creationId="{90DA692C-F087-68F7-621D-C3CA77E8D1AF}"/>
            </ac:spMkLst>
          </pc:spChg>
          <pc:spChg chg="mod">
            <ac:chgData name="Shakie Liu" userId="686515af-e6b5-44f2-ba0f-2fb7a7864d98" providerId="ADAL" clId="{69AC217A-29FA-4F58-BFE5-55215DD31616}" dt="2022-10-24T08:56:52.024" v="234"/>
            <ac:spMkLst>
              <pc:docMk/>
              <pc:sldMasterMk cId="2792937711" sldId="2147483670"/>
              <pc:sldLayoutMk cId="318105987" sldId="2147483673"/>
              <ac:spMk id="7" creationId="{0BEF0FD1-3ACE-43A8-AF57-CC0D436DC7D0}"/>
            </ac:spMkLst>
          </pc:spChg>
          <pc:spChg chg="add mod">
            <ac:chgData name="Shakie Liu" userId="686515af-e6b5-44f2-ba0f-2fb7a7864d98" providerId="ADAL" clId="{69AC217A-29FA-4F58-BFE5-55215DD31616}" dt="2022-10-24T08:30:05.346" v="54" actId="404"/>
            <ac:spMkLst>
              <pc:docMk/>
              <pc:sldMasterMk cId="2792937711" sldId="2147483670"/>
              <pc:sldLayoutMk cId="318105987" sldId="2147483673"/>
              <ac:spMk id="8" creationId="{84300C04-D25F-EB45-9D15-119D651639A6}"/>
            </ac:spMkLst>
          </pc:spChg>
          <pc:spChg chg="mod">
            <ac:chgData name="Shakie Liu" userId="686515af-e6b5-44f2-ba0f-2fb7a7864d98" providerId="ADAL" clId="{69AC217A-29FA-4F58-BFE5-55215DD31616}" dt="2022-10-24T08:56:04.649" v="173" actId="20577"/>
            <ac:spMkLst>
              <pc:docMk/>
              <pc:sldMasterMk cId="2792937711" sldId="2147483670"/>
              <pc:sldLayoutMk cId="318105987" sldId="2147483673"/>
              <ac:spMk id="9" creationId="{FDF03A82-401C-4A0E-BE21-BE588E874141}"/>
            </ac:spMkLst>
          </pc:spChg>
        </pc:sldLayoutChg>
        <pc:sldLayoutChg chg="addSp delSp modSp mod ord">
          <pc:chgData name="Shakie Liu" userId="686515af-e6b5-44f2-ba0f-2fb7a7864d98" providerId="ADAL" clId="{69AC217A-29FA-4F58-BFE5-55215DD31616}" dt="2022-10-24T08:55:56.701" v="170"/>
          <pc:sldLayoutMkLst>
            <pc:docMk/>
            <pc:sldMasterMk cId="2792937711" sldId="2147483670"/>
            <pc:sldLayoutMk cId="1200329729" sldId="2147483674"/>
          </pc:sldLayoutMkLst>
          <pc:spChg chg="mod">
            <ac:chgData name="Shakie Liu" userId="686515af-e6b5-44f2-ba0f-2fb7a7864d98" providerId="ADAL" clId="{69AC217A-29FA-4F58-BFE5-55215DD31616}" dt="2022-10-24T08:55:56.701" v="170"/>
            <ac:spMkLst>
              <pc:docMk/>
              <pc:sldMasterMk cId="2792937711" sldId="2147483670"/>
              <pc:sldLayoutMk cId="1200329729" sldId="2147483674"/>
              <ac:spMk id="2" creationId="{000C7662-4F6D-4B06-BB36-235FC06BF816}"/>
            </ac:spMkLst>
          </pc:spChg>
          <pc:spChg chg="mod">
            <ac:chgData name="Shakie Liu" userId="686515af-e6b5-44f2-ba0f-2fb7a7864d98" providerId="ADAL" clId="{69AC217A-29FA-4F58-BFE5-55215DD31616}" dt="2022-10-24T08:55:35.825" v="163" actId="403"/>
            <ac:spMkLst>
              <pc:docMk/>
              <pc:sldMasterMk cId="2792937711" sldId="2147483670"/>
              <pc:sldLayoutMk cId="1200329729" sldId="2147483674"/>
              <ac:spMk id="3" creationId="{9FF9930E-40DF-417D-8161-BD38EB172DC1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4" creationId="{E5279D9A-DC49-4C12-80D3-3D89C2783F3A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5" creationId="{51EF8C95-8814-4768-850F-851B6434A9EE}"/>
            </ac:spMkLst>
          </pc:spChg>
          <pc:spChg chg="del">
            <ac:chgData name="Shakie Liu" userId="686515af-e6b5-44f2-ba0f-2fb7a7864d98" providerId="ADAL" clId="{69AC217A-29FA-4F58-BFE5-55215DD31616}" dt="2022-10-24T08:25:45.769" v="10"/>
            <ac:spMkLst>
              <pc:docMk/>
              <pc:sldMasterMk cId="2792937711" sldId="2147483670"/>
              <pc:sldLayoutMk cId="1200329729" sldId="2147483674"/>
              <ac:spMk id="6" creationId="{D894C1D7-7C5A-49B3-9D05-119C615E16B1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7" creationId="{DC381F12-6CE3-4BCE-DB75-98471CDF5D1D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8" creationId="{C7DEDF2E-A3FC-1ABC-FA7C-3A19CE4883F2}"/>
            </ac:spMkLst>
          </pc:spChg>
          <pc:spChg chg="add mod">
            <ac:chgData name="Shakie Liu" userId="686515af-e6b5-44f2-ba0f-2fb7a7864d98" providerId="ADAL" clId="{69AC217A-29FA-4F58-BFE5-55215DD31616}" dt="2022-10-24T08:30:20.472" v="56" actId="255"/>
            <ac:spMkLst>
              <pc:docMk/>
              <pc:sldMasterMk cId="2792937711" sldId="2147483670"/>
              <pc:sldLayoutMk cId="1200329729" sldId="2147483674"/>
              <ac:spMk id="9" creationId="{B497F2E6-CE9F-5462-B221-DA50901618D9}"/>
            </ac:spMkLst>
          </pc:spChg>
        </pc:sldLayoutChg>
        <pc:sldLayoutChg chg="modSp mod ord">
          <pc:chgData name="Shakie Liu" userId="686515af-e6b5-44f2-ba0f-2fb7a7864d98" providerId="ADAL" clId="{69AC217A-29FA-4F58-BFE5-55215DD31616}" dt="2022-10-24T08:33:46.491" v="99" actId="1076"/>
          <pc:sldLayoutMkLst>
            <pc:docMk/>
            <pc:sldMasterMk cId="2792937711" sldId="2147483670"/>
            <pc:sldLayoutMk cId="1627617443" sldId="2147483675"/>
          </pc:sldLayoutMkLst>
          <pc:spChg chg="mod">
            <ac:chgData name="Shakie Liu" userId="686515af-e6b5-44f2-ba0f-2fb7a7864d98" providerId="ADAL" clId="{69AC217A-29FA-4F58-BFE5-55215DD31616}" dt="2022-10-24T08:33:46.491" v="99" actId="1076"/>
            <ac:spMkLst>
              <pc:docMk/>
              <pc:sldMasterMk cId="2792937711" sldId="2147483670"/>
              <pc:sldLayoutMk cId="1627617443" sldId="2147483675"/>
              <ac:spMk id="2" creationId="{652EDE83-63CC-4B33-B715-3953EADE2100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3" creationId="{1514619F-25D0-4307-81CD-C24C74EF140E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4" creationId="{C802B25F-898B-4C1A-94A9-699B8B55DF0F}"/>
            </ac:spMkLst>
          </pc:spChg>
          <pc:spChg chg="mod">
            <ac:chgData name="Shakie Liu" userId="686515af-e6b5-44f2-ba0f-2fb7a7864d98" providerId="ADAL" clId="{69AC217A-29FA-4F58-BFE5-55215DD31616}" dt="2022-10-24T08:30:27.931" v="58" actId="255"/>
            <ac:spMkLst>
              <pc:docMk/>
              <pc:sldMasterMk cId="2792937711" sldId="2147483670"/>
              <pc:sldLayoutMk cId="1627617443" sldId="2147483675"/>
              <ac:spMk id="5" creationId="{AA842F0A-76EB-4E77-8AF6-5F91F22881FE}"/>
            </ac:spMkLst>
          </pc:spChg>
        </pc:sldLayoutChg>
        <pc:sldLayoutChg chg="delSp mod">
          <pc:chgData name="Shakie Liu" userId="686515af-e6b5-44f2-ba0f-2fb7a7864d98" providerId="ADAL" clId="{69AC217A-29FA-4F58-BFE5-55215DD31616}" dt="2022-10-24T09:13:25.679" v="294" actId="6014"/>
          <pc:sldLayoutMkLst>
            <pc:docMk/>
            <pc:sldMasterMk cId="2792937711" sldId="2147483670"/>
            <pc:sldLayoutMk cId="1696337311" sldId="2147483676"/>
          </pc:sldLayoutMkLst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2" creationId="{9C9D6027-F7C7-4EF3-85DD-09E27ACEEACA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3" creationId="{66262BA1-A5A7-45F4-B365-E880E1C324C3}"/>
            </ac:spMkLst>
          </pc:spChg>
          <pc:spChg chg="del">
            <ac:chgData name="Shakie Liu" userId="686515af-e6b5-44f2-ba0f-2fb7a7864d98" providerId="ADAL" clId="{69AC217A-29FA-4F58-BFE5-55215DD31616}" dt="2022-10-24T08:26:02.183" v="13"/>
            <ac:spMkLst>
              <pc:docMk/>
              <pc:sldMasterMk cId="2792937711" sldId="2147483670"/>
              <pc:sldLayoutMk cId="1696337311" sldId="2147483676"/>
              <ac:spMk id="4" creationId="{F80CF1E8-0939-4B4D-A4D3-E47E208FC47E}"/>
            </ac:spMkLst>
          </pc:spChg>
        </pc:sldLayoutChg>
        <pc:sldLayoutChg chg="addSp delSp modSp mod">
          <pc:chgData name="Shakie Liu" userId="686515af-e6b5-44f2-ba0f-2fb7a7864d98" providerId="ADAL" clId="{69AC217A-29FA-4F58-BFE5-55215DD31616}" dt="2022-10-24T09:15:25.861" v="295" actId="6014"/>
          <pc:sldLayoutMkLst>
            <pc:docMk/>
            <pc:sldMasterMk cId="2792937711" sldId="2147483670"/>
            <pc:sldLayoutMk cId="949850766" sldId="2147483677"/>
          </pc:sldLayoutMkLst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2" creationId="{97179C62-5E32-71EA-4E7B-4F9DE1ECC37F}"/>
            </ac:spMkLst>
          </pc:spChg>
          <pc:spChg chg="add del mod">
            <ac:chgData name="Shakie Liu" userId="686515af-e6b5-44f2-ba0f-2fb7a7864d98" providerId="ADAL" clId="{69AC217A-29FA-4F58-BFE5-55215DD31616}" dt="2022-10-24T08:34:12.261" v="104"/>
            <ac:spMkLst>
              <pc:docMk/>
              <pc:sldMasterMk cId="2792937711" sldId="2147483670"/>
              <pc:sldLayoutMk cId="949850766" sldId="2147483677"/>
              <ac:spMk id="3" creationId="{DE473080-1A06-32F8-985C-C6805DC3E77D}"/>
            </ac:spMkLst>
          </pc:spChg>
          <pc:spChg chg="add mod">
            <ac:chgData name="Shakie Liu" userId="686515af-e6b5-44f2-ba0f-2fb7a7864d98" providerId="ADAL" clId="{69AC217A-29FA-4F58-BFE5-55215DD31616}" dt="2022-10-24T08:35:19.513" v="131" actId="20577"/>
            <ac:spMkLst>
              <pc:docMk/>
              <pc:sldMasterMk cId="2792937711" sldId="2147483670"/>
              <pc:sldLayoutMk cId="949850766" sldId="2147483677"/>
              <ac:spMk id="4" creationId="{BBDDBF72-6B8A-C920-4D80-7E682D70387E}"/>
            </ac:spMkLst>
          </pc:spChg>
          <pc:spChg chg="add del mod">
            <ac:chgData name="Shakie Liu" userId="686515af-e6b5-44f2-ba0f-2fb7a7864d98" providerId="ADAL" clId="{69AC217A-29FA-4F58-BFE5-55215DD31616}" dt="2022-10-24T08:35:22.543" v="132" actId="478"/>
            <ac:spMkLst>
              <pc:docMk/>
              <pc:sldMasterMk cId="2792937711" sldId="2147483670"/>
              <pc:sldLayoutMk cId="949850766" sldId="2147483677"/>
              <ac:spMk id="5" creationId="{75309291-C801-3065-C3BC-99EA9FFF604B}"/>
            </ac:spMkLst>
          </pc:spChg>
          <pc:spChg chg="add del">
            <ac:chgData name="Shakie Liu" userId="686515af-e6b5-44f2-ba0f-2fb7a7864d98" providerId="ADAL" clId="{69AC217A-29FA-4F58-BFE5-55215DD31616}" dt="2022-10-24T08:34:27.658" v="108" actId="478"/>
            <ac:spMkLst>
              <pc:docMk/>
              <pc:sldMasterMk cId="2792937711" sldId="2147483670"/>
              <pc:sldLayoutMk cId="949850766" sldId="2147483677"/>
              <ac:spMk id="7" creationId="{C2320649-ACD7-42E9-A261-E6ED46ACB452}"/>
            </ac:spMkLst>
          </pc:spChg>
          <pc:spChg chg="mod">
            <ac:chgData name="Shakie Liu" userId="686515af-e6b5-44f2-ba0f-2fb7a7864d98" providerId="ADAL" clId="{69AC217A-29FA-4F58-BFE5-55215DD31616}" dt="2022-10-24T08:44:57.771" v="156"/>
            <ac:spMkLst>
              <pc:docMk/>
              <pc:sldMasterMk cId="2792937711" sldId="2147483670"/>
              <pc:sldLayoutMk cId="949850766" sldId="2147483677"/>
              <ac:spMk id="8" creationId="{DC428848-58C6-4501-8214-B803889F273E}"/>
            </ac:spMkLst>
          </pc:spChg>
          <pc:spChg chg="mod">
            <ac:chgData name="Shakie Liu" userId="686515af-e6b5-44f2-ba0f-2fb7a7864d98" providerId="ADAL" clId="{69AC217A-29FA-4F58-BFE5-55215DD31616}" dt="2022-10-24T08:31:23.339" v="90" actId="1076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  <pc:docChgLst>
    <pc:chgData name="Xin Zhang (Shanghai Wicresoft Co,.Ltd.)" userId="474f572f-8271-4f60-858e-cee871e0aec6" providerId="ADAL" clId="{906B4962-F2A3-49F8-B017-43804775A144}"/>
    <pc:docChg chg="undo custSel addSld modSld modMainMaster replTag">
      <pc:chgData name="Xin Zhang (Shanghai Wicresoft Co,.Ltd.)" userId="474f572f-8271-4f60-858e-cee871e0aec6" providerId="ADAL" clId="{906B4962-F2A3-49F8-B017-43804775A144}" dt="2022-10-26T07:28:26.562" v="258" actId="729"/>
      <pc:docMkLst>
        <pc:docMk/>
      </pc:docMkLst>
      <pc:sldChg chg="addSp modSp">
        <pc:chgData name="Xin Zhang (Shanghai Wicresoft Co,.Ltd.)" userId="474f572f-8271-4f60-858e-cee871e0aec6" providerId="ADAL" clId="{906B4962-F2A3-49F8-B017-43804775A144}" dt="2022-10-26T06:36:20.778" v="71"/>
        <pc:sldMkLst>
          <pc:docMk/>
          <pc:sldMk cId="572019046" sldId="383"/>
        </pc:sldMkLst>
        <pc:spChg chg="add mod">
          <ac:chgData name="Xin Zhang (Shanghai Wicresoft Co,.Ltd.)" userId="474f572f-8271-4f60-858e-cee871e0aec6" providerId="ADAL" clId="{906B4962-F2A3-49F8-B017-43804775A144}" dt="2022-10-26T06:36:20.778" v="71"/>
          <ac:spMkLst>
            <pc:docMk/>
            <pc:sldMk cId="572019046" sldId="383"/>
            <ac:spMk id="3" creationId="{6343554B-25BA-3095-1359-387FFBC018D6}"/>
          </ac:spMkLst>
        </pc:spChg>
        <pc:cxnChg chg="add mod">
          <ac:chgData name="Xin Zhang (Shanghai Wicresoft Co,.Ltd.)" userId="474f572f-8271-4f60-858e-cee871e0aec6" providerId="ADAL" clId="{906B4962-F2A3-49F8-B017-43804775A144}" dt="2022-10-26T06:36:20.778" v="71"/>
          <ac:cxnSpMkLst>
            <pc:docMk/>
            <pc:sldMk cId="572019046" sldId="383"/>
            <ac:cxnSpMk id="2" creationId="{BA26D184-EE83-9D9B-F554-153A68ABF20E}"/>
          </ac:cxnSpMkLst>
        </pc:cxnChg>
      </pc:sldChg>
      <pc:sldChg chg="modSp mod">
        <pc:chgData name="Xin Zhang (Shanghai Wicresoft Co,.Ltd.)" userId="474f572f-8271-4f60-858e-cee871e0aec6" providerId="ADAL" clId="{906B4962-F2A3-49F8-B017-43804775A144}" dt="2022-10-26T06:28:17.385" v="18" actId="14100"/>
        <pc:sldMkLst>
          <pc:docMk/>
          <pc:sldMk cId="2907658645" sldId="390"/>
        </pc:sldMkLst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7" creationId="{2B0AB185-4AC2-48CD-88D7-90E0E8842ACB}"/>
          </ac:spMkLst>
        </pc:spChg>
        <pc:spChg chg="mod">
          <ac:chgData name="Xin Zhang (Shanghai Wicresoft Co,.Ltd.)" userId="474f572f-8271-4f60-858e-cee871e0aec6" providerId="ADAL" clId="{906B4962-F2A3-49F8-B017-43804775A144}" dt="2022-10-26T06:28:17.385" v="18" actId="14100"/>
          <ac:spMkLst>
            <pc:docMk/>
            <pc:sldMk cId="2907658645" sldId="390"/>
            <ac:spMk id="8" creationId="{94053447-3F3F-4FA0-A3BF-A65449901A9B}"/>
          </ac:spMkLst>
        </pc:spChg>
      </pc:sldChg>
      <pc:sldChg chg="modSp mod">
        <pc:chgData name="Xin Zhang (Shanghai Wicresoft Co,.Ltd.)" userId="474f572f-8271-4f60-858e-cee871e0aec6" providerId="ADAL" clId="{906B4962-F2A3-49F8-B017-43804775A144}" dt="2022-10-26T06:42:08.468" v="154" actId="2711"/>
        <pc:sldMkLst>
          <pc:docMk/>
          <pc:sldMk cId="353665667" sldId="392"/>
        </pc:sldMkLst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2" creationId="{92F05E18-38E2-116B-8B39-C96D40FA6E4E}"/>
          </ac:spMkLst>
        </pc:spChg>
        <pc:spChg chg="mod">
          <ac:chgData name="Xin Zhang (Shanghai Wicresoft Co,.Ltd.)" userId="474f572f-8271-4f60-858e-cee871e0aec6" providerId="ADAL" clId="{906B4962-F2A3-49F8-B017-43804775A144}" dt="2022-10-26T06:42:08.468" v="154" actId="2711"/>
          <ac:spMkLst>
            <pc:docMk/>
            <pc:sldMk cId="353665667" sldId="392"/>
            <ac:spMk id="3" creationId="{AB9B811F-0F93-B390-5E7E-416679AD594B}"/>
          </ac:spMkLst>
        </pc:spChg>
      </pc:sldChg>
      <pc:sldChg chg="addSp delSp modSp new mod modClrScheme modShow chgLayout">
        <pc:chgData name="Xin Zhang (Shanghai Wicresoft Co,.Ltd.)" userId="474f572f-8271-4f60-858e-cee871e0aec6" providerId="ADAL" clId="{906B4962-F2A3-49F8-B017-43804775A144}" dt="2022-10-26T07:27:00.165" v="217" actId="20577"/>
        <pc:sldMkLst>
          <pc:docMk/>
          <pc:sldMk cId="3554459053" sldId="394"/>
        </pc:sldMkLst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2" creationId="{36766546-395F-9D4C-050E-8F501D13224E}"/>
          </ac:spMkLst>
        </pc:spChg>
        <pc:spChg chg="del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3" creationId="{CE89398A-63FF-75D5-E526-318007FCD14D}"/>
          </ac:spMkLst>
        </pc:spChg>
        <pc:spChg chg="del mod ord">
          <ac:chgData name="Xin Zhang (Shanghai Wicresoft Co,.Ltd.)" userId="474f572f-8271-4f60-858e-cee871e0aec6" providerId="ADAL" clId="{906B4962-F2A3-49F8-B017-43804775A144}" dt="2022-10-26T06:40:28.924" v="74" actId="700"/>
          <ac:spMkLst>
            <pc:docMk/>
            <pc:sldMk cId="3554459053" sldId="394"/>
            <ac:spMk id="4" creationId="{76E5A5DB-C24B-4AEA-EEC2-A096936BEA86}"/>
          </ac:spMkLst>
        </pc:spChg>
        <pc:spChg chg="add del mod ord">
          <ac:chgData name="Xin Zhang (Shanghai Wicresoft Co,.Ltd.)" userId="474f572f-8271-4f60-858e-cee871e0aec6" providerId="ADAL" clId="{906B4962-F2A3-49F8-B017-43804775A144}" dt="2022-10-26T06:40:32.401" v="75" actId="700"/>
          <ac:spMkLst>
            <pc:docMk/>
            <pc:sldMk cId="3554459053" sldId="394"/>
            <ac:spMk id="5" creationId="{9F3D2A9D-B5F3-F0E4-07F8-E3F83373E92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7:00.165" v="217" actId="20577"/>
          <ac:spMkLst>
            <pc:docMk/>
            <pc:sldMk cId="3554459053" sldId="394"/>
            <ac:spMk id="6" creationId="{82B741DD-1960-8591-39F4-7E2E0E4B4511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8:17.296" v="170" actId="12"/>
          <ac:spMkLst>
            <pc:docMk/>
            <pc:sldMk cId="3554459053" sldId="394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6:47:18.547" v="161" actId="478"/>
          <ac:spMkLst>
            <pc:docMk/>
            <pc:sldMk cId="3554459053" sldId="394"/>
            <ac:spMk id="11" creationId="{F4BB111B-299B-3F2A-D43E-6D666C93294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2" creationId="{5EABFF50-3FDE-2296-F141-D119FAEF3F1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3" creationId="{76296BFB-570E-98DF-8F94-C10819A093AD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4" creationId="{C6B7CB49-0ED6-2F97-0C36-73728D0A0663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5" creationId="{B4021BC9-2B96-7EAB-8EE9-74F83FBF4E15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7" creationId="{7B1CFC0D-1882-58C0-EEB5-4AE36B42AB1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8" creationId="{8F525159-AEAE-8823-ABB1-2059A33F6C9F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19" creationId="{9E96F2A9-FBF0-8397-1EDB-C9EEE18F4CD4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0" creationId="{EDC83FBE-8197-1FC6-0112-4C9CC8FD562C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1" creationId="{C7A4B4B6-8D71-2FB6-9E40-47C02C974320}"/>
          </ac:spMkLst>
        </pc:spChg>
        <pc:spChg chg="add mod">
          <ac:chgData name="Xin Zhang (Shanghai Wicresoft Co,.Ltd.)" userId="474f572f-8271-4f60-858e-cee871e0aec6" providerId="ADAL" clId="{906B4962-F2A3-49F8-B017-43804775A144}" dt="2022-10-26T06:47:12.711" v="160" actId="1076"/>
          <ac:spMkLst>
            <pc:docMk/>
            <pc:sldMk cId="3554459053" sldId="394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15.363" v="198" actId="478"/>
          <ac:spMkLst>
            <pc:docMk/>
            <pc:sldMk cId="3554459053" sldId="394"/>
            <ac:spMk id="25" creationId="{F454D4DB-2EF7-0D5D-4030-702D6800B92B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15.713" v="199"/>
          <ac:spMkLst>
            <pc:docMk/>
            <pc:sldMk cId="3554459053" sldId="394"/>
            <ac:spMk id="27" creationId="{E755798D-1550-46B3-F55E-194B437995FD}"/>
          </ac:spMkLst>
        </pc:spChg>
        <pc:grpChg chg="add mod">
          <ac:chgData name="Xin Zhang (Shanghai Wicresoft Co,.Ltd.)" userId="474f572f-8271-4f60-858e-cee871e0aec6" providerId="ADAL" clId="{906B4962-F2A3-49F8-B017-43804775A144}" dt="2022-10-26T06:47:12.711" v="160" actId="1076"/>
          <ac:grpSpMkLst>
            <pc:docMk/>
            <pc:sldMk cId="3554459053" sldId="394"/>
            <ac:grpSpMk id="7" creationId="{AAB1BA96-D4D6-2762-87BE-5088751262EB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47.847" v="193" actId="164"/>
          <ac:grpSpMkLst>
            <pc:docMk/>
            <pc:sldMk cId="3554459053" sldId="394"/>
            <ac:grpSpMk id="26" creationId="{77016E0A-509A-C5AD-ACB3-D194E1F6D160}"/>
          </ac:grpSpMkLst>
        </pc:grp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8" creationId="{DAA18EF0-C102-903B-AC72-94B5ED8727EB}"/>
          </ac:picMkLst>
        </pc:picChg>
        <pc:picChg chg="mod">
          <ac:chgData name="Xin Zhang (Shanghai Wicresoft Co,.Ltd.)" userId="474f572f-8271-4f60-858e-cee871e0aec6" providerId="ADAL" clId="{906B4962-F2A3-49F8-B017-43804775A144}" dt="2022-10-26T06:46:55.873" v="155"/>
          <ac:picMkLst>
            <pc:docMk/>
            <pc:sldMk cId="3554459053" sldId="394"/>
            <ac:picMk id="9" creationId="{9880252D-7EAE-1601-BFF8-84CFC6EFF9BA}"/>
          </ac:picMkLst>
        </pc:picChg>
        <pc:picChg chg="add mod">
          <ac:chgData name="Xin Zhang (Shanghai Wicresoft Co,.Ltd.)" userId="474f572f-8271-4f60-858e-cee871e0aec6" providerId="ADAL" clId="{906B4962-F2A3-49F8-B017-43804775A144}" dt="2022-10-26T07:24:17.158" v="188" actId="14100"/>
          <ac:picMkLst>
            <pc:docMk/>
            <pc:sldMk cId="3554459053" sldId="394"/>
            <ac:picMk id="24" creationId="{6377E12A-7F45-CBC5-4565-2225797E691A}"/>
          </ac:picMkLst>
        </pc:pic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16" creationId="{02C9AAFE-9996-E99F-6553-B0FE546A865C}"/>
          </ac:cxnSpMkLst>
        </pc:cxnChg>
        <pc:cxnChg chg="add mod">
          <ac:chgData name="Xin Zhang (Shanghai Wicresoft Co,.Ltd.)" userId="474f572f-8271-4f60-858e-cee871e0aec6" providerId="ADAL" clId="{906B4962-F2A3-49F8-B017-43804775A144}" dt="2022-10-26T06:47:12.711" v="160" actId="1076"/>
          <ac:cxnSpMkLst>
            <pc:docMk/>
            <pc:sldMk cId="3554459053" sldId="394"/>
            <ac:cxnSpMk id="23" creationId="{9749DFB9-1825-D4F9-E61A-5B1918504B39}"/>
          </ac:cxnSpMkLst>
        </pc:cxnChg>
      </pc:sldChg>
      <pc:sldChg chg="addSp delSp modSp add mod">
        <pc:chgData name="Xin Zhang (Shanghai Wicresoft Co,.Ltd.)" userId="474f572f-8271-4f60-858e-cee871e0aec6" providerId="ADAL" clId="{906B4962-F2A3-49F8-B017-43804775A144}" dt="2022-10-26T07:27:12.335" v="238" actId="20577"/>
        <pc:sldMkLst>
          <pc:docMk/>
          <pc:sldMk cId="2535910965" sldId="395"/>
        </pc:sldMkLst>
        <pc:spChg chg="add del mod">
          <ac:chgData name="Xin Zhang (Shanghai Wicresoft Co,.Ltd.)" userId="474f572f-8271-4f60-858e-cee871e0aec6" providerId="ADAL" clId="{906B4962-F2A3-49F8-B017-43804775A144}" dt="2022-10-26T07:10:08.509" v="177" actId="478"/>
          <ac:spMkLst>
            <pc:docMk/>
            <pc:sldMk cId="2535910965" sldId="395"/>
            <ac:spMk id="5" creationId="{63EA1442-969A-4B33-337A-B69B9E89AB66}"/>
          </ac:spMkLst>
        </pc:spChg>
        <pc:spChg chg="mod">
          <ac:chgData name="Xin Zhang (Shanghai Wicresoft Co,.Ltd.)" userId="474f572f-8271-4f60-858e-cee871e0aec6" providerId="ADAL" clId="{906B4962-F2A3-49F8-B017-43804775A144}" dt="2022-10-26T07:27:12.335" v="238" actId="20577"/>
          <ac:spMkLst>
            <pc:docMk/>
            <pc:sldMk cId="2535910965" sldId="395"/>
            <ac:spMk id="6" creationId="{82B741DD-1960-8591-39F4-7E2E0E4B4511}"/>
          </ac:spMkLst>
        </pc:spChg>
        <pc:spChg chg="mod">
          <ac:chgData name="Xin Zhang (Shanghai Wicresoft Co,.Ltd.)" userId="474f572f-8271-4f60-858e-cee871e0aec6" providerId="ADAL" clId="{906B4962-F2A3-49F8-B017-43804775A144}" dt="2022-10-26T07:10:32.244" v="183" actId="12"/>
          <ac:spMkLst>
            <pc:docMk/>
            <pc:sldMk cId="2535910965" sldId="395"/>
            <ac:spMk id="10" creationId="{CBCD0C70-28E7-AA2D-78AA-EAE695506CB5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11" creationId="{B4C04068-2606-80EE-6BE5-433D16B0D872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2" creationId="{5EABFF50-3FDE-2296-F141-D119FAEF3F1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3" creationId="{76296BFB-570E-98DF-8F94-C10819A093AD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4" creationId="{C6B7CB49-0ED6-2F97-0C36-73728D0A0663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5" creationId="{B4021BC9-2B96-7EAB-8EE9-74F83FBF4E15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7" creationId="{7B1CFC0D-1882-58C0-EEB5-4AE36B42AB1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8" creationId="{8F525159-AEAE-8823-ABB1-2059A33F6C9F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19" creationId="{9E96F2A9-FBF0-8397-1EDB-C9EEE18F4CD4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0" creationId="{EDC83FBE-8197-1FC6-0112-4C9CC8FD562C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1" creationId="{C7A4B4B6-8D71-2FB6-9E40-47C02C974320}"/>
          </ac:spMkLst>
        </pc:spChg>
        <pc:spChg chg="del">
          <ac:chgData name="Xin Zhang (Shanghai Wicresoft Co,.Ltd.)" userId="474f572f-8271-4f60-858e-cee871e0aec6" providerId="ADAL" clId="{906B4962-F2A3-49F8-B017-43804775A144}" dt="2022-10-26T07:09:47.274" v="172" actId="478"/>
          <ac:spMkLst>
            <pc:docMk/>
            <pc:sldMk cId="2535910965" sldId="395"/>
            <ac:spMk id="22" creationId="{22D9D75A-5CB9-0547-CB67-8AAE33E118CD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5" creationId="{8B9F3A89-6062-CE70-85C7-737FE278B478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15:50.461" v="186" actId="478"/>
          <ac:spMkLst>
            <pc:docMk/>
            <pc:sldMk cId="2535910965" sldId="395"/>
            <ac:spMk id="27" creationId="{EDD00F93-FF38-89BE-0580-77E025DE7521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0" creationId="{A3B5DDE4-C920-7607-F31A-EEA647972027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1" creationId="{C94B703C-D4C2-9219-83D7-6B1458D5B8EB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2" creationId="{A8F3BB21-AF21-DDA4-7088-DBFEBA6C975D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3" creationId="{8B8AA640-B6E7-3991-4DA8-B576A4790E3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4" creationId="{02E12B7F-D436-EBAB-452C-D16ACD44CA40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5" creationId="{13B8192C-9D25-DE9F-EE13-2C704B929719}"/>
          </ac:spMkLst>
        </pc:spChg>
        <pc:spChg chg="mod">
          <ac:chgData name="Xin Zhang (Shanghai Wicresoft Co,.Ltd.)" userId="474f572f-8271-4f60-858e-cee871e0aec6" providerId="ADAL" clId="{906B4962-F2A3-49F8-B017-43804775A144}" dt="2022-10-26T07:09:59.422" v="174"/>
          <ac:spMkLst>
            <pc:docMk/>
            <pc:sldMk cId="2535910965" sldId="395"/>
            <ac:spMk id="36" creationId="{CB90B7C3-0CCB-E8C0-C115-D4D4CAB56B82}"/>
          </ac:spMkLst>
        </pc:spChg>
        <pc:spChg chg="add del mod">
          <ac:chgData name="Xin Zhang (Shanghai Wicresoft Co,.Ltd.)" userId="474f572f-8271-4f60-858e-cee871e0aec6" providerId="ADAL" clId="{906B4962-F2A3-49F8-B017-43804775A144}" dt="2022-10-26T07:25:02.474" v="195" actId="478"/>
          <ac:spMkLst>
            <pc:docMk/>
            <pc:sldMk cId="2535910965" sldId="395"/>
            <ac:spMk id="37" creationId="{7A45F162-B56C-6331-2B83-030DD834A257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0" creationId="{E1890397-2F5E-AC87-6530-B2EE48689E05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1" creationId="{49E5520F-D963-8C69-C46A-11E73DFB8A39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3" creationId="{33354EA7-2E32-93C9-DD2C-191579FA4CEC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4" creationId="{7887F2DA-78A5-D557-E083-DE41AC03F8B8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5" creationId="{5C7FCB36-B163-1421-3E85-18B093383AD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6" creationId="{87C4D899-8310-72E7-858F-2115E50CA93F}"/>
          </ac:spMkLst>
        </pc:spChg>
        <pc:spChg chg="mod topLvl">
          <ac:chgData name="Xin Zhang (Shanghai Wicresoft Co,.Ltd.)" userId="474f572f-8271-4f60-858e-cee871e0aec6" providerId="ADAL" clId="{906B4962-F2A3-49F8-B017-43804775A144}" dt="2022-10-26T07:24:22.643" v="189" actId="165"/>
          <ac:spMkLst>
            <pc:docMk/>
            <pc:sldMk cId="2535910965" sldId="395"/>
            <ac:spMk id="47" creationId="{DA16A181-0367-FBD6-2D70-D01E18B68B2C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2" creationId="{6C7F6A5B-EADE-96CE-59F0-FF1B79B2147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3" creationId="{C01E2600-A532-43B0-0A12-C430EE67FCE6}"/>
          </ac:spMkLst>
        </pc:spChg>
        <pc:spChg chg="mod">
          <ac:chgData name="Xin Zhang (Shanghai Wicresoft Co,.Ltd.)" userId="474f572f-8271-4f60-858e-cee871e0aec6" providerId="ADAL" clId="{906B4962-F2A3-49F8-B017-43804775A144}" dt="2022-10-26T07:16:05.859" v="187"/>
          <ac:spMkLst>
            <pc:docMk/>
            <pc:sldMk cId="2535910965" sldId="395"/>
            <ac:spMk id="54" creationId="{CEF1343A-AEAA-4A02-4253-56E3D7281A70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5:08.964" v="197" actId="1076"/>
          <ac:spMkLst>
            <pc:docMk/>
            <pc:sldMk cId="2535910965" sldId="395"/>
            <ac:spMk id="57" creationId="{0840B580-3671-69C7-367A-2DF4C1EAA1F8}"/>
          </ac:spMkLst>
        </pc:s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" creationId="{6E28E177-9DDE-4E1A-6830-2CAA6A07C15B}"/>
          </ac:grpSpMkLst>
        </pc:grpChg>
        <pc:grpChg chg="del">
          <ac:chgData name="Xin Zhang (Shanghai Wicresoft Co,.Ltd.)" userId="474f572f-8271-4f60-858e-cee871e0aec6" providerId="ADAL" clId="{906B4962-F2A3-49F8-B017-43804775A144}" dt="2022-10-26T07:09:47.274" v="172" actId="478"/>
          <ac:grpSpMkLst>
            <pc:docMk/>
            <pc:sldMk cId="2535910965" sldId="395"/>
            <ac:grpSpMk id="7" creationId="{AAB1BA96-D4D6-2762-87BE-5088751262EB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15:50.461" v="186" actId="478"/>
          <ac:grpSpMkLst>
            <pc:docMk/>
            <pc:sldMk cId="2535910965" sldId="395"/>
            <ac:grpSpMk id="29" creationId="{66B56476-3003-5626-F00D-D34D329F831D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8" creationId="{785B2E87-79FE-FDC4-0B64-4468914B502B}"/>
          </ac:grpSpMkLst>
        </pc:grpChg>
        <pc:grpChg chg="mod topLvl">
          <ac:chgData name="Xin Zhang (Shanghai Wicresoft Co,.Ltd.)" userId="474f572f-8271-4f60-858e-cee871e0aec6" providerId="ADAL" clId="{906B4962-F2A3-49F8-B017-43804775A144}" dt="2022-10-26T07:24:22.643" v="189" actId="165"/>
          <ac:grpSpMkLst>
            <pc:docMk/>
            <pc:sldMk cId="2535910965" sldId="395"/>
            <ac:grpSpMk id="39" creationId="{FC30E345-E6E4-0C73-40EE-0D56F14610AF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5:28.193" v="200" actId="14100"/>
          <ac:grpSpMkLst>
            <pc:docMk/>
            <pc:sldMk cId="2535910965" sldId="395"/>
            <ac:grpSpMk id="55" creationId="{AAE0060E-9090-D2B2-34FC-215B0BF6225A}"/>
          </ac:grpSpMkLst>
        </pc:grpChg>
        <pc:grpChg chg="add">
          <ac:chgData name="Xin Zhang (Shanghai Wicresoft Co,.Ltd.)" userId="474f572f-8271-4f60-858e-cee871e0aec6" providerId="ADAL" clId="{906B4962-F2A3-49F8-B017-43804775A144}" dt="2022-10-26T07:24:33.062" v="192" actId="164"/>
          <ac:grpSpMkLst>
            <pc:docMk/>
            <pc:sldMk cId="2535910965" sldId="395"/>
            <ac:grpSpMk id="56" creationId="{93B11479-FE3D-EFFE-8326-65C799F6BA21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3" creationId="{3EBC269B-F211-CB84-B8B4-201EED82AA27}"/>
          </ac:picMkLst>
        </pc:picChg>
        <pc:picChg chg="mod">
          <ac:chgData name="Xin Zhang (Shanghai Wicresoft Co,.Ltd.)" userId="474f572f-8271-4f60-858e-cee871e0aec6" providerId="ADAL" clId="{906B4962-F2A3-49F8-B017-43804775A144}" dt="2022-10-26T07:09:59.422" v="174"/>
          <ac:picMkLst>
            <pc:docMk/>
            <pc:sldMk cId="2535910965" sldId="395"/>
            <ac:picMk id="4" creationId="{0D2C05E0-733E-786A-A945-75218D7A92F8}"/>
          </ac:picMkLst>
        </pc:picChg>
        <pc:picChg chg="del">
          <ac:chgData name="Xin Zhang (Shanghai Wicresoft Co,.Ltd.)" userId="474f572f-8271-4f60-858e-cee871e0aec6" providerId="ADAL" clId="{906B4962-F2A3-49F8-B017-43804775A144}" dt="2022-10-26T07:09:47.746" v="173" actId="478"/>
          <ac:picMkLst>
            <pc:docMk/>
            <pc:sldMk cId="2535910965" sldId="395"/>
            <ac:picMk id="24" creationId="{6377E12A-7F45-CBC5-4565-2225797E691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49" creationId="{4752E251-B4FC-A495-E697-B3FCDB0BEFAA}"/>
          </ac:picMkLst>
        </pc:picChg>
        <pc:picChg chg="mod topLvl">
          <ac:chgData name="Xin Zhang (Shanghai Wicresoft Co,.Ltd.)" userId="474f572f-8271-4f60-858e-cee871e0aec6" providerId="ADAL" clId="{906B4962-F2A3-49F8-B017-43804775A144}" dt="2022-10-26T07:24:22.643" v="189" actId="165"/>
          <ac:picMkLst>
            <pc:docMk/>
            <pc:sldMk cId="2535910965" sldId="395"/>
            <ac:picMk id="50" creationId="{F728FBCB-E77E-3F2E-AFB0-ABA8DAA7E60E}"/>
          </ac:picMkLst>
        </pc:picChg>
        <pc:picChg chg="mod">
          <ac:chgData name="Xin Zhang (Shanghai Wicresoft Co,.Ltd.)" userId="474f572f-8271-4f60-858e-cee871e0aec6" providerId="ADAL" clId="{906B4962-F2A3-49F8-B017-43804775A144}" dt="2022-10-26T07:16:05.859" v="187"/>
          <ac:picMkLst>
            <pc:docMk/>
            <pc:sldMk cId="2535910965" sldId="395"/>
            <ac:picMk id="51" creationId="{86ED79E0-6C33-DEDE-D3CC-325CA39D2D3A}"/>
          </ac:picMkLst>
        </pc:picChg>
        <pc:cxnChg chg="del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16" creationId="{02C9AAFE-9996-E99F-6553-B0FE546A865C}"/>
          </ac:cxnSpMkLst>
        </pc:cxnChg>
        <pc:cxnChg chg="del mod">
          <ac:chgData name="Xin Zhang (Shanghai Wicresoft Co,.Ltd.)" userId="474f572f-8271-4f60-858e-cee871e0aec6" providerId="ADAL" clId="{906B4962-F2A3-49F8-B017-43804775A144}" dt="2022-10-26T07:09:47.274" v="172" actId="478"/>
          <ac:cxnSpMkLst>
            <pc:docMk/>
            <pc:sldMk cId="2535910965" sldId="395"/>
            <ac:cxnSpMk id="23" creationId="{9749DFB9-1825-D4F9-E61A-5B1918504B39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6" creationId="{D56D7B60-D805-17DA-4618-7F2C03EC7432}"/>
          </ac:cxnSpMkLst>
        </pc:cxnChg>
        <pc:cxnChg chg="add del mod">
          <ac:chgData name="Xin Zhang (Shanghai Wicresoft Co,.Ltd.)" userId="474f572f-8271-4f60-858e-cee871e0aec6" providerId="ADAL" clId="{906B4962-F2A3-49F8-B017-43804775A144}" dt="2022-10-26T07:15:50.461" v="186" actId="478"/>
          <ac:cxnSpMkLst>
            <pc:docMk/>
            <pc:sldMk cId="2535910965" sldId="395"/>
            <ac:cxnSpMk id="28" creationId="{AB50CD47-B570-A898-5F52-E02B5D5C2B0F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2" creationId="{6F33324F-55E9-E862-3A12-CFB1A6B0833D}"/>
          </ac:cxnSpMkLst>
        </pc:cxnChg>
        <pc:cxnChg chg="mod topLvl">
          <ac:chgData name="Xin Zhang (Shanghai Wicresoft Co,.Ltd.)" userId="474f572f-8271-4f60-858e-cee871e0aec6" providerId="ADAL" clId="{906B4962-F2A3-49F8-B017-43804775A144}" dt="2022-10-26T07:24:22.643" v="189" actId="165"/>
          <ac:cxnSpMkLst>
            <pc:docMk/>
            <pc:sldMk cId="2535910965" sldId="395"/>
            <ac:cxnSpMk id="48" creationId="{431583A7-86AA-98CF-DB62-849734B068BB}"/>
          </ac:cxnSpMkLst>
        </pc:cxnChg>
      </pc:sldChg>
      <pc:sldChg chg="addSp delSp modSp new mod modShow">
        <pc:chgData name="Xin Zhang (Shanghai Wicresoft Co,.Ltd.)" userId="474f572f-8271-4f60-858e-cee871e0aec6" providerId="ADAL" clId="{906B4962-F2A3-49F8-B017-43804775A144}" dt="2022-10-26T07:28:26.562" v="258" actId="729"/>
        <pc:sldMkLst>
          <pc:docMk/>
          <pc:sldMk cId="2587858809" sldId="396"/>
        </pc:sldMkLst>
        <pc:spChg chg="mod">
          <ac:chgData name="Xin Zhang (Shanghai Wicresoft Co,.Ltd.)" userId="474f572f-8271-4f60-858e-cee871e0aec6" providerId="ADAL" clId="{906B4962-F2A3-49F8-B017-43804775A144}" dt="2022-10-26T07:27:29.855" v="251" actId="20577"/>
          <ac:spMkLst>
            <pc:docMk/>
            <pc:sldMk cId="2587858809" sldId="396"/>
            <ac:spMk id="2" creationId="{13CAB96D-0C5D-7739-1347-EA92E13623D5}"/>
          </ac:spMkLst>
        </pc:spChg>
        <pc:spChg chg="del">
          <ac:chgData name="Xin Zhang (Shanghai Wicresoft Co,.Ltd.)" userId="474f572f-8271-4f60-858e-cee871e0aec6" providerId="ADAL" clId="{906B4962-F2A3-49F8-B017-43804775A144}" dt="2022-10-26T07:28:19.883" v="257" actId="478"/>
          <ac:spMkLst>
            <pc:docMk/>
            <pc:sldMk cId="2587858809" sldId="396"/>
            <ac:spMk id="3" creationId="{72BCFA28-A7BD-FE0D-685E-F5392ED4A188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5" creationId="{390D813C-A47E-198F-71D9-21DA267FE245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8" creationId="{B2242C62-00FA-3C66-F990-DDCB2F50A739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1" creationId="{146AA76B-AA8E-BBD9-50D8-4DDE7D92AE12}"/>
          </ac:spMkLst>
        </pc:spChg>
        <pc:spChg chg="mod">
          <ac:chgData name="Xin Zhang (Shanghai Wicresoft Co,.Ltd.)" userId="474f572f-8271-4f60-858e-cee871e0aec6" providerId="ADAL" clId="{906B4962-F2A3-49F8-B017-43804775A144}" dt="2022-10-26T07:26:36.408" v="202"/>
          <ac:spMkLst>
            <pc:docMk/>
            <pc:sldMk cId="2587858809" sldId="396"/>
            <ac:spMk id="14" creationId="{F580D352-60EA-8DCF-D22B-27CEF0618B16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17" creationId="{9D454E76-83F9-A94D-4281-FB271F95C46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0" creationId="{1D32BAD7-E5EA-7982-FCEC-0AC6D17EA294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3" creationId="{7673E28D-9249-A91D-F963-0B5E9127A233}"/>
          </ac:spMkLst>
        </pc:spChg>
        <pc:spChg chg="mod">
          <ac:chgData name="Xin Zhang (Shanghai Wicresoft Co,.Ltd.)" userId="474f572f-8271-4f60-858e-cee871e0aec6" providerId="ADAL" clId="{906B4962-F2A3-49F8-B017-43804775A144}" dt="2022-10-26T07:26:38.265" v="203"/>
          <ac:spMkLst>
            <pc:docMk/>
            <pc:sldMk cId="2587858809" sldId="396"/>
            <ac:spMk id="26" creationId="{D8B388B4-D0FA-1A81-802B-83EF00BA930A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4.889" v="255" actId="21"/>
          <ac:spMkLst>
            <pc:docMk/>
            <pc:sldMk cId="2587858809" sldId="396"/>
            <ac:spMk id="28" creationId="{4F06BEA8-9962-2C3C-B6FE-66D9046E8599}"/>
          </ac:spMkLst>
        </pc:spChg>
        <pc:spChg chg="add mod">
          <ac:chgData name="Xin Zhang (Shanghai Wicresoft Co,.Ltd.)" userId="474f572f-8271-4f60-858e-cee871e0aec6" providerId="ADAL" clId="{906B4962-F2A3-49F8-B017-43804775A144}" dt="2022-10-26T07:28:05.980" v="256"/>
          <ac:spMkLst>
            <pc:docMk/>
            <pc:sldMk cId="2587858809" sldId="396"/>
            <ac:spMk id="29" creationId="{D11B3D09-2717-D1D5-A954-48802553F7AD}"/>
          </ac:spMkLst>
        </pc:s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4" creationId="{30BDAE9F-0096-B6F1-6A84-D50E6DE9BC9D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7" creationId="{0791975E-A3AA-C18E-3EB8-CA99A6319D3C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0" creationId="{D989DD6B-0A24-8346-3F4C-E11F41BFF6D8}"/>
          </ac:grpSpMkLst>
        </pc:grpChg>
        <pc:grpChg chg="add mod">
          <ac:chgData name="Xin Zhang (Shanghai Wicresoft Co,.Ltd.)" userId="474f572f-8271-4f60-858e-cee871e0aec6" providerId="ADAL" clId="{906B4962-F2A3-49F8-B017-43804775A144}" dt="2022-10-26T07:26:36.408" v="202"/>
          <ac:grpSpMkLst>
            <pc:docMk/>
            <pc:sldMk cId="2587858809" sldId="396"/>
            <ac:grpSpMk id="13" creationId="{B348BB1B-4C75-6C29-F682-B54863F127E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6" creationId="{546C2FCC-2F07-83C7-FC81-D883F35E6FE4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19" creationId="{F54C27B2-B26B-D150-6E3B-28E053E16335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2" creationId="{22277018-D43E-09D6-12A5-4D50A41B2857}"/>
          </ac:grpSpMkLst>
        </pc:grpChg>
        <pc:grpChg chg="add del mod">
          <ac:chgData name="Xin Zhang (Shanghai Wicresoft Co,.Ltd.)" userId="474f572f-8271-4f60-858e-cee871e0aec6" providerId="ADAL" clId="{906B4962-F2A3-49F8-B017-43804775A144}" dt="2022-10-26T07:26:40.729" v="204"/>
          <ac:grpSpMkLst>
            <pc:docMk/>
            <pc:sldMk cId="2587858809" sldId="396"/>
            <ac:grpSpMk id="25" creationId="{8D7CB224-6ADA-3F09-81A3-4C6769DA2EF6}"/>
          </ac:grpSpMkLst>
        </pc:grp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6" creationId="{B44397D6-2D48-E345-A7D9-C72E4CA672F7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9" creationId="{23A7C6CA-8ACC-4EAE-6624-E962EE02B113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2" creationId="{EB67744C-B384-22EE-3AE5-0DF3B6B7BBE5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6.408" v="202"/>
          <ac:picMkLst>
            <pc:docMk/>
            <pc:sldMk cId="2587858809" sldId="396"/>
            <ac:picMk id="15" creationId="{558AFF99-F06F-E7BD-DD8D-E0DCFE4927B6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18" creationId="{7344749A-C401-1996-7FA7-7680D0E521EC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1" creationId="{AA1BA246-BF3C-8D4B-4691-D996A707C661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4" creationId="{8DD1D9CD-BA86-7153-0947-D58B41DB8AC9}"/>
          </ac:picMkLst>
        </pc:picChg>
        <pc:picChg chg="mod">
          <ac:chgData name="Xin Zhang (Shanghai Wicresoft Co,.Ltd.)" userId="474f572f-8271-4f60-858e-cee871e0aec6" providerId="ADAL" clId="{906B4962-F2A3-49F8-B017-43804775A144}" dt="2022-10-26T07:26:38.265" v="203"/>
          <ac:picMkLst>
            <pc:docMk/>
            <pc:sldMk cId="2587858809" sldId="396"/>
            <ac:picMk id="27" creationId="{9AC841B7-335C-8F23-B684-1B3ED0080E2A}"/>
          </ac:picMkLst>
        </pc:picChg>
      </pc:sldChg>
      <pc:sldMasterChg chg="modSp modSldLayout">
        <pc:chgData name="Xin Zhang (Shanghai Wicresoft Co,.Ltd.)" userId="474f572f-8271-4f60-858e-cee871e0aec6" providerId="ADAL" clId="{906B4962-F2A3-49F8-B017-43804775A144}" dt="2022-10-26T06:36:18.754" v="70" actId="21"/>
        <pc:sldMasterMkLst>
          <pc:docMk/>
          <pc:sldMasterMk cId="2792937711" sldId="2147483670"/>
        </pc:sldMasterMkLst>
        <pc:sldLayoutChg chg="modSp mod">
          <pc:chgData name="Xin Zhang (Shanghai Wicresoft Co,.Ltd.)" userId="474f572f-8271-4f60-858e-cee871e0aec6" providerId="ADAL" clId="{906B4962-F2A3-49F8-B017-43804775A144}" dt="2022-10-26T06:35:53.680" v="67"/>
          <pc:sldLayoutMkLst>
            <pc:docMk/>
            <pc:sldMasterMk cId="2792937711" sldId="2147483670"/>
            <pc:sldLayoutMk cId="2495018948" sldId="2147483671"/>
          </pc:sldLayoutMkLst>
          <pc:spChg chg="mod">
            <ac:chgData name="Xin Zhang (Shanghai Wicresoft Co,.Ltd.)" userId="474f572f-8271-4f60-858e-cee871e0aec6" providerId="ADAL" clId="{906B4962-F2A3-49F8-B017-43804775A144}" dt="2022-10-26T06:35:53.680" v="67"/>
            <ac:spMkLst>
              <pc:docMk/>
              <pc:sldMasterMk cId="2792937711" sldId="2147483670"/>
              <pc:sldLayoutMk cId="2495018948" sldId="2147483671"/>
              <ac:spMk id="9" creationId="{CA939A61-406D-45DC-B757-059EFAA05866}"/>
            </ac:spMkLst>
          </pc:spChg>
        </pc:sldLayoutChg>
        <pc:sldLayoutChg chg="addSp delSp modSp mod">
          <pc:chgData name="Xin Zhang (Shanghai Wicresoft Co,.Ltd.)" userId="474f572f-8271-4f60-858e-cee871e0aec6" providerId="ADAL" clId="{906B4962-F2A3-49F8-B017-43804775A144}" dt="2022-10-26T06:36:18.754" v="70" actId="21"/>
          <pc:sldLayoutMkLst>
            <pc:docMk/>
            <pc:sldMasterMk cId="2792937711" sldId="2147483670"/>
            <pc:sldLayoutMk cId="318105987" sldId="2147483673"/>
          </pc:sldLayoutMkLst>
          <pc:spChg chg="add del">
            <ac:chgData name="Xin Zhang (Shanghai Wicresoft Co,.Ltd.)" userId="474f572f-8271-4f60-858e-cee871e0aec6" providerId="ADAL" clId="{906B4962-F2A3-49F8-B017-43804775A144}" dt="2022-10-26T06:36:18.754" v="70" actId="21"/>
            <ac:spMkLst>
              <pc:docMk/>
              <pc:sldMasterMk cId="2792937711" sldId="2147483670"/>
              <pc:sldLayoutMk cId="318105987" sldId="2147483673"/>
              <ac:spMk id="11" creationId="{3CCCD118-A808-47B5-869B-310AF975DC9C}"/>
            </ac:spMkLst>
          </pc:spChg>
          <pc:cxnChg chg="del">
            <ac:chgData name="Xin Zhang (Shanghai Wicresoft Co,.Ltd.)" userId="474f572f-8271-4f60-858e-cee871e0aec6" providerId="ADAL" clId="{906B4962-F2A3-49F8-B017-43804775A144}" dt="2022-10-26T06:36:18.754" v="70" actId="21"/>
            <ac:cxnSpMkLst>
              <pc:docMk/>
              <pc:sldMasterMk cId="2792937711" sldId="2147483670"/>
              <pc:sldLayoutMk cId="318105987" sldId="2147483673"/>
              <ac:cxnSpMk id="10" creationId="{5866F782-5852-4C4E-B3FE-2AD687E8AC1B}"/>
            </ac:cxnSpMkLst>
          </pc:cxnChg>
        </pc:sldLayoutChg>
        <pc:sldLayoutChg chg="modSp">
          <pc:chgData name="Xin Zhang (Shanghai Wicresoft Co,.Ltd.)" userId="474f572f-8271-4f60-858e-cee871e0aec6" providerId="ADAL" clId="{906B4962-F2A3-49F8-B017-43804775A144}" dt="2022-10-26T06:30:43.866" v="43" actId="735"/>
          <pc:sldLayoutMkLst>
            <pc:docMk/>
            <pc:sldMasterMk cId="2792937711" sldId="2147483670"/>
            <pc:sldLayoutMk cId="1200329729" sldId="2147483674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4.280" v="44" actId="735"/>
          <pc:sldLayoutMkLst>
            <pc:docMk/>
            <pc:sldMasterMk cId="2792937711" sldId="2147483670"/>
            <pc:sldLayoutMk cId="1627617443" sldId="2147483675"/>
          </pc:sldLayoutMkLst>
        </pc:sldLayoutChg>
        <pc:sldLayoutChg chg="modSp">
          <pc:chgData name="Xin Zhang (Shanghai Wicresoft Co,.Ltd.)" userId="474f572f-8271-4f60-858e-cee871e0aec6" providerId="ADAL" clId="{906B4962-F2A3-49F8-B017-43804775A144}" dt="2022-10-26T06:30:45.428" v="45" actId="735"/>
          <pc:sldLayoutMkLst>
            <pc:docMk/>
            <pc:sldMasterMk cId="2792937711" sldId="2147483670"/>
            <pc:sldLayoutMk cId="1696337311" sldId="2147483676"/>
          </pc:sldLayoutMkLst>
        </pc:sldLayoutChg>
        <pc:sldLayoutChg chg="modSp mod">
          <pc:chgData name="Xin Zhang (Shanghai Wicresoft Co,.Ltd.)" userId="474f572f-8271-4f60-858e-cee871e0aec6" providerId="ADAL" clId="{906B4962-F2A3-49F8-B017-43804775A144}" dt="2022-10-26T06:35:45.368" v="66" actId="20577"/>
          <pc:sldLayoutMkLst>
            <pc:docMk/>
            <pc:sldMasterMk cId="2792937711" sldId="2147483670"/>
            <pc:sldLayoutMk cId="949850766" sldId="2147483677"/>
          </pc:sldLayoutMkLst>
          <pc:spChg chg="mod">
            <ac:chgData name="Xin Zhang (Shanghai Wicresoft Co,.Ltd.)" userId="474f572f-8271-4f60-858e-cee871e0aec6" providerId="ADAL" clId="{906B4962-F2A3-49F8-B017-43804775A144}" dt="2022-10-26T06:35:45.368" v="66" actId="20577"/>
            <ac:spMkLst>
              <pc:docMk/>
              <pc:sldMasterMk cId="2792937711" sldId="2147483670"/>
              <pc:sldLayoutMk cId="949850766" sldId="2147483677"/>
              <ac:spMk id="9" creationId="{A01EED25-4D2A-435D-A5F9-01DCC2F07486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5BC8E48-20AE-4200-B6DB-4444C5FB22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2FE0F4-1360-48A8-A402-54BD63923D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309ED-61F3-4C82-8A0F-FA1D96CB3017}" type="datetimeFigureOut">
              <a:rPr lang="zh-CN" altLang="en-US" smtClean="0"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2023/2/14</a:t>
            </a:fld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4A90E0-C77B-4A5A-9E69-F8F16C9CEE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72AFC1C-34CE-4B1C-BE44-B93C6B9FDD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E7A57-BA64-4947-942C-E9D749E3156C}" type="slidenum">
              <a:rPr lang="zh-CN" altLang="en-US" smtClean="0"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‹#›</a:t>
            </a:fld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44604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L" panose="00020600040101010101" pitchFamily="18" charset="-122"/>
                <a:ea typeface="阿里巴巴普惠体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L" panose="00020600040101010101" pitchFamily="18" charset="-122"/>
                <a:ea typeface="阿里巴巴普惠体 L" panose="00020600040101010101" pitchFamily="18" charset="-122"/>
              </a:defRPr>
            </a:lvl1pPr>
          </a:lstStyle>
          <a:p>
            <a:fld id="{D7BBE6FB-4983-42F5-B216-1A2ADEE7DF7A}" type="datetimeFigureOut">
              <a:rPr lang="zh-CN" altLang="en-US" smtClean="0"/>
              <a:pPr/>
              <a:t>2023/2/14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L" panose="00020600040101010101" pitchFamily="18" charset="-122"/>
                <a:ea typeface="阿里巴巴普惠体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L" panose="00020600040101010101" pitchFamily="18" charset="-122"/>
                <a:ea typeface="阿里巴巴普惠体 L" panose="00020600040101010101" pitchFamily="18" charset="-122"/>
              </a:defRPr>
            </a:lvl1pPr>
          </a:lstStyle>
          <a:p>
            <a:fld id="{2B735503-9D21-443F-BC18-5459550EB7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L" panose="00020600040101010101" pitchFamily="18" charset="-122"/>
        <a:ea typeface="阿里巴巴普惠体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L" panose="00020600040101010101" pitchFamily="18" charset="-122"/>
        <a:ea typeface="阿里巴巴普惠体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L" panose="00020600040101010101" pitchFamily="18" charset="-122"/>
        <a:ea typeface="阿里巴巴普惠体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L" panose="00020600040101010101" pitchFamily="18" charset="-122"/>
        <a:ea typeface="阿里巴巴普惠体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L" panose="00020600040101010101" pitchFamily="18" charset="-122"/>
        <a:ea typeface="阿里巴巴普惠体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493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438E51A-968B-4B38-B560-9DE383233FE2}"/>
              </a:ext>
            </a:extLst>
          </p:cNvPr>
          <p:cNvSpPr/>
          <p:nvPr userDrawn="1"/>
        </p:nvSpPr>
        <p:spPr>
          <a:xfrm>
            <a:off x="0" y="0"/>
            <a:ext cx="12192000" cy="6776961"/>
          </a:xfrm>
          <a:custGeom>
            <a:avLst/>
            <a:gdLst>
              <a:gd name="connsiteX0" fmla="*/ 11786883 w 12192000"/>
              <a:gd name="connsiteY0" fmla="*/ 0 h 6776961"/>
              <a:gd name="connsiteX1" fmla="*/ 12192000 w 12192000"/>
              <a:gd name="connsiteY1" fmla="*/ 0 h 6776961"/>
              <a:gd name="connsiteX2" fmla="*/ 12192000 w 12192000"/>
              <a:gd name="connsiteY2" fmla="*/ 6776961 h 6776961"/>
              <a:gd name="connsiteX3" fmla="*/ 0 w 12192000"/>
              <a:gd name="connsiteY3" fmla="*/ 6776961 h 6776961"/>
              <a:gd name="connsiteX4" fmla="*/ 0 w 12192000"/>
              <a:gd name="connsiteY4" fmla="*/ 50416 h 6776961"/>
              <a:gd name="connsiteX5" fmla="*/ 44259 w 12192000"/>
              <a:gd name="connsiteY5" fmla="*/ 90690 h 6776961"/>
              <a:gd name="connsiteX6" fmla="*/ 366177 w 12192000"/>
              <a:gd name="connsiteY6" fmla="*/ 434191 h 6776961"/>
              <a:gd name="connsiteX7" fmla="*/ 959922 w 12192000"/>
              <a:gd name="connsiteY7" fmla="*/ 2633071 h 6776961"/>
              <a:gd name="connsiteX8" fmla="*/ 3117376 w 12192000"/>
              <a:gd name="connsiteY8" fmla="*/ 3809225 h 6776961"/>
              <a:gd name="connsiteX9" fmla="*/ 4182830 w 12192000"/>
              <a:gd name="connsiteY9" fmla="*/ 5061172 h 6776961"/>
              <a:gd name="connsiteX10" fmla="*/ 6078567 w 12192000"/>
              <a:gd name="connsiteY10" fmla="*/ 5798360 h 6776961"/>
              <a:gd name="connsiteX11" fmla="*/ 8009672 w 12192000"/>
              <a:gd name="connsiteY11" fmla="*/ 5064019 h 6776961"/>
              <a:gd name="connsiteX12" fmla="*/ 8972671 w 12192000"/>
              <a:gd name="connsiteY12" fmla="*/ 3983997 h 6776961"/>
              <a:gd name="connsiteX13" fmla="*/ 10770037 w 12192000"/>
              <a:gd name="connsiteY13" fmla="*/ 2667848 h 6776961"/>
              <a:gd name="connsiteX14" fmla="*/ 11561236 w 12192000"/>
              <a:gd name="connsiteY14" fmla="*/ 420333 h 6776961"/>
              <a:gd name="connsiteX15" fmla="*/ 11676728 w 12192000"/>
              <a:gd name="connsiteY15" fmla="*/ 192691 h 677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776961">
                <a:moveTo>
                  <a:pt x="11786883" y="0"/>
                </a:moveTo>
                <a:lnTo>
                  <a:pt x="12192000" y="0"/>
                </a:lnTo>
                <a:lnTo>
                  <a:pt x="12192000" y="6776961"/>
                </a:lnTo>
                <a:lnTo>
                  <a:pt x="0" y="6776961"/>
                </a:lnTo>
                <a:lnTo>
                  <a:pt x="0" y="50416"/>
                </a:lnTo>
                <a:lnTo>
                  <a:pt x="44259" y="90690"/>
                </a:lnTo>
                <a:cubicBezTo>
                  <a:pt x="159840" y="201645"/>
                  <a:pt x="272494" y="321333"/>
                  <a:pt x="366177" y="434191"/>
                </a:cubicBezTo>
                <a:cubicBezTo>
                  <a:pt x="740911" y="885624"/>
                  <a:pt x="501389" y="2070565"/>
                  <a:pt x="959922" y="2633071"/>
                </a:cubicBezTo>
                <a:cubicBezTo>
                  <a:pt x="1418455" y="3195577"/>
                  <a:pt x="2580225" y="3404541"/>
                  <a:pt x="3117376" y="3809225"/>
                </a:cubicBezTo>
                <a:cubicBezTo>
                  <a:pt x="3654526" y="4213909"/>
                  <a:pt x="3689298" y="4729650"/>
                  <a:pt x="4182830" y="5061172"/>
                </a:cubicBezTo>
                <a:cubicBezTo>
                  <a:pt x="4676362" y="5392695"/>
                  <a:pt x="5440760" y="5797886"/>
                  <a:pt x="6078567" y="5798360"/>
                </a:cubicBezTo>
                <a:cubicBezTo>
                  <a:pt x="6716374" y="5798835"/>
                  <a:pt x="7527321" y="5366414"/>
                  <a:pt x="8009672" y="5064019"/>
                </a:cubicBezTo>
                <a:cubicBezTo>
                  <a:pt x="8492023" y="4761626"/>
                  <a:pt x="8512610" y="4383358"/>
                  <a:pt x="8972671" y="3983997"/>
                </a:cubicBezTo>
                <a:cubicBezTo>
                  <a:pt x="9432732" y="3584636"/>
                  <a:pt x="10338610" y="3261792"/>
                  <a:pt x="10770037" y="2667848"/>
                </a:cubicBezTo>
                <a:cubicBezTo>
                  <a:pt x="11201465" y="2073904"/>
                  <a:pt x="11304719" y="955941"/>
                  <a:pt x="11561236" y="420333"/>
                </a:cubicBezTo>
                <a:cubicBezTo>
                  <a:pt x="11593301" y="353382"/>
                  <a:pt x="11632369" y="275530"/>
                  <a:pt x="11676728" y="19269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9AFCDEEC-D9E6-4234-B8FC-5673C3F7F76A}"/>
              </a:ext>
            </a:extLst>
          </p:cNvPr>
          <p:cNvSpPr/>
          <p:nvPr userDrawn="1"/>
        </p:nvSpPr>
        <p:spPr>
          <a:xfrm>
            <a:off x="1099006" y="4210491"/>
            <a:ext cx="898555" cy="898555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1FBB50B-9ACD-4854-A7E9-485513574CD6}"/>
              </a:ext>
            </a:extLst>
          </p:cNvPr>
          <p:cNvSpPr/>
          <p:nvPr userDrawn="1"/>
        </p:nvSpPr>
        <p:spPr>
          <a:xfrm>
            <a:off x="2523051" y="3439889"/>
            <a:ext cx="1168000" cy="1167998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24E3E57-F761-4FB6-9DB4-D123755A5641}"/>
              </a:ext>
            </a:extLst>
          </p:cNvPr>
          <p:cNvSpPr/>
          <p:nvPr userDrawn="1"/>
        </p:nvSpPr>
        <p:spPr>
          <a:xfrm>
            <a:off x="8560997" y="3627638"/>
            <a:ext cx="875490" cy="875486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2102971" y="1401349"/>
            <a:ext cx="7986059" cy="9233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>
              <a:lnSpc>
                <a:spcPct val="100000"/>
              </a:lnSpc>
              <a:defRPr lang="zh-CN" altLang="en-US" sz="5400" b="1" dirty="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F76F6363-8E7A-4910-808A-39D51367A32A}"/>
              </a:ext>
            </a:extLst>
          </p:cNvPr>
          <p:cNvSpPr/>
          <p:nvPr userDrawn="1"/>
        </p:nvSpPr>
        <p:spPr>
          <a:xfrm>
            <a:off x="10331250" y="2726922"/>
            <a:ext cx="631150" cy="631148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0FA7E3F1-5899-45AA-ACB8-A6548DE4D73C}"/>
              </a:ext>
            </a:extLst>
          </p:cNvPr>
          <p:cNvSpPr/>
          <p:nvPr userDrawn="1"/>
        </p:nvSpPr>
        <p:spPr>
          <a:xfrm>
            <a:off x="129225" y="1635640"/>
            <a:ext cx="962026" cy="962023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3363AFC-62C6-4DFE-95F2-846B5A3F598B}"/>
              </a:ext>
            </a:extLst>
          </p:cNvPr>
          <p:cNvSpPr/>
          <p:nvPr userDrawn="1"/>
        </p:nvSpPr>
        <p:spPr>
          <a:xfrm>
            <a:off x="10967777" y="826636"/>
            <a:ext cx="1130822" cy="114410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E70DC68-DA45-4F7E-A151-2E6E0DEEACC7}"/>
              </a:ext>
            </a:extLst>
          </p:cNvPr>
          <p:cNvSpPr/>
          <p:nvPr userDrawn="1"/>
        </p:nvSpPr>
        <p:spPr>
          <a:xfrm>
            <a:off x="0" y="490550"/>
            <a:ext cx="12192000" cy="6367450"/>
          </a:xfrm>
          <a:custGeom>
            <a:avLst/>
            <a:gdLst>
              <a:gd name="connsiteX0" fmla="*/ 0 w 12192000"/>
              <a:gd name="connsiteY0" fmla="*/ 1575750 h 6367450"/>
              <a:gd name="connsiteX1" fmla="*/ 15929 w 12192000"/>
              <a:gd name="connsiteY1" fmla="*/ 1612005 h 6367450"/>
              <a:gd name="connsiteX2" fmla="*/ 659327 w 12192000"/>
              <a:gd name="connsiteY2" fmla="*/ 2302244 h 6367450"/>
              <a:gd name="connsiteX3" fmla="*/ 1131896 w 12192000"/>
              <a:gd name="connsiteY3" fmla="*/ 3341895 h 6367450"/>
              <a:gd name="connsiteX4" fmla="*/ 2518099 w 12192000"/>
              <a:gd name="connsiteY4" fmla="*/ 3467913 h 6367450"/>
              <a:gd name="connsiteX5" fmla="*/ 3699520 w 12192000"/>
              <a:gd name="connsiteY5" fmla="*/ 5531464 h 6367450"/>
              <a:gd name="connsiteX6" fmla="*/ 6015107 w 12192000"/>
              <a:gd name="connsiteY6" fmla="*/ 6256069 h 6367450"/>
              <a:gd name="connsiteX7" fmla="*/ 6096000 w 12192000"/>
              <a:gd name="connsiteY7" fmla="*/ 6286905 h 6367450"/>
              <a:gd name="connsiteX8" fmla="*/ 6176893 w 12192000"/>
              <a:gd name="connsiteY8" fmla="*/ 6256069 h 6367450"/>
              <a:gd name="connsiteX9" fmla="*/ 8492480 w 12192000"/>
              <a:gd name="connsiteY9" fmla="*/ 5531464 h 6367450"/>
              <a:gd name="connsiteX10" fmla="*/ 9673902 w 12192000"/>
              <a:gd name="connsiteY10" fmla="*/ 3467913 h 6367450"/>
              <a:gd name="connsiteX11" fmla="*/ 11060104 w 12192000"/>
              <a:gd name="connsiteY11" fmla="*/ 3341895 h 6367450"/>
              <a:gd name="connsiteX12" fmla="*/ 11532673 w 12192000"/>
              <a:gd name="connsiteY12" fmla="*/ 2302244 h 6367450"/>
              <a:gd name="connsiteX13" fmla="*/ 12176071 w 12192000"/>
              <a:gd name="connsiteY13" fmla="*/ 1612005 h 6367450"/>
              <a:gd name="connsiteX14" fmla="*/ 12192000 w 12192000"/>
              <a:gd name="connsiteY14" fmla="*/ 1575750 h 6367450"/>
              <a:gd name="connsiteX15" fmla="*/ 12192000 w 12192000"/>
              <a:gd name="connsiteY15" fmla="*/ 6367450 h 6367450"/>
              <a:gd name="connsiteX16" fmla="*/ 0 w 12192000"/>
              <a:gd name="connsiteY16" fmla="*/ 6367450 h 6367450"/>
              <a:gd name="connsiteX17" fmla="*/ 12192000 w 12192000"/>
              <a:gd name="connsiteY17" fmla="*/ 301 h 6367450"/>
              <a:gd name="connsiteX18" fmla="*/ 12192000 w 12192000"/>
              <a:gd name="connsiteY18" fmla="*/ 1002645 h 6367450"/>
              <a:gd name="connsiteX19" fmla="*/ 12181471 w 12192000"/>
              <a:gd name="connsiteY19" fmla="*/ 958377 h 6367450"/>
              <a:gd name="connsiteX20" fmla="*/ 12115508 w 12192000"/>
              <a:gd name="connsiteY20" fmla="*/ 396216 h 6367450"/>
              <a:gd name="connsiteX21" fmla="*/ 12174204 w 12192000"/>
              <a:gd name="connsiteY21" fmla="*/ 89208 h 6367450"/>
              <a:gd name="connsiteX22" fmla="*/ 0 w 12192000"/>
              <a:gd name="connsiteY22" fmla="*/ 0 h 6367450"/>
              <a:gd name="connsiteX23" fmla="*/ 14566 w 12192000"/>
              <a:gd name="connsiteY23" fmla="*/ 72744 h 6367450"/>
              <a:gd name="connsiteX24" fmla="*/ 76492 w 12192000"/>
              <a:gd name="connsiteY24" fmla="*/ 396216 h 6367450"/>
              <a:gd name="connsiteX25" fmla="*/ 10530 w 12192000"/>
              <a:gd name="connsiteY25" fmla="*/ 958377 h 6367450"/>
              <a:gd name="connsiteX26" fmla="*/ 0 w 12192000"/>
              <a:gd name="connsiteY26" fmla="*/ 1002646 h 636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6367450">
                <a:moveTo>
                  <a:pt x="0" y="1575750"/>
                </a:moveTo>
                <a:lnTo>
                  <a:pt x="15929" y="1612005"/>
                </a:lnTo>
                <a:cubicBezTo>
                  <a:pt x="160545" y="1863190"/>
                  <a:pt x="489333" y="2033471"/>
                  <a:pt x="659327" y="2302244"/>
                </a:cubicBezTo>
                <a:cubicBezTo>
                  <a:pt x="853606" y="2609413"/>
                  <a:pt x="822100" y="3147617"/>
                  <a:pt x="1131896" y="3341895"/>
                </a:cubicBezTo>
                <a:cubicBezTo>
                  <a:pt x="1441692" y="3536174"/>
                  <a:pt x="2090161" y="3102985"/>
                  <a:pt x="2518099" y="3467913"/>
                </a:cubicBezTo>
                <a:cubicBezTo>
                  <a:pt x="2946036" y="3832841"/>
                  <a:pt x="3116686" y="5066771"/>
                  <a:pt x="3699520" y="5531464"/>
                </a:cubicBezTo>
                <a:cubicBezTo>
                  <a:pt x="4282355" y="5996157"/>
                  <a:pt x="5618675" y="6080169"/>
                  <a:pt x="6015107" y="6256069"/>
                </a:cubicBezTo>
                <a:lnTo>
                  <a:pt x="6096000" y="6286905"/>
                </a:lnTo>
                <a:lnTo>
                  <a:pt x="6176893" y="6256069"/>
                </a:lnTo>
                <a:cubicBezTo>
                  <a:pt x="6573325" y="6080169"/>
                  <a:pt x="7909645" y="5996157"/>
                  <a:pt x="8492480" y="5531464"/>
                </a:cubicBezTo>
                <a:cubicBezTo>
                  <a:pt x="9075315" y="5066771"/>
                  <a:pt x="9245964" y="3832841"/>
                  <a:pt x="9673902" y="3467913"/>
                </a:cubicBezTo>
                <a:cubicBezTo>
                  <a:pt x="10101839" y="3102985"/>
                  <a:pt x="10750309" y="3536174"/>
                  <a:pt x="11060104" y="3341895"/>
                </a:cubicBezTo>
                <a:cubicBezTo>
                  <a:pt x="11369900" y="3147617"/>
                  <a:pt x="11338394" y="2609413"/>
                  <a:pt x="11532673" y="2302244"/>
                </a:cubicBezTo>
                <a:cubicBezTo>
                  <a:pt x="11702667" y="2033471"/>
                  <a:pt x="12031455" y="1863190"/>
                  <a:pt x="12176071" y="1612005"/>
                </a:cubicBezTo>
                <a:lnTo>
                  <a:pt x="12192000" y="1575750"/>
                </a:lnTo>
                <a:lnTo>
                  <a:pt x="12192000" y="6367450"/>
                </a:lnTo>
                <a:lnTo>
                  <a:pt x="0" y="6367450"/>
                </a:lnTo>
                <a:close/>
                <a:moveTo>
                  <a:pt x="12192000" y="301"/>
                </a:moveTo>
                <a:lnTo>
                  <a:pt x="12192000" y="1002645"/>
                </a:lnTo>
                <a:lnTo>
                  <a:pt x="12181471" y="958377"/>
                </a:lnTo>
                <a:cubicBezTo>
                  <a:pt x="12133229" y="765739"/>
                  <a:pt x="12081378" y="569492"/>
                  <a:pt x="12115508" y="396216"/>
                </a:cubicBezTo>
                <a:cubicBezTo>
                  <a:pt x="12128307" y="331238"/>
                  <a:pt x="12148581" y="220111"/>
                  <a:pt x="12174204" y="89208"/>
                </a:cubicBezTo>
                <a:close/>
                <a:moveTo>
                  <a:pt x="0" y="0"/>
                </a:moveTo>
                <a:lnTo>
                  <a:pt x="14566" y="72744"/>
                </a:lnTo>
                <a:cubicBezTo>
                  <a:pt x="41716" y="210770"/>
                  <a:pt x="63160" y="328531"/>
                  <a:pt x="76492" y="396216"/>
                </a:cubicBezTo>
                <a:cubicBezTo>
                  <a:pt x="110622" y="569492"/>
                  <a:pt x="58771" y="765739"/>
                  <a:pt x="10530" y="958377"/>
                </a:cubicBezTo>
                <a:lnTo>
                  <a:pt x="0" y="1002646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D0BF28-597D-4B72-8BB8-AF2F731B61E4}"/>
              </a:ext>
            </a:extLst>
          </p:cNvPr>
          <p:cNvGrpSpPr/>
          <p:nvPr userDrawn="1"/>
        </p:nvGrpSpPr>
        <p:grpSpPr>
          <a:xfrm>
            <a:off x="3981287" y="3098932"/>
            <a:ext cx="4313344" cy="2010113"/>
            <a:chOff x="4251917" y="3439889"/>
            <a:chExt cx="3916767" cy="1637708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7090B09F-9E9D-48F9-A9A1-60417671D2F1}"/>
                </a:ext>
              </a:extLst>
            </p:cNvPr>
            <p:cNvSpPr/>
            <p:nvPr userDrawn="1"/>
          </p:nvSpPr>
          <p:spPr>
            <a:xfrm rot="258725">
              <a:off x="4328117" y="3592289"/>
              <a:ext cx="3840567" cy="1485308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127000" dist="63500" dir="16200000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B9A8708-BA2D-4B7D-AC0E-9EA804513A56}"/>
                </a:ext>
              </a:extLst>
            </p:cNvPr>
            <p:cNvSpPr/>
            <p:nvPr userDrawn="1"/>
          </p:nvSpPr>
          <p:spPr>
            <a:xfrm>
              <a:off x="4251917" y="3439889"/>
              <a:ext cx="3840567" cy="1485308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127000" dist="63500" dir="16200000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0D6F250-5504-42AB-871E-83EB4DFF9393}"/>
              </a:ext>
            </a:extLst>
          </p:cNvPr>
          <p:cNvGrpSpPr/>
          <p:nvPr userDrawn="1"/>
        </p:nvGrpSpPr>
        <p:grpSpPr>
          <a:xfrm>
            <a:off x="2708109" y="3331728"/>
            <a:ext cx="6117235" cy="2360645"/>
            <a:chOff x="2708109" y="3020046"/>
            <a:chExt cx="6117235" cy="2360645"/>
          </a:xfrm>
        </p:grpSpPr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581C824A-6E6E-4C26-B592-044DDBEB50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8109" y="3140320"/>
              <a:ext cx="3308774" cy="2240371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1DEB5301-9B31-43A0-899F-161D8A7EB6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5834" y="3100493"/>
              <a:ext cx="3152340" cy="2134448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DDD7D655-F43B-48C3-8646-A4A12C0D17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8660" y="3020046"/>
              <a:ext cx="3152340" cy="2134448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92BBA115-F48D-4A63-8812-BCD1FE0D04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4692" y="3091488"/>
              <a:ext cx="3152340" cy="2134448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id="{4F831D81-9C4E-478D-BB82-3F8A48B3F3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3004" y="3066205"/>
              <a:ext cx="3152340" cy="2134448"/>
            </a:xfrm>
            <a:prstGeom prst="rect">
              <a:avLst/>
            </a:prstGeom>
          </p:spPr>
        </p:pic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42DDB65F-C302-4F35-9CCB-12FB82E259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1139" y="3368982"/>
            <a:ext cx="3469723" cy="4475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lang="zh-CN" altLang="en-US" sz="2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请输入副标题</a:t>
            </a:r>
            <a:endParaRPr lang="en-GB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FBA74A2-E86C-4F5B-A896-DDD9293DA881}"/>
              </a:ext>
            </a:extLst>
          </p:cNvPr>
          <p:cNvGrpSpPr/>
          <p:nvPr userDrawn="1"/>
        </p:nvGrpSpPr>
        <p:grpSpPr>
          <a:xfrm>
            <a:off x="2989782" y="4319782"/>
            <a:ext cx="6212437" cy="2538218"/>
            <a:chOff x="2989782" y="4319782"/>
            <a:chExt cx="6212437" cy="253821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11A8E0F-5C45-42F1-8D1E-1E79732F0124}"/>
                </a:ext>
              </a:extLst>
            </p:cNvPr>
            <p:cNvSpPr/>
            <p:nvPr userDrawn="1"/>
          </p:nvSpPr>
          <p:spPr>
            <a:xfrm rot="16200000" flipV="1">
              <a:off x="5939111" y="4458176"/>
              <a:ext cx="2538218" cy="2261430"/>
            </a:xfrm>
            <a:custGeom>
              <a:avLst/>
              <a:gdLst>
                <a:gd name="connsiteX0" fmla="*/ 2538218 w 2538218"/>
                <a:gd name="connsiteY0" fmla="*/ 2261430 h 2261430"/>
                <a:gd name="connsiteX1" fmla="*/ 2319990 w 2538218"/>
                <a:gd name="connsiteY1" fmla="*/ 0 h 2261430"/>
                <a:gd name="connsiteX2" fmla="*/ 186106 w 2538218"/>
                <a:gd name="connsiteY2" fmla="*/ 0 h 2261430"/>
                <a:gd name="connsiteX3" fmla="*/ 0 w 2538218"/>
                <a:gd name="connsiteY3" fmla="*/ 1928560 h 2261430"/>
                <a:gd name="connsiteX4" fmla="*/ 0 w 2538218"/>
                <a:gd name="connsiteY4" fmla="*/ 2261430 h 226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218" h="2261430">
                  <a:moveTo>
                    <a:pt x="2538218" y="2261430"/>
                  </a:moveTo>
                  <a:lnTo>
                    <a:pt x="2319990" y="0"/>
                  </a:lnTo>
                  <a:lnTo>
                    <a:pt x="186106" y="0"/>
                  </a:lnTo>
                  <a:lnTo>
                    <a:pt x="0" y="1928560"/>
                  </a:lnTo>
                  <a:lnTo>
                    <a:pt x="0" y="226143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90000"/>
                  </a:schemeClr>
                </a:gs>
                <a:gs pos="90000">
                  <a:schemeClr val="accent5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B97F0FC-9CF8-42AD-AAE7-B59E5C2B78EB}"/>
                </a:ext>
              </a:extLst>
            </p:cNvPr>
            <p:cNvSpPr/>
            <p:nvPr userDrawn="1"/>
          </p:nvSpPr>
          <p:spPr>
            <a:xfrm rot="5400000" flipH="1" flipV="1">
              <a:off x="3714942" y="4458178"/>
              <a:ext cx="2538218" cy="2261426"/>
            </a:xfrm>
            <a:custGeom>
              <a:avLst/>
              <a:gdLst>
                <a:gd name="connsiteX0" fmla="*/ 2538218 w 2538218"/>
                <a:gd name="connsiteY0" fmla="*/ 2261426 h 2261426"/>
                <a:gd name="connsiteX1" fmla="*/ 0 w 2538218"/>
                <a:gd name="connsiteY1" fmla="*/ 2261426 h 2261426"/>
                <a:gd name="connsiteX2" fmla="*/ 0 w 2538218"/>
                <a:gd name="connsiteY2" fmla="*/ 1928556 h 2261426"/>
                <a:gd name="connsiteX3" fmla="*/ 186106 w 2538218"/>
                <a:gd name="connsiteY3" fmla="*/ 0 h 2261426"/>
                <a:gd name="connsiteX4" fmla="*/ 2319990 w 2538218"/>
                <a:gd name="connsiteY4" fmla="*/ 0 h 226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218" h="2261426">
                  <a:moveTo>
                    <a:pt x="2538218" y="2261426"/>
                  </a:moveTo>
                  <a:lnTo>
                    <a:pt x="0" y="2261426"/>
                  </a:lnTo>
                  <a:lnTo>
                    <a:pt x="0" y="1928556"/>
                  </a:lnTo>
                  <a:lnTo>
                    <a:pt x="186106" y="0"/>
                  </a:lnTo>
                  <a:lnTo>
                    <a:pt x="231999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88000">
                  <a:schemeClr val="accent6"/>
                </a:gs>
              </a:gsLst>
              <a:lin ang="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4C1DC6B5-BD79-4F90-AF9A-44EA47AA8960}"/>
                </a:ext>
              </a:extLst>
            </p:cNvPr>
            <p:cNvSpPr/>
            <p:nvPr userDrawn="1"/>
          </p:nvSpPr>
          <p:spPr>
            <a:xfrm rot="21256156">
              <a:off x="2989782" y="4456691"/>
              <a:ext cx="3186655" cy="1137612"/>
            </a:xfrm>
            <a:prstGeom prst="parallelogram">
              <a:avLst>
                <a:gd name="adj" fmla="val 75307"/>
              </a:avLst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EB8E6AA0-78B2-4D37-AF81-0E0DC3E2ADD4}"/>
                </a:ext>
              </a:extLst>
            </p:cNvPr>
            <p:cNvSpPr/>
            <p:nvPr userDrawn="1"/>
          </p:nvSpPr>
          <p:spPr>
            <a:xfrm rot="343844" flipH="1">
              <a:off x="6015564" y="4461376"/>
              <a:ext cx="3186655" cy="1137612"/>
            </a:xfrm>
            <a:prstGeom prst="parallelogram">
              <a:avLst>
                <a:gd name="adj" fmla="val 75307"/>
              </a:avLst>
            </a:prstGeom>
            <a:gradFill flip="none" rotWithShape="1"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DC3E338-662C-46F4-8EDF-88E94C5B01CD}"/>
              </a:ext>
            </a:extLst>
          </p:cNvPr>
          <p:cNvSpPr/>
          <p:nvPr userDrawn="1"/>
        </p:nvSpPr>
        <p:spPr>
          <a:xfrm>
            <a:off x="0" y="2503607"/>
            <a:ext cx="12192000" cy="4354393"/>
          </a:xfrm>
          <a:custGeom>
            <a:avLst/>
            <a:gdLst>
              <a:gd name="connsiteX0" fmla="*/ 0 w 12192000"/>
              <a:gd name="connsiteY0" fmla="*/ 34684 h 4354393"/>
              <a:gd name="connsiteX1" fmla="*/ 15213 w 12192000"/>
              <a:gd name="connsiteY1" fmla="*/ 48948 h 4354393"/>
              <a:gd name="connsiteX2" fmla="*/ 329542 w 12192000"/>
              <a:gd name="connsiteY2" fmla="*/ 448370 h 4354393"/>
              <a:gd name="connsiteX3" fmla="*/ 644462 w 12192000"/>
              <a:gd name="connsiteY3" fmla="*/ 1853398 h 4354393"/>
              <a:gd name="connsiteX4" fmla="*/ 2291737 w 12192000"/>
              <a:gd name="connsiteY4" fmla="*/ 2071421 h 4354393"/>
              <a:gd name="connsiteX5" fmla="*/ 2848905 w 12192000"/>
              <a:gd name="connsiteY5" fmla="*/ 3428000 h 4354393"/>
              <a:gd name="connsiteX6" fmla="*/ 4326607 w 12192000"/>
              <a:gd name="connsiteY6" fmla="*/ 4130515 h 4354393"/>
              <a:gd name="connsiteX7" fmla="*/ 6018344 w 12192000"/>
              <a:gd name="connsiteY7" fmla="*/ 4342603 h 4354393"/>
              <a:gd name="connsiteX8" fmla="*/ 6053920 w 12192000"/>
              <a:gd name="connsiteY8" fmla="*/ 4354393 h 4354393"/>
              <a:gd name="connsiteX9" fmla="*/ 0 w 12192000"/>
              <a:gd name="connsiteY9" fmla="*/ 4354393 h 4354393"/>
              <a:gd name="connsiteX10" fmla="*/ 12192000 w 12192000"/>
              <a:gd name="connsiteY10" fmla="*/ 0 h 4354393"/>
              <a:gd name="connsiteX11" fmla="*/ 12192000 w 12192000"/>
              <a:gd name="connsiteY11" fmla="*/ 4354393 h 4354393"/>
              <a:gd name="connsiteX12" fmla="*/ 6101089 w 12192000"/>
              <a:gd name="connsiteY12" fmla="*/ 4354393 h 4354393"/>
              <a:gd name="connsiteX13" fmla="*/ 6136665 w 12192000"/>
              <a:gd name="connsiteY13" fmla="*/ 4342603 h 4354393"/>
              <a:gd name="connsiteX14" fmla="*/ 7828401 w 12192000"/>
              <a:gd name="connsiteY14" fmla="*/ 4130515 h 4354393"/>
              <a:gd name="connsiteX15" fmla="*/ 9306104 w 12192000"/>
              <a:gd name="connsiteY15" fmla="*/ 3428000 h 4354393"/>
              <a:gd name="connsiteX16" fmla="*/ 9863271 w 12192000"/>
              <a:gd name="connsiteY16" fmla="*/ 2071421 h 4354393"/>
              <a:gd name="connsiteX17" fmla="*/ 11510546 w 12192000"/>
              <a:gd name="connsiteY17" fmla="*/ 1853398 h 4354393"/>
              <a:gd name="connsiteX18" fmla="*/ 11825466 w 12192000"/>
              <a:gd name="connsiteY18" fmla="*/ 448370 h 4354393"/>
              <a:gd name="connsiteX19" fmla="*/ 12139795 w 12192000"/>
              <a:gd name="connsiteY19" fmla="*/ 48948 h 435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4354393">
                <a:moveTo>
                  <a:pt x="0" y="34684"/>
                </a:moveTo>
                <a:lnTo>
                  <a:pt x="15213" y="48948"/>
                </a:lnTo>
                <a:cubicBezTo>
                  <a:pt x="140855" y="169598"/>
                  <a:pt x="259896" y="298480"/>
                  <a:pt x="329542" y="448370"/>
                </a:cubicBezTo>
                <a:cubicBezTo>
                  <a:pt x="515264" y="848076"/>
                  <a:pt x="317430" y="1582890"/>
                  <a:pt x="644462" y="1853398"/>
                </a:cubicBezTo>
                <a:cubicBezTo>
                  <a:pt x="971495" y="2123906"/>
                  <a:pt x="1924330" y="1808987"/>
                  <a:pt x="2291737" y="2071421"/>
                </a:cubicBezTo>
                <a:cubicBezTo>
                  <a:pt x="2659144" y="2333854"/>
                  <a:pt x="2509760" y="3084817"/>
                  <a:pt x="2848905" y="3428000"/>
                </a:cubicBezTo>
                <a:cubicBezTo>
                  <a:pt x="3188049" y="3771182"/>
                  <a:pt x="3777515" y="3964980"/>
                  <a:pt x="4326607" y="4130515"/>
                </a:cubicBezTo>
                <a:cubicBezTo>
                  <a:pt x="4772744" y="4265012"/>
                  <a:pt x="5685317" y="4255581"/>
                  <a:pt x="6018344" y="4342603"/>
                </a:cubicBezTo>
                <a:lnTo>
                  <a:pt x="6053920" y="4354393"/>
                </a:lnTo>
                <a:lnTo>
                  <a:pt x="0" y="4354393"/>
                </a:lnTo>
                <a:close/>
                <a:moveTo>
                  <a:pt x="12192000" y="0"/>
                </a:moveTo>
                <a:lnTo>
                  <a:pt x="12192000" y="4354393"/>
                </a:lnTo>
                <a:lnTo>
                  <a:pt x="6101089" y="4354393"/>
                </a:lnTo>
                <a:lnTo>
                  <a:pt x="6136665" y="4342603"/>
                </a:lnTo>
                <a:cubicBezTo>
                  <a:pt x="6469693" y="4255581"/>
                  <a:pt x="7382264" y="4265012"/>
                  <a:pt x="7828401" y="4130515"/>
                </a:cubicBezTo>
                <a:cubicBezTo>
                  <a:pt x="8377493" y="3964980"/>
                  <a:pt x="8966959" y="3771182"/>
                  <a:pt x="9306104" y="3428000"/>
                </a:cubicBezTo>
                <a:cubicBezTo>
                  <a:pt x="9645249" y="3084817"/>
                  <a:pt x="9495864" y="2333854"/>
                  <a:pt x="9863271" y="2071421"/>
                </a:cubicBezTo>
                <a:cubicBezTo>
                  <a:pt x="10230678" y="1808987"/>
                  <a:pt x="11183513" y="2123906"/>
                  <a:pt x="11510546" y="1853398"/>
                </a:cubicBezTo>
                <a:cubicBezTo>
                  <a:pt x="11837579" y="1582890"/>
                  <a:pt x="11639744" y="848076"/>
                  <a:pt x="11825466" y="448370"/>
                </a:cubicBezTo>
                <a:cubicBezTo>
                  <a:pt x="11895112" y="298480"/>
                  <a:pt x="12014154" y="169598"/>
                  <a:pt x="12139795" y="48948"/>
                </a:cubicBez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dirty="0"/>
              <a:t>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018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pos="3840" userDrawn="1">
          <p15:clr>
            <a:srgbClr val="FBAE40"/>
          </p15:clr>
        </p15:guide>
        <p15:guide id="6" pos="415" userDrawn="1">
          <p15:clr>
            <a:srgbClr val="FBAE40"/>
          </p15:clr>
        </p15:guide>
        <p15:guide id="7" pos="72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C06E26-9B67-DD78-9C7E-9D4E56DA4FD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2023/2/14</a:t>
            </a:fld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DA692C-F087-68F7-621D-C3CA77E8D1A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84300C04-D25F-EB45-9D15-119D651639A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77FB77D-AB0F-4654-A933-D505EF23E5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41938" y="574366"/>
            <a:ext cx="1508125" cy="76944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Font typeface="+mj-lt"/>
              <a:buNone/>
              <a:defRPr sz="4400" b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3C587BF-8F0E-45CA-AD32-3921FC99B2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226262" y="-304905"/>
            <a:ext cx="7739476" cy="14465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Font typeface="+mj-lt"/>
              <a:buNone/>
              <a:defRPr sz="8800" b="0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  <a:gs pos="50000">
                      <a:schemeClr val="accent2">
                        <a:alpha val="1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n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4364916-79FC-4A37-B226-2AC9CCFF5A4F}"/>
              </a:ext>
            </a:extLst>
          </p:cNvPr>
          <p:cNvSpPr/>
          <p:nvPr userDrawn="1"/>
        </p:nvSpPr>
        <p:spPr>
          <a:xfrm rot="293943">
            <a:off x="8653599" y="1719674"/>
            <a:ext cx="3744480" cy="5307913"/>
          </a:xfrm>
          <a:custGeom>
            <a:avLst/>
            <a:gdLst>
              <a:gd name="connsiteX0" fmla="*/ 3317030 w 3744480"/>
              <a:gd name="connsiteY0" fmla="*/ 0 h 5307913"/>
              <a:gd name="connsiteX1" fmla="*/ 3744480 w 3744480"/>
              <a:gd name="connsiteY1" fmla="*/ 4986960 h 5307913"/>
              <a:gd name="connsiteX2" fmla="*/ 0 w 3744480"/>
              <a:gd name="connsiteY2" fmla="*/ 5307913 h 5307913"/>
              <a:gd name="connsiteX3" fmla="*/ 23749 w 3744480"/>
              <a:gd name="connsiteY3" fmla="*/ 5257789 h 5307913"/>
              <a:gd name="connsiteX4" fmla="*/ 688069 w 3744480"/>
              <a:gd name="connsiteY4" fmla="*/ 3955148 h 5307913"/>
              <a:gd name="connsiteX5" fmla="*/ 2074271 w 3744480"/>
              <a:gd name="connsiteY5" fmla="*/ 3829130 h 5307913"/>
              <a:gd name="connsiteX6" fmla="*/ 2546840 w 3744480"/>
              <a:gd name="connsiteY6" fmla="*/ 2789479 h 5307913"/>
              <a:gd name="connsiteX7" fmla="*/ 3239941 w 3744480"/>
              <a:gd name="connsiteY7" fmla="*/ 1986113 h 5307913"/>
              <a:gd name="connsiteX8" fmla="*/ 3129675 w 3744480"/>
              <a:gd name="connsiteY8" fmla="*/ 883451 h 5307913"/>
              <a:gd name="connsiteX9" fmla="*/ 3315464 w 3744480"/>
              <a:gd name="connsiteY9" fmla="*/ 5615 h 530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4480" h="5307913">
                <a:moveTo>
                  <a:pt x="3317030" y="0"/>
                </a:moveTo>
                <a:lnTo>
                  <a:pt x="3744480" y="4986960"/>
                </a:lnTo>
                <a:lnTo>
                  <a:pt x="0" y="5307913"/>
                </a:lnTo>
                <a:lnTo>
                  <a:pt x="23749" y="5257789"/>
                </a:lnTo>
                <a:cubicBezTo>
                  <a:pt x="253650" y="4750762"/>
                  <a:pt x="420607" y="4183228"/>
                  <a:pt x="688069" y="3955148"/>
                </a:cubicBezTo>
                <a:cubicBezTo>
                  <a:pt x="1116006" y="3590220"/>
                  <a:pt x="1764476" y="4023409"/>
                  <a:pt x="2074271" y="3829130"/>
                </a:cubicBezTo>
                <a:cubicBezTo>
                  <a:pt x="2384067" y="3634852"/>
                  <a:pt x="2352561" y="3096649"/>
                  <a:pt x="2546840" y="2789479"/>
                </a:cubicBezTo>
                <a:cubicBezTo>
                  <a:pt x="2741119" y="2482310"/>
                  <a:pt x="3142802" y="2303784"/>
                  <a:pt x="3239941" y="1986113"/>
                </a:cubicBezTo>
                <a:cubicBezTo>
                  <a:pt x="3337080" y="1668441"/>
                  <a:pt x="3061415" y="1230002"/>
                  <a:pt x="3129675" y="883451"/>
                </a:cubicBezTo>
                <a:cubicBezTo>
                  <a:pt x="3159672" y="731159"/>
                  <a:pt x="3230736" y="325361"/>
                  <a:pt x="3315464" y="56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3DE1E1B-1E6F-4BAD-9BC7-FB2E748D1A29}"/>
              </a:ext>
            </a:extLst>
          </p:cNvPr>
          <p:cNvSpPr/>
          <p:nvPr userDrawn="1"/>
        </p:nvSpPr>
        <p:spPr>
          <a:xfrm rot="278119">
            <a:off x="9436759" y="4351223"/>
            <a:ext cx="2847354" cy="2626123"/>
          </a:xfrm>
          <a:custGeom>
            <a:avLst/>
            <a:gdLst>
              <a:gd name="connsiteX0" fmla="*/ 2653149 w 2847354"/>
              <a:gd name="connsiteY0" fmla="*/ 0 h 2626123"/>
              <a:gd name="connsiteX1" fmla="*/ 2847354 w 2847354"/>
              <a:gd name="connsiteY1" fmla="*/ 2395264 h 2626123"/>
              <a:gd name="connsiteX2" fmla="*/ 0 w 2847354"/>
              <a:gd name="connsiteY2" fmla="*/ 2626123 h 2626123"/>
              <a:gd name="connsiteX3" fmla="*/ 7689 w 2847354"/>
              <a:gd name="connsiteY3" fmla="*/ 2589627 h 2626123"/>
              <a:gd name="connsiteX4" fmla="*/ 256015 w 2847354"/>
              <a:gd name="connsiteY4" fmla="*/ 2135558 h 2626123"/>
              <a:gd name="connsiteX5" fmla="*/ 1903290 w 2847354"/>
              <a:gd name="connsiteY5" fmla="*/ 1917535 h 2626123"/>
              <a:gd name="connsiteX6" fmla="*/ 2218210 w 2847354"/>
              <a:gd name="connsiteY6" fmla="*/ 512507 h 2626123"/>
              <a:gd name="connsiteX7" fmla="*/ 2532540 w 2847354"/>
              <a:gd name="connsiteY7" fmla="*/ 113085 h 2626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7354" h="2626123">
                <a:moveTo>
                  <a:pt x="2653149" y="0"/>
                </a:moveTo>
                <a:lnTo>
                  <a:pt x="2847354" y="2395264"/>
                </a:lnTo>
                <a:lnTo>
                  <a:pt x="0" y="2626123"/>
                </a:lnTo>
                <a:lnTo>
                  <a:pt x="7689" y="2589627"/>
                </a:lnTo>
                <a:cubicBezTo>
                  <a:pt x="53134" y="2401082"/>
                  <a:pt x="118237" y="2233970"/>
                  <a:pt x="256015" y="2135558"/>
                </a:cubicBezTo>
                <a:cubicBezTo>
                  <a:pt x="623422" y="1873124"/>
                  <a:pt x="1576257" y="2188043"/>
                  <a:pt x="1903290" y="1917535"/>
                </a:cubicBezTo>
                <a:cubicBezTo>
                  <a:pt x="2230323" y="1647027"/>
                  <a:pt x="2032488" y="912213"/>
                  <a:pt x="2218210" y="512507"/>
                </a:cubicBezTo>
                <a:cubicBezTo>
                  <a:pt x="2287856" y="362617"/>
                  <a:pt x="2406898" y="233735"/>
                  <a:pt x="2532540" y="113085"/>
                </a:cubicBez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FD19850-E9C2-43C2-99EA-D0CA2065AA02}"/>
              </a:ext>
            </a:extLst>
          </p:cNvPr>
          <p:cNvSpPr/>
          <p:nvPr userDrawn="1"/>
        </p:nvSpPr>
        <p:spPr>
          <a:xfrm rot="293943" flipH="1" flipV="1">
            <a:off x="-71501" y="-109897"/>
            <a:ext cx="2488399" cy="1994629"/>
          </a:xfrm>
          <a:custGeom>
            <a:avLst/>
            <a:gdLst>
              <a:gd name="connsiteX0" fmla="*/ 2488399 w 2488399"/>
              <a:gd name="connsiteY0" fmla="*/ 1781339 h 1994629"/>
              <a:gd name="connsiteX1" fmla="*/ 0 w 2488399"/>
              <a:gd name="connsiteY1" fmla="*/ 1994629 h 1994629"/>
              <a:gd name="connsiteX2" fmla="*/ 41775 w 2488399"/>
              <a:gd name="connsiteY2" fmla="*/ 1892703 h 1994629"/>
              <a:gd name="connsiteX3" fmla="*/ 449966 w 2488399"/>
              <a:gd name="connsiteY3" fmla="*/ 1201940 h 1994629"/>
              <a:gd name="connsiteX4" fmla="*/ 1836168 w 2488399"/>
              <a:gd name="connsiteY4" fmla="*/ 1075922 h 1994629"/>
              <a:gd name="connsiteX5" fmla="*/ 2308737 w 2488399"/>
              <a:gd name="connsiteY5" fmla="*/ 36271 h 1994629"/>
              <a:gd name="connsiteX6" fmla="*/ 2335714 w 2488399"/>
              <a:gd name="connsiteY6" fmla="*/ 0 h 199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8399" h="1994629">
                <a:moveTo>
                  <a:pt x="2488399" y="1781339"/>
                </a:moveTo>
                <a:lnTo>
                  <a:pt x="0" y="1994629"/>
                </a:lnTo>
                <a:lnTo>
                  <a:pt x="41775" y="1892703"/>
                </a:lnTo>
                <a:cubicBezTo>
                  <a:pt x="165194" y="1597839"/>
                  <a:pt x="289489" y="1338788"/>
                  <a:pt x="449966" y="1201940"/>
                </a:cubicBezTo>
                <a:cubicBezTo>
                  <a:pt x="877903" y="837012"/>
                  <a:pt x="1526373" y="1270201"/>
                  <a:pt x="1836168" y="1075922"/>
                </a:cubicBezTo>
                <a:cubicBezTo>
                  <a:pt x="2145964" y="881644"/>
                  <a:pt x="2114458" y="343441"/>
                  <a:pt x="2308737" y="36271"/>
                </a:cubicBezTo>
                <a:lnTo>
                  <a:pt x="2335714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EF45C82-EEF3-4DC6-A83E-4ECFE94AA5D9}"/>
              </a:ext>
            </a:extLst>
          </p:cNvPr>
          <p:cNvSpPr/>
          <p:nvPr userDrawn="1"/>
        </p:nvSpPr>
        <p:spPr>
          <a:xfrm rot="278119" flipH="1" flipV="1">
            <a:off x="-300" y="-62879"/>
            <a:ext cx="1548240" cy="195830"/>
          </a:xfrm>
          <a:custGeom>
            <a:avLst/>
            <a:gdLst>
              <a:gd name="connsiteX0" fmla="*/ 1548240 w 1548240"/>
              <a:gd name="connsiteY0" fmla="*/ 70301 h 195830"/>
              <a:gd name="connsiteX1" fmla="*/ 0 w 1548240"/>
              <a:gd name="connsiteY1" fmla="*/ 195830 h 195830"/>
              <a:gd name="connsiteX2" fmla="*/ 3661 w 1548240"/>
              <a:gd name="connsiteY2" fmla="*/ 191302 h 195830"/>
              <a:gd name="connsiteX3" fmla="*/ 66739 w 1548240"/>
              <a:gd name="connsiteY3" fmla="*/ 136590 h 195830"/>
              <a:gd name="connsiteX4" fmla="*/ 1472039 w 1548240"/>
              <a:gd name="connsiteY4" fmla="*/ 16648 h 195830"/>
              <a:gd name="connsiteX5" fmla="*/ 1542540 w 1548240"/>
              <a:gd name="connsiteY5" fmla="*/ 0 h 19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8240" h="195830">
                <a:moveTo>
                  <a:pt x="1548240" y="70301"/>
                </a:moveTo>
                <a:lnTo>
                  <a:pt x="0" y="195830"/>
                </a:lnTo>
                <a:lnTo>
                  <a:pt x="3661" y="191302"/>
                </a:lnTo>
                <a:cubicBezTo>
                  <a:pt x="22832" y="171302"/>
                  <a:pt x="43776" y="152992"/>
                  <a:pt x="66739" y="136590"/>
                </a:cubicBezTo>
                <a:cubicBezTo>
                  <a:pt x="365257" y="-76638"/>
                  <a:pt x="1050249" y="91278"/>
                  <a:pt x="1472039" y="16648"/>
                </a:cubicBezTo>
                <a:lnTo>
                  <a:pt x="1542540" y="0"/>
                </a:ln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0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3988251-C35C-4D65-B7E5-7DFA7CAD9E9E}"/>
              </a:ext>
            </a:extLst>
          </p:cNvPr>
          <p:cNvSpPr/>
          <p:nvPr userDrawn="1"/>
        </p:nvSpPr>
        <p:spPr>
          <a:xfrm>
            <a:off x="6096000" y="1066447"/>
            <a:ext cx="6096000" cy="4870360"/>
          </a:xfrm>
          <a:custGeom>
            <a:avLst/>
            <a:gdLst>
              <a:gd name="connsiteX0" fmla="*/ 2435180 w 6096000"/>
              <a:gd name="connsiteY0" fmla="*/ 0 h 4870360"/>
              <a:gd name="connsiteX1" fmla="*/ 6096000 w 6096000"/>
              <a:gd name="connsiteY1" fmla="*/ 0 h 4870360"/>
              <a:gd name="connsiteX2" fmla="*/ 6096000 w 6096000"/>
              <a:gd name="connsiteY2" fmla="*/ 4010567 h 4870360"/>
              <a:gd name="connsiteX3" fmla="*/ 5962810 w 6096000"/>
              <a:gd name="connsiteY3" fmla="*/ 4157113 h 4870360"/>
              <a:gd name="connsiteX4" fmla="*/ 4240878 w 6096000"/>
              <a:gd name="connsiteY4" fmla="*/ 4870360 h 4870360"/>
              <a:gd name="connsiteX5" fmla="*/ 0 w 6096000"/>
              <a:gd name="connsiteY5" fmla="*/ 4870360 h 4870360"/>
              <a:gd name="connsiteX6" fmla="*/ 0 w 6096000"/>
              <a:gd name="connsiteY6" fmla="*/ 2435180 h 4870360"/>
              <a:gd name="connsiteX7" fmla="*/ 2435180 w 6096000"/>
              <a:gd name="connsiteY7" fmla="*/ 0 h 48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4870360">
                <a:moveTo>
                  <a:pt x="2435180" y="0"/>
                </a:moveTo>
                <a:lnTo>
                  <a:pt x="6096000" y="0"/>
                </a:lnTo>
                <a:lnTo>
                  <a:pt x="6096000" y="4010567"/>
                </a:lnTo>
                <a:lnTo>
                  <a:pt x="5962810" y="4157113"/>
                </a:lnTo>
                <a:cubicBezTo>
                  <a:pt x="5522129" y="4597794"/>
                  <a:pt x="4913334" y="4870360"/>
                  <a:pt x="4240878" y="4870360"/>
                </a:cubicBezTo>
                <a:lnTo>
                  <a:pt x="0" y="4870360"/>
                </a:lnTo>
                <a:lnTo>
                  <a:pt x="0" y="2435180"/>
                </a:lnTo>
                <a:cubicBezTo>
                  <a:pt x="0" y="1090267"/>
                  <a:pt x="1090267" y="0"/>
                  <a:pt x="24351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846D30F-764B-460D-BBFD-6E40D68F067E}"/>
              </a:ext>
            </a:extLst>
          </p:cNvPr>
          <p:cNvSpPr/>
          <p:nvPr userDrawn="1"/>
        </p:nvSpPr>
        <p:spPr>
          <a:xfrm flipH="1">
            <a:off x="0" y="1066447"/>
            <a:ext cx="6096000" cy="4870360"/>
          </a:xfrm>
          <a:custGeom>
            <a:avLst/>
            <a:gdLst>
              <a:gd name="connsiteX0" fmla="*/ 6096000 w 6096000"/>
              <a:gd name="connsiteY0" fmla="*/ 0 h 4870360"/>
              <a:gd name="connsiteX1" fmla="*/ 2435180 w 6096000"/>
              <a:gd name="connsiteY1" fmla="*/ 0 h 4870360"/>
              <a:gd name="connsiteX2" fmla="*/ 0 w 6096000"/>
              <a:gd name="connsiteY2" fmla="*/ 2435180 h 4870360"/>
              <a:gd name="connsiteX3" fmla="*/ 0 w 6096000"/>
              <a:gd name="connsiteY3" fmla="*/ 4870360 h 4870360"/>
              <a:gd name="connsiteX4" fmla="*/ 4240878 w 6096000"/>
              <a:gd name="connsiteY4" fmla="*/ 4870360 h 4870360"/>
              <a:gd name="connsiteX5" fmla="*/ 5962810 w 6096000"/>
              <a:gd name="connsiteY5" fmla="*/ 4157113 h 4870360"/>
              <a:gd name="connsiteX6" fmla="*/ 6096000 w 6096000"/>
              <a:gd name="connsiteY6" fmla="*/ 4010567 h 48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4870360">
                <a:moveTo>
                  <a:pt x="6096000" y="0"/>
                </a:moveTo>
                <a:lnTo>
                  <a:pt x="2435180" y="0"/>
                </a:lnTo>
                <a:cubicBezTo>
                  <a:pt x="1090267" y="0"/>
                  <a:pt x="0" y="1090267"/>
                  <a:pt x="0" y="2435180"/>
                </a:cubicBezTo>
                <a:lnTo>
                  <a:pt x="0" y="4870360"/>
                </a:lnTo>
                <a:lnTo>
                  <a:pt x="4240878" y="4870360"/>
                </a:lnTo>
                <a:cubicBezTo>
                  <a:pt x="4913334" y="4870360"/>
                  <a:pt x="5522129" y="4597794"/>
                  <a:pt x="5962810" y="4157113"/>
                </a:cubicBezTo>
                <a:lnTo>
                  <a:pt x="6096000" y="4010567"/>
                </a:ln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6AE34EE-7B82-4D38-BA1D-301AF80764A9}"/>
              </a:ext>
            </a:extLst>
          </p:cNvPr>
          <p:cNvSpPr/>
          <p:nvPr userDrawn="1"/>
        </p:nvSpPr>
        <p:spPr>
          <a:xfrm>
            <a:off x="6096000" y="1390714"/>
            <a:ext cx="6096000" cy="4870360"/>
          </a:xfrm>
          <a:custGeom>
            <a:avLst/>
            <a:gdLst>
              <a:gd name="connsiteX0" fmla="*/ 2435180 w 6096000"/>
              <a:gd name="connsiteY0" fmla="*/ 0 h 4870360"/>
              <a:gd name="connsiteX1" fmla="*/ 6096000 w 6096000"/>
              <a:gd name="connsiteY1" fmla="*/ 0 h 4870360"/>
              <a:gd name="connsiteX2" fmla="*/ 6096000 w 6096000"/>
              <a:gd name="connsiteY2" fmla="*/ 4010567 h 4870360"/>
              <a:gd name="connsiteX3" fmla="*/ 5962810 w 6096000"/>
              <a:gd name="connsiteY3" fmla="*/ 4157113 h 4870360"/>
              <a:gd name="connsiteX4" fmla="*/ 4240878 w 6096000"/>
              <a:gd name="connsiteY4" fmla="*/ 4870360 h 4870360"/>
              <a:gd name="connsiteX5" fmla="*/ 0 w 6096000"/>
              <a:gd name="connsiteY5" fmla="*/ 4870360 h 4870360"/>
              <a:gd name="connsiteX6" fmla="*/ 0 w 6096000"/>
              <a:gd name="connsiteY6" fmla="*/ 2435180 h 4870360"/>
              <a:gd name="connsiteX7" fmla="*/ 2435180 w 6096000"/>
              <a:gd name="connsiteY7" fmla="*/ 0 h 48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4870360">
                <a:moveTo>
                  <a:pt x="2435180" y="0"/>
                </a:moveTo>
                <a:lnTo>
                  <a:pt x="6096000" y="0"/>
                </a:lnTo>
                <a:lnTo>
                  <a:pt x="6096000" y="4010567"/>
                </a:lnTo>
                <a:lnTo>
                  <a:pt x="5962810" y="4157113"/>
                </a:lnTo>
                <a:cubicBezTo>
                  <a:pt x="5522129" y="4597794"/>
                  <a:pt x="4913334" y="4870360"/>
                  <a:pt x="4240878" y="4870360"/>
                </a:cubicBezTo>
                <a:lnTo>
                  <a:pt x="0" y="4870360"/>
                </a:lnTo>
                <a:lnTo>
                  <a:pt x="0" y="2435180"/>
                </a:lnTo>
                <a:cubicBezTo>
                  <a:pt x="0" y="1090267"/>
                  <a:pt x="1090267" y="0"/>
                  <a:pt x="2435180" y="0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C96128F-1444-460C-8F29-E159CAF956E1}"/>
              </a:ext>
            </a:extLst>
          </p:cNvPr>
          <p:cNvSpPr/>
          <p:nvPr userDrawn="1"/>
        </p:nvSpPr>
        <p:spPr>
          <a:xfrm flipH="1">
            <a:off x="0" y="1390714"/>
            <a:ext cx="6096000" cy="4870360"/>
          </a:xfrm>
          <a:custGeom>
            <a:avLst/>
            <a:gdLst>
              <a:gd name="connsiteX0" fmla="*/ 6096000 w 6096000"/>
              <a:gd name="connsiteY0" fmla="*/ 0 h 4870360"/>
              <a:gd name="connsiteX1" fmla="*/ 2435180 w 6096000"/>
              <a:gd name="connsiteY1" fmla="*/ 0 h 4870360"/>
              <a:gd name="connsiteX2" fmla="*/ 0 w 6096000"/>
              <a:gd name="connsiteY2" fmla="*/ 2435180 h 4870360"/>
              <a:gd name="connsiteX3" fmla="*/ 0 w 6096000"/>
              <a:gd name="connsiteY3" fmla="*/ 4870360 h 4870360"/>
              <a:gd name="connsiteX4" fmla="*/ 4240878 w 6096000"/>
              <a:gd name="connsiteY4" fmla="*/ 4870360 h 4870360"/>
              <a:gd name="connsiteX5" fmla="*/ 5962810 w 6096000"/>
              <a:gd name="connsiteY5" fmla="*/ 4157113 h 4870360"/>
              <a:gd name="connsiteX6" fmla="*/ 6096000 w 6096000"/>
              <a:gd name="connsiteY6" fmla="*/ 4010567 h 48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4870360">
                <a:moveTo>
                  <a:pt x="6096000" y="0"/>
                </a:moveTo>
                <a:lnTo>
                  <a:pt x="2435180" y="0"/>
                </a:lnTo>
                <a:cubicBezTo>
                  <a:pt x="1090267" y="0"/>
                  <a:pt x="0" y="1090267"/>
                  <a:pt x="0" y="2435180"/>
                </a:cubicBezTo>
                <a:lnTo>
                  <a:pt x="0" y="4870360"/>
                </a:lnTo>
                <a:lnTo>
                  <a:pt x="4240878" y="4870360"/>
                </a:lnTo>
                <a:cubicBezTo>
                  <a:pt x="4913334" y="4870360"/>
                  <a:pt x="5522129" y="4597794"/>
                  <a:pt x="5962810" y="4157113"/>
                </a:cubicBezTo>
                <a:lnTo>
                  <a:pt x="6096000" y="401056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0400" y="3441497"/>
            <a:ext cx="5731164" cy="44339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lang="en-US" altLang="zh-CN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单击此处添加文本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381F12-6CE3-4BCE-DB75-98471CDF5D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3EBAC152-C384-4126-A41C-02F34DED3069}" type="datetime1">
              <a:rPr lang="zh-CN" altLang="en-US" smtClean="0"/>
              <a:pPr/>
              <a:t>2023/2/14</a:t>
            </a:fld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DEDF2E-A3FC-1ABC-FA7C-3A19CE48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97F2E6-CE9F-5462-B221-DA509016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AC8A269-98A6-401A-890F-CCDE9B683F3D}"/>
              </a:ext>
            </a:extLst>
          </p:cNvPr>
          <p:cNvSpPr/>
          <p:nvPr userDrawn="1"/>
        </p:nvSpPr>
        <p:spPr>
          <a:xfrm>
            <a:off x="660400" y="2206825"/>
            <a:ext cx="2767831" cy="72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id="{BE703988-17A2-4F86-B489-2B4B1B086D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23090" y="1883422"/>
            <a:ext cx="3673683" cy="2874185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99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76C97B4-DDAD-4027-9B27-775E7C51C3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2518167"/>
            <a:ext cx="5926380" cy="8483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Tx/>
              <a:buNone/>
              <a:defRPr sz="54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200329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defRPr b="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2023/2/14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3096C50-DA3A-4B2D-9AC9-203F6896B8B3}"/>
              </a:ext>
            </a:extLst>
          </p:cNvPr>
          <p:cNvSpPr/>
          <p:nvPr userDrawn="1"/>
        </p:nvSpPr>
        <p:spPr>
          <a:xfrm>
            <a:off x="0" y="2308916"/>
            <a:ext cx="12192000" cy="4549085"/>
          </a:xfrm>
          <a:custGeom>
            <a:avLst/>
            <a:gdLst>
              <a:gd name="connsiteX0" fmla="*/ 0 w 12192000"/>
              <a:gd name="connsiteY0" fmla="*/ 814270 h 4549085"/>
              <a:gd name="connsiteX1" fmla="*/ 18616 w 12192000"/>
              <a:gd name="connsiteY1" fmla="*/ 951405 h 4549085"/>
              <a:gd name="connsiteX2" fmla="*/ 418866 w 12192000"/>
              <a:gd name="connsiteY2" fmla="*/ 2557552 h 4549085"/>
              <a:gd name="connsiteX3" fmla="*/ 2803596 w 12192000"/>
              <a:gd name="connsiteY3" fmla="*/ 3857607 h 4549085"/>
              <a:gd name="connsiteX4" fmla="*/ 3293305 w 12192000"/>
              <a:gd name="connsiteY4" fmla="*/ 4395412 h 4549085"/>
              <a:gd name="connsiteX5" fmla="*/ 3390971 w 12192000"/>
              <a:gd name="connsiteY5" fmla="*/ 4549085 h 4549085"/>
              <a:gd name="connsiteX6" fmla="*/ 0 w 12192000"/>
              <a:gd name="connsiteY6" fmla="*/ 4549085 h 4549085"/>
              <a:gd name="connsiteX7" fmla="*/ 12192000 w 12192000"/>
              <a:gd name="connsiteY7" fmla="*/ 0 h 4549085"/>
              <a:gd name="connsiteX8" fmla="*/ 12192000 w 12192000"/>
              <a:gd name="connsiteY8" fmla="*/ 4549085 h 4549085"/>
              <a:gd name="connsiteX9" fmla="*/ 8846121 w 12192000"/>
              <a:gd name="connsiteY9" fmla="*/ 4549085 h 4549085"/>
              <a:gd name="connsiteX10" fmla="*/ 8856021 w 12192000"/>
              <a:gd name="connsiteY10" fmla="*/ 4534371 h 4549085"/>
              <a:gd name="connsiteX11" fmla="*/ 9275711 w 12192000"/>
              <a:gd name="connsiteY11" fmla="*/ 4050790 h 4549085"/>
              <a:gd name="connsiteX12" fmla="*/ 11262420 w 12192000"/>
              <a:gd name="connsiteY12" fmla="*/ 2595992 h 4549085"/>
              <a:gd name="connsiteX13" fmla="*/ 12136967 w 12192000"/>
              <a:gd name="connsiteY13" fmla="*/ 111715 h 454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4549085">
                <a:moveTo>
                  <a:pt x="0" y="814270"/>
                </a:moveTo>
                <a:lnTo>
                  <a:pt x="18616" y="951405"/>
                </a:lnTo>
                <a:cubicBezTo>
                  <a:pt x="86723" y="1511597"/>
                  <a:pt x="102093" y="2168950"/>
                  <a:pt x="418866" y="2557552"/>
                </a:cubicBezTo>
                <a:cubicBezTo>
                  <a:pt x="925703" y="3179314"/>
                  <a:pt x="2209859" y="3410292"/>
                  <a:pt x="2803596" y="3857607"/>
                </a:cubicBezTo>
                <a:cubicBezTo>
                  <a:pt x="3026246" y="4025350"/>
                  <a:pt x="3170808" y="4210356"/>
                  <a:pt x="3293305" y="4395412"/>
                </a:cubicBezTo>
                <a:lnTo>
                  <a:pt x="3390971" y="4549085"/>
                </a:lnTo>
                <a:lnTo>
                  <a:pt x="0" y="4549085"/>
                </a:lnTo>
                <a:close/>
                <a:moveTo>
                  <a:pt x="12192000" y="0"/>
                </a:moveTo>
                <a:lnTo>
                  <a:pt x="12192000" y="4549085"/>
                </a:lnTo>
                <a:lnTo>
                  <a:pt x="8846121" y="4549085"/>
                </a:lnTo>
                <a:lnTo>
                  <a:pt x="8856021" y="4534371"/>
                </a:lnTo>
                <a:cubicBezTo>
                  <a:pt x="8962629" y="4378585"/>
                  <a:pt x="9085014" y="4216327"/>
                  <a:pt x="9275711" y="4050790"/>
                </a:cubicBezTo>
                <a:cubicBezTo>
                  <a:pt x="9784237" y="3609358"/>
                  <a:pt x="10785544" y="3252505"/>
                  <a:pt x="11262420" y="2595992"/>
                </a:cubicBezTo>
                <a:cubicBezTo>
                  <a:pt x="11739296" y="1939480"/>
                  <a:pt x="11853427" y="703746"/>
                  <a:pt x="12136967" y="1117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B1E360B-BBC4-4ED1-AD71-680CB1E95123}"/>
              </a:ext>
            </a:extLst>
          </p:cNvPr>
          <p:cNvSpPr/>
          <p:nvPr userDrawn="1"/>
        </p:nvSpPr>
        <p:spPr>
          <a:xfrm>
            <a:off x="0" y="4734242"/>
            <a:ext cx="12192000" cy="2123759"/>
          </a:xfrm>
          <a:custGeom>
            <a:avLst/>
            <a:gdLst>
              <a:gd name="connsiteX0" fmla="*/ 0 w 12192000"/>
              <a:gd name="connsiteY0" fmla="*/ 0 h 2123759"/>
              <a:gd name="connsiteX1" fmla="*/ 30470 w 12192000"/>
              <a:gd name="connsiteY1" fmla="*/ 28465 h 2123759"/>
              <a:gd name="connsiteX2" fmla="*/ 429629 w 12192000"/>
              <a:gd name="connsiteY2" fmla="*/ 443014 h 2123759"/>
              <a:gd name="connsiteX3" fmla="*/ 922164 w 12192000"/>
              <a:gd name="connsiteY3" fmla="*/ 1526591 h 2123759"/>
              <a:gd name="connsiteX4" fmla="*/ 2366933 w 12192000"/>
              <a:gd name="connsiteY4" fmla="*/ 1657933 h 2123759"/>
              <a:gd name="connsiteX5" fmla="*/ 2662069 w 12192000"/>
              <a:gd name="connsiteY5" fmla="*/ 2086336 h 2123759"/>
              <a:gd name="connsiteX6" fmla="*/ 2679466 w 12192000"/>
              <a:gd name="connsiteY6" fmla="*/ 2123759 h 2123759"/>
              <a:gd name="connsiteX7" fmla="*/ 0 w 12192000"/>
              <a:gd name="connsiteY7" fmla="*/ 2123759 h 2123759"/>
              <a:gd name="connsiteX8" fmla="*/ 12192000 w 12192000"/>
              <a:gd name="connsiteY8" fmla="*/ 0 h 2123759"/>
              <a:gd name="connsiteX9" fmla="*/ 12192000 w 12192000"/>
              <a:gd name="connsiteY9" fmla="*/ 2123759 h 2123759"/>
              <a:gd name="connsiteX10" fmla="*/ 9512534 w 12192000"/>
              <a:gd name="connsiteY10" fmla="*/ 2123759 h 2123759"/>
              <a:gd name="connsiteX11" fmla="*/ 9529931 w 12192000"/>
              <a:gd name="connsiteY11" fmla="*/ 2086336 h 2123759"/>
              <a:gd name="connsiteX12" fmla="*/ 9825067 w 12192000"/>
              <a:gd name="connsiteY12" fmla="*/ 1657933 h 2123759"/>
              <a:gd name="connsiteX13" fmla="*/ 11269836 w 12192000"/>
              <a:gd name="connsiteY13" fmla="*/ 1526591 h 2123759"/>
              <a:gd name="connsiteX14" fmla="*/ 11762371 w 12192000"/>
              <a:gd name="connsiteY14" fmla="*/ 443014 h 2123759"/>
              <a:gd name="connsiteX15" fmla="*/ 12161529 w 12192000"/>
              <a:gd name="connsiteY15" fmla="*/ 28465 h 2123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123759">
                <a:moveTo>
                  <a:pt x="0" y="0"/>
                </a:moveTo>
                <a:lnTo>
                  <a:pt x="30470" y="28465"/>
                </a:lnTo>
                <a:cubicBezTo>
                  <a:pt x="173100" y="156387"/>
                  <a:pt x="328386" y="282941"/>
                  <a:pt x="429629" y="443014"/>
                </a:cubicBezTo>
                <a:cubicBezTo>
                  <a:pt x="632116" y="763162"/>
                  <a:pt x="599279" y="1324104"/>
                  <a:pt x="922164" y="1526591"/>
                </a:cubicBezTo>
                <a:cubicBezTo>
                  <a:pt x="1245048" y="1729078"/>
                  <a:pt x="1920915" y="1277587"/>
                  <a:pt x="2366933" y="1657933"/>
                </a:cubicBezTo>
                <a:cubicBezTo>
                  <a:pt x="2478438" y="1753020"/>
                  <a:pt x="2573182" y="1904714"/>
                  <a:pt x="2662069" y="2086336"/>
                </a:cubicBezTo>
                <a:lnTo>
                  <a:pt x="2679466" y="2123759"/>
                </a:lnTo>
                <a:lnTo>
                  <a:pt x="0" y="2123759"/>
                </a:lnTo>
                <a:close/>
                <a:moveTo>
                  <a:pt x="12192000" y="0"/>
                </a:moveTo>
                <a:lnTo>
                  <a:pt x="12192000" y="2123759"/>
                </a:lnTo>
                <a:lnTo>
                  <a:pt x="9512534" y="2123759"/>
                </a:lnTo>
                <a:lnTo>
                  <a:pt x="9529931" y="2086336"/>
                </a:lnTo>
                <a:cubicBezTo>
                  <a:pt x="9618818" y="1904714"/>
                  <a:pt x="9713562" y="1753020"/>
                  <a:pt x="9825067" y="1657933"/>
                </a:cubicBezTo>
                <a:cubicBezTo>
                  <a:pt x="10271085" y="1277587"/>
                  <a:pt x="10946952" y="1729078"/>
                  <a:pt x="11269836" y="1526591"/>
                </a:cubicBezTo>
                <a:cubicBezTo>
                  <a:pt x="11592721" y="1324104"/>
                  <a:pt x="11559884" y="763162"/>
                  <a:pt x="11762371" y="443014"/>
                </a:cubicBezTo>
                <a:cubicBezTo>
                  <a:pt x="11863614" y="282941"/>
                  <a:pt x="12018900" y="156387"/>
                  <a:pt x="12161529" y="2846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CA68712-C304-4A5B-A989-FE0B742AC0AA}"/>
              </a:ext>
            </a:extLst>
          </p:cNvPr>
          <p:cNvSpPr/>
          <p:nvPr userDrawn="1"/>
        </p:nvSpPr>
        <p:spPr>
          <a:xfrm>
            <a:off x="0" y="5158494"/>
            <a:ext cx="12192000" cy="1699506"/>
          </a:xfrm>
          <a:custGeom>
            <a:avLst/>
            <a:gdLst>
              <a:gd name="connsiteX0" fmla="*/ 0 w 12192000"/>
              <a:gd name="connsiteY0" fmla="*/ 0 h 1699506"/>
              <a:gd name="connsiteX1" fmla="*/ 17090 w 12192000"/>
              <a:gd name="connsiteY1" fmla="*/ 20929 h 1699506"/>
              <a:gd name="connsiteX2" fmla="*/ 105187 w 12192000"/>
              <a:gd name="connsiteY2" fmla="*/ 170346 h 1699506"/>
              <a:gd name="connsiteX3" fmla="*/ 433413 w 12192000"/>
              <a:gd name="connsiteY3" fmla="*/ 1634736 h 1699506"/>
              <a:gd name="connsiteX4" fmla="*/ 504657 w 12192000"/>
              <a:gd name="connsiteY4" fmla="*/ 1680745 h 1699506"/>
              <a:gd name="connsiteX5" fmla="*/ 552107 w 12192000"/>
              <a:gd name="connsiteY5" fmla="*/ 1699506 h 1699506"/>
              <a:gd name="connsiteX6" fmla="*/ 0 w 12192000"/>
              <a:gd name="connsiteY6" fmla="*/ 1699506 h 1699506"/>
              <a:gd name="connsiteX7" fmla="*/ 12192000 w 12192000"/>
              <a:gd name="connsiteY7" fmla="*/ 0 h 1699506"/>
              <a:gd name="connsiteX8" fmla="*/ 12192000 w 12192000"/>
              <a:gd name="connsiteY8" fmla="*/ 1699506 h 1699506"/>
              <a:gd name="connsiteX9" fmla="*/ 11639894 w 12192000"/>
              <a:gd name="connsiteY9" fmla="*/ 1699506 h 1699506"/>
              <a:gd name="connsiteX10" fmla="*/ 11687343 w 12192000"/>
              <a:gd name="connsiteY10" fmla="*/ 1680745 h 1699506"/>
              <a:gd name="connsiteX11" fmla="*/ 11758588 w 12192000"/>
              <a:gd name="connsiteY11" fmla="*/ 1634736 h 1699506"/>
              <a:gd name="connsiteX12" fmla="*/ 12086813 w 12192000"/>
              <a:gd name="connsiteY12" fmla="*/ 170346 h 1699506"/>
              <a:gd name="connsiteX13" fmla="*/ 12174910 w 12192000"/>
              <a:gd name="connsiteY13" fmla="*/ 20929 h 169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1699506">
                <a:moveTo>
                  <a:pt x="0" y="0"/>
                </a:moveTo>
                <a:lnTo>
                  <a:pt x="17090" y="20929"/>
                </a:lnTo>
                <a:cubicBezTo>
                  <a:pt x="51074" y="68631"/>
                  <a:pt x="80991" y="118272"/>
                  <a:pt x="105187" y="170346"/>
                </a:cubicBezTo>
                <a:cubicBezTo>
                  <a:pt x="298756" y="586939"/>
                  <a:pt x="92563" y="1352799"/>
                  <a:pt x="433413" y="1634736"/>
                </a:cubicBezTo>
                <a:cubicBezTo>
                  <a:pt x="454716" y="1652357"/>
                  <a:pt x="478567" y="1667595"/>
                  <a:pt x="504657" y="1680745"/>
                </a:cubicBezTo>
                <a:lnTo>
                  <a:pt x="552107" y="1699506"/>
                </a:lnTo>
                <a:lnTo>
                  <a:pt x="0" y="1699506"/>
                </a:lnTo>
                <a:close/>
                <a:moveTo>
                  <a:pt x="12192000" y="0"/>
                </a:moveTo>
                <a:lnTo>
                  <a:pt x="12192000" y="1699506"/>
                </a:lnTo>
                <a:lnTo>
                  <a:pt x="11639894" y="1699506"/>
                </a:lnTo>
                <a:lnTo>
                  <a:pt x="11687343" y="1680745"/>
                </a:lnTo>
                <a:cubicBezTo>
                  <a:pt x="11713434" y="1667595"/>
                  <a:pt x="11737285" y="1652357"/>
                  <a:pt x="11758588" y="1634736"/>
                </a:cubicBezTo>
                <a:cubicBezTo>
                  <a:pt x="12099437" y="1352799"/>
                  <a:pt x="11893244" y="586939"/>
                  <a:pt x="12086813" y="170346"/>
                </a:cubicBezTo>
                <a:cubicBezTo>
                  <a:pt x="12111009" y="118272"/>
                  <a:pt x="12140926" y="68631"/>
                  <a:pt x="12174910" y="20929"/>
                </a:cubicBez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C703CC2-FFF4-47F3-B71B-CEC2FB099EF9}"/>
              </a:ext>
            </a:extLst>
          </p:cNvPr>
          <p:cNvSpPr/>
          <p:nvPr userDrawn="1"/>
        </p:nvSpPr>
        <p:spPr>
          <a:xfrm>
            <a:off x="1" y="0"/>
            <a:ext cx="1331735" cy="1363996"/>
          </a:xfrm>
          <a:custGeom>
            <a:avLst/>
            <a:gdLst>
              <a:gd name="connsiteX0" fmla="*/ 0 w 1331735"/>
              <a:gd name="connsiteY0" fmla="*/ 0 h 1363996"/>
              <a:gd name="connsiteX1" fmla="*/ 1331735 w 1331735"/>
              <a:gd name="connsiteY1" fmla="*/ 0 h 1363996"/>
              <a:gd name="connsiteX2" fmla="*/ 1313977 w 1331735"/>
              <a:gd name="connsiteY2" fmla="*/ 38806 h 1363996"/>
              <a:gd name="connsiteX3" fmla="*/ 1255582 w 1331735"/>
              <a:gd name="connsiteY3" fmla="*/ 135247 h 1363996"/>
              <a:gd name="connsiteX4" fmla="*/ 341182 w 1331735"/>
              <a:gd name="connsiteY4" fmla="*/ 578593 h 1363996"/>
              <a:gd name="connsiteX5" fmla="*/ 3985 w 1331735"/>
              <a:gd name="connsiteY5" fmla="*/ 1360194 h 1363996"/>
              <a:gd name="connsiteX6" fmla="*/ 0 w 1331735"/>
              <a:gd name="connsiteY6" fmla="*/ 1363996 h 136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735" h="1363996">
                <a:moveTo>
                  <a:pt x="0" y="0"/>
                </a:moveTo>
                <a:lnTo>
                  <a:pt x="1331735" y="0"/>
                </a:lnTo>
                <a:lnTo>
                  <a:pt x="1313977" y="38806"/>
                </a:lnTo>
                <a:cubicBezTo>
                  <a:pt x="1294981" y="74922"/>
                  <a:pt x="1275209" y="107538"/>
                  <a:pt x="1255582" y="135247"/>
                </a:cubicBezTo>
                <a:cubicBezTo>
                  <a:pt x="1098564" y="356920"/>
                  <a:pt x="553618" y="370775"/>
                  <a:pt x="341182" y="578593"/>
                </a:cubicBezTo>
                <a:cubicBezTo>
                  <a:pt x="142023" y="773422"/>
                  <a:pt x="113340" y="1228025"/>
                  <a:pt x="3985" y="1360194"/>
                </a:cubicBezTo>
                <a:lnTo>
                  <a:pt x="0" y="136399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67DE0F97-0E7A-48F5-BFA0-DAF36C9A0ABD}"/>
              </a:ext>
            </a:extLst>
          </p:cNvPr>
          <p:cNvSpPr/>
          <p:nvPr userDrawn="1"/>
        </p:nvSpPr>
        <p:spPr>
          <a:xfrm>
            <a:off x="1" y="1"/>
            <a:ext cx="910221" cy="540875"/>
          </a:xfrm>
          <a:custGeom>
            <a:avLst/>
            <a:gdLst>
              <a:gd name="connsiteX0" fmla="*/ 0 w 910221"/>
              <a:gd name="connsiteY0" fmla="*/ 0 h 540875"/>
              <a:gd name="connsiteX1" fmla="*/ 910221 w 910221"/>
              <a:gd name="connsiteY1" fmla="*/ 0 h 540875"/>
              <a:gd name="connsiteX2" fmla="*/ 864657 w 910221"/>
              <a:gd name="connsiteY2" fmla="*/ 26127 h 540875"/>
              <a:gd name="connsiteX3" fmla="*/ 129500 w 910221"/>
              <a:gd name="connsiteY3" fmla="*/ 335906 h 540875"/>
              <a:gd name="connsiteX4" fmla="*/ 1779 w 910221"/>
              <a:gd name="connsiteY4" fmla="*/ 536147 h 540875"/>
              <a:gd name="connsiteX5" fmla="*/ 0 w 910221"/>
              <a:gd name="connsiteY5" fmla="*/ 540875 h 54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221" h="540875">
                <a:moveTo>
                  <a:pt x="0" y="0"/>
                </a:moveTo>
                <a:lnTo>
                  <a:pt x="910221" y="0"/>
                </a:lnTo>
                <a:lnTo>
                  <a:pt x="864657" y="26127"/>
                </a:lnTo>
                <a:cubicBezTo>
                  <a:pt x="635191" y="133283"/>
                  <a:pt x="288827" y="180043"/>
                  <a:pt x="129500" y="335906"/>
                </a:cubicBezTo>
                <a:cubicBezTo>
                  <a:pt x="76391" y="387861"/>
                  <a:pt x="35405" y="458288"/>
                  <a:pt x="1779" y="536147"/>
                </a:cubicBezTo>
                <a:lnTo>
                  <a:pt x="0" y="540875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ED38AF8-839A-4520-85DA-61DA859B1262}"/>
              </a:ext>
            </a:extLst>
          </p:cNvPr>
          <p:cNvSpPr/>
          <p:nvPr userDrawn="1"/>
        </p:nvSpPr>
        <p:spPr>
          <a:xfrm>
            <a:off x="1" y="1"/>
            <a:ext cx="242009" cy="84839"/>
          </a:xfrm>
          <a:custGeom>
            <a:avLst/>
            <a:gdLst>
              <a:gd name="connsiteX0" fmla="*/ 0 w 242009"/>
              <a:gd name="connsiteY0" fmla="*/ 0 h 84839"/>
              <a:gd name="connsiteX1" fmla="*/ 242009 w 242009"/>
              <a:gd name="connsiteY1" fmla="*/ 0 h 84839"/>
              <a:gd name="connsiteX2" fmla="*/ 162514 w 242009"/>
              <a:gd name="connsiteY2" fmla="*/ 31865 h 84839"/>
              <a:gd name="connsiteX3" fmla="*/ 28406 w 242009"/>
              <a:gd name="connsiteY3" fmla="*/ 75837 h 84839"/>
              <a:gd name="connsiteX4" fmla="*/ 0 w 242009"/>
              <a:gd name="connsiteY4" fmla="*/ 84839 h 8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009" h="84839">
                <a:moveTo>
                  <a:pt x="0" y="0"/>
                </a:moveTo>
                <a:lnTo>
                  <a:pt x="242009" y="0"/>
                </a:lnTo>
                <a:lnTo>
                  <a:pt x="162514" y="31865"/>
                </a:lnTo>
                <a:cubicBezTo>
                  <a:pt x="119182" y="47153"/>
                  <a:pt x="74010" y="61549"/>
                  <a:pt x="28406" y="75837"/>
                </a:cubicBezTo>
                <a:lnTo>
                  <a:pt x="0" y="84839"/>
                </a:ln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17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EDE83-63CC-4B33-B715-3953EADE21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05480"/>
            <a:ext cx="10858500" cy="523220"/>
          </a:xfrm>
          <a:prstGeom prst="rect">
            <a:avLst/>
          </a:prstGeom>
        </p:spPr>
        <p:txBody>
          <a:bodyPr>
            <a:spAutoFit/>
          </a:bodyPr>
          <a:lstStyle>
            <a:lvl1pPr>
              <a:lnSpc>
                <a:spcPct val="100000"/>
              </a:lnSpc>
              <a:defRPr b="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14619F-25D0-4307-81CD-C24C74EF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48B5987-9647-4253-899C-3B9819D6D8A0}" type="datetime1">
              <a:rPr lang="zh-CN" altLang="en-US" smtClean="0"/>
              <a:pPr/>
              <a:t>2023/2/14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2B25F-898B-4C1A-94A9-699B8B55D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842F0A-76EB-4E77-8AF6-5F91F228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4622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0"/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EFC6B5C-3AD3-41D1-AE74-D402C2BB820A}"/>
              </a:ext>
            </a:extLst>
          </p:cNvPr>
          <p:cNvSpPr/>
          <p:nvPr userDrawn="1"/>
        </p:nvSpPr>
        <p:spPr>
          <a:xfrm>
            <a:off x="1" y="0"/>
            <a:ext cx="1331735" cy="1363996"/>
          </a:xfrm>
          <a:custGeom>
            <a:avLst/>
            <a:gdLst>
              <a:gd name="connsiteX0" fmla="*/ 0 w 1331735"/>
              <a:gd name="connsiteY0" fmla="*/ 0 h 1363996"/>
              <a:gd name="connsiteX1" fmla="*/ 1331735 w 1331735"/>
              <a:gd name="connsiteY1" fmla="*/ 0 h 1363996"/>
              <a:gd name="connsiteX2" fmla="*/ 1313977 w 1331735"/>
              <a:gd name="connsiteY2" fmla="*/ 38806 h 1363996"/>
              <a:gd name="connsiteX3" fmla="*/ 1255582 w 1331735"/>
              <a:gd name="connsiteY3" fmla="*/ 135247 h 1363996"/>
              <a:gd name="connsiteX4" fmla="*/ 341182 w 1331735"/>
              <a:gd name="connsiteY4" fmla="*/ 578593 h 1363996"/>
              <a:gd name="connsiteX5" fmla="*/ 3985 w 1331735"/>
              <a:gd name="connsiteY5" fmla="*/ 1360194 h 1363996"/>
              <a:gd name="connsiteX6" fmla="*/ 0 w 1331735"/>
              <a:gd name="connsiteY6" fmla="*/ 1363996 h 1363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1735" h="1363996">
                <a:moveTo>
                  <a:pt x="0" y="0"/>
                </a:moveTo>
                <a:lnTo>
                  <a:pt x="1331735" y="0"/>
                </a:lnTo>
                <a:lnTo>
                  <a:pt x="1313977" y="38806"/>
                </a:lnTo>
                <a:cubicBezTo>
                  <a:pt x="1294981" y="74922"/>
                  <a:pt x="1275209" y="107538"/>
                  <a:pt x="1255582" y="135247"/>
                </a:cubicBezTo>
                <a:cubicBezTo>
                  <a:pt x="1098564" y="356920"/>
                  <a:pt x="553618" y="370775"/>
                  <a:pt x="341182" y="578593"/>
                </a:cubicBezTo>
                <a:cubicBezTo>
                  <a:pt x="142023" y="773422"/>
                  <a:pt x="113340" y="1228025"/>
                  <a:pt x="3985" y="1360194"/>
                </a:cubicBezTo>
                <a:lnTo>
                  <a:pt x="0" y="136399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A1BFF49-7F16-49EC-AC0B-1B5077EE2FAF}"/>
              </a:ext>
            </a:extLst>
          </p:cNvPr>
          <p:cNvSpPr/>
          <p:nvPr userDrawn="1"/>
        </p:nvSpPr>
        <p:spPr>
          <a:xfrm>
            <a:off x="1" y="1"/>
            <a:ext cx="910221" cy="540875"/>
          </a:xfrm>
          <a:custGeom>
            <a:avLst/>
            <a:gdLst>
              <a:gd name="connsiteX0" fmla="*/ 0 w 910221"/>
              <a:gd name="connsiteY0" fmla="*/ 0 h 540875"/>
              <a:gd name="connsiteX1" fmla="*/ 910221 w 910221"/>
              <a:gd name="connsiteY1" fmla="*/ 0 h 540875"/>
              <a:gd name="connsiteX2" fmla="*/ 864657 w 910221"/>
              <a:gd name="connsiteY2" fmla="*/ 26127 h 540875"/>
              <a:gd name="connsiteX3" fmla="*/ 129500 w 910221"/>
              <a:gd name="connsiteY3" fmla="*/ 335906 h 540875"/>
              <a:gd name="connsiteX4" fmla="*/ 1779 w 910221"/>
              <a:gd name="connsiteY4" fmla="*/ 536147 h 540875"/>
              <a:gd name="connsiteX5" fmla="*/ 0 w 910221"/>
              <a:gd name="connsiteY5" fmla="*/ 540875 h 540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221" h="540875">
                <a:moveTo>
                  <a:pt x="0" y="0"/>
                </a:moveTo>
                <a:lnTo>
                  <a:pt x="910221" y="0"/>
                </a:lnTo>
                <a:lnTo>
                  <a:pt x="864657" y="26127"/>
                </a:lnTo>
                <a:cubicBezTo>
                  <a:pt x="635191" y="133283"/>
                  <a:pt x="288827" y="180043"/>
                  <a:pt x="129500" y="335906"/>
                </a:cubicBezTo>
                <a:cubicBezTo>
                  <a:pt x="76391" y="387861"/>
                  <a:pt x="35405" y="458288"/>
                  <a:pt x="1779" y="536147"/>
                </a:cubicBezTo>
                <a:lnTo>
                  <a:pt x="0" y="540875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B3F233A-5265-4A6A-A2F5-823C2FC982F1}"/>
              </a:ext>
            </a:extLst>
          </p:cNvPr>
          <p:cNvSpPr/>
          <p:nvPr userDrawn="1"/>
        </p:nvSpPr>
        <p:spPr>
          <a:xfrm>
            <a:off x="1" y="1"/>
            <a:ext cx="242009" cy="84839"/>
          </a:xfrm>
          <a:custGeom>
            <a:avLst/>
            <a:gdLst>
              <a:gd name="connsiteX0" fmla="*/ 0 w 242009"/>
              <a:gd name="connsiteY0" fmla="*/ 0 h 84839"/>
              <a:gd name="connsiteX1" fmla="*/ 242009 w 242009"/>
              <a:gd name="connsiteY1" fmla="*/ 0 h 84839"/>
              <a:gd name="connsiteX2" fmla="*/ 162514 w 242009"/>
              <a:gd name="connsiteY2" fmla="*/ 31865 h 84839"/>
              <a:gd name="connsiteX3" fmla="*/ 28406 w 242009"/>
              <a:gd name="connsiteY3" fmla="*/ 75837 h 84839"/>
              <a:gd name="connsiteX4" fmla="*/ 0 w 242009"/>
              <a:gd name="connsiteY4" fmla="*/ 84839 h 84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009" h="84839">
                <a:moveTo>
                  <a:pt x="0" y="0"/>
                </a:moveTo>
                <a:lnTo>
                  <a:pt x="242009" y="0"/>
                </a:lnTo>
                <a:lnTo>
                  <a:pt x="162514" y="31865"/>
                </a:lnTo>
                <a:cubicBezTo>
                  <a:pt x="119182" y="47153"/>
                  <a:pt x="74010" y="61549"/>
                  <a:pt x="28406" y="75837"/>
                </a:cubicBezTo>
                <a:lnTo>
                  <a:pt x="0" y="84839"/>
                </a:ln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543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1B135AA-E228-41F8-BB20-995589E64F70}"/>
              </a:ext>
            </a:extLst>
          </p:cNvPr>
          <p:cNvSpPr/>
          <p:nvPr userDrawn="1"/>
        </p:nvSpPr>
        <p:spPr>
          <a:xfrm>
            <a:off x="0" y="0"/>
            <a:ext cx="12192000" cy="6776961"/>
          </a:xfrm>
          <a:custGeom>
            <a:avLst/>
            <a:gdLst>
              <a:gd name="connsiteX0" fmla="*/ 11786883 w 12192000"/>
              <a:gd name="connsiteY0" fmla="*/ 0 h 6776961"/>
              <a:gd name="connsiteX1" fmla="*/ 12192000 w 12192000"/>
              <a:gd name="connsiteY1" fmla="*/ 0 h 6776961"/>
              <a:gd name="connsiteX2" fmla="*/ 12192000 w 12192000"/>
              <a:gd name="connsiteY2" fmla="*/ 6776961 h 6776961"/>
              <a:gd name="connsiteX3" fmla="*/ 0 w 12192000"/>
              <a:gd name="connsiteY3" fmla="*/ 6776961 h 6776961"/>
              <a:gd name="connsiteX4" fmla="*/ 0 w 12192000"/>
              <a:gd name="connsiteY4" fmla="*/ 50416 h 6776961"/>
              <a:gd name="connsiteX5" fmla="*/ 44259 w 12192000"/>
              <a:gd name="connsiteY5" fmla="*/ 90690 h 6776961"/>
              <a:gd name="connsiteX6" fmla="*/ 366177 w 12192000"/>
              <a:gd name="connsiteY6" fmla="*/ 434191 h 6776961"/>
              <a:gd name="connsiteX7" fmla="*/ 959922 w 12192000"/>
              <a:gd name="connsiteY7" fmla="*/ 2633071 h 6776961"/>
              <a:gd name="connsiteX8" fmla="*/ 3117376 w 12192000"/>
              <a:gd name="connsiteY8" fmla="*/ 3809225 h 6776961"/>
              <a:gd name="connsiteX9" fmla="*/ 4182830 w 12192000"/>
              <a:gd name="connsiteY9" fmla="*/ 5061172 h 6776961"/>
              <a:gd name="connsiteX10" fmla="*/ 6078567 w 12192000"/>
              <a:gd name="connsiteY10" fmla="*/ 5798360 h 6776961"/>
              <a:gd name="connsiteX11" fmla="*/ 8009672 w 12192000"/>
              <a:gd name="connsiteY11" fmla="*/ 5064019 h 6776961"/>
              <a:gd name="connsiteX12" fmla="*/ 8972671 w 12192000"/>
              <a:gd name="connsiteY12" fmla="*/ 3983997 h 6776961"/>
              <a:gd name="connsiteX13" fmla="*/ 10770037 w 12192000"/>
              <a:gd name="connsiteY13" fmla="*/ 2667848 h 6776961"/>
              <a:gd name="connsiteX14" fmla="*/ 11561236 w 12192000"/>
              <a:gd name="connsiteY14" fmla="*/ 420333 h 6776961"/>
              <a:gd name="connsiteX15" fmla="*/ 11676728 w 12192000"/>
              <a:gd name="connsiteY15" fmla="*/ 192691 h 677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776961">
                <a:moveTo>
                  <a:pt x="11786883" y="0"/>
                </a:moveTo>
                <a:lnTo>
                  <a:pt x="12192000" y="0"/>
                </a:lnTo>
                <a:lnTo>
                  <a:pt x="12192000" y="6776961"/>
                </a:lnTo>
                <a:lnTo>
                  <a:pt x="0" y="6776961"/>
                </a:lnTo>
                <a:lnTo>
                  <a:pt x="0" y="50416"/>
                </a:lnTo>
                <a:lnTo>
                  <a:pt x="44259" y="90690"/>
                </a:lnTo>
                <a:cubicBezTo>
                  <a:pt x="159840" y="201645"/>
                  <a:pt x="272494" y="321333"/>
                  <a:pt x="366177" y="434191"/>
                </a:cubicBezTo>
                <a:cubicBezTo>
                  <a:pt x="740911" y="885624"/>
                  <a:pt x="501389" y="2070565"/>
                  <a:pt x="959922" y="2633071"/>
                </a:cubicBezTo>
                <a:cubicBezTo>
                  <a:pt x="1418455" y="3195577"/>
                  <a:pt x="2580225" y="3404541"/>
                  <a:pt x="3117376" y="3809225"/>
                </a:cubicBezTo>
                <a:cubicBezTo>
                  <a:pt x="3654526" y="4213909"/>
                  <a:pt x="3689298" y="4729650"/>
                  <a:pt x="4182830" y="5061172"/>
                </a:cubicBezTo>
                <a:cubicBezTo>
                  <a:pt x="4676362" y="5392695"/>
                  <a:pt x="5440760" y="5797886"/>
                  <a:pt x="6078567" y="5798360"/>
                </a:cubicBezTo>
                <a:cubicBezTo>
                  <a:pt x="6716374" y="5798835"/>
                  <a:pt x="7527321" y="5366414"/>
                  <a:pt x="8009672" y="5064019"/>
                </a:cubicBezTo>
                <a:cubicBezTo>
                  <a:pt x="8492023" y="4761626"/>
                  <a:pt x="8512610" y="4383358"/>
                  <a:pt x="8972671" y="3983997"/>
                </a:cubicBezTo>
                <a:cubicBezTo>
                  <a:pt x="9432732" y="3584636"/>
                  <a:pt x="10338610" y="3261792"/>
                  <a:pt x="10770037" y="2667848"/>
                </a:cubicBezTo>
                <a:cubicBezTo>
                  <a:pt x="11201465" y="2073904"/>
                  <a:pt x="11304719" y="955941"/>
                  <a:pt x="11561236" y="420333"/>
                </a:cubicBezTo>
                <a:cubicBezTo>
                  <a:pt x="11593301" y="353382"/>
                  <a:pt x="11632369" y="275530"/>
                  <a:pt x="11676728" y="19269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9669AE8-E302-4E45-80C9-76C6EBB81FF2}"/>
              </a:ext>
            </a:extLst>
          </p:cNvPr>
          <p:cNvSpPr/>
          <p:nvPr userDrawn="1"/>
        </p:nvSpPr>
        <p:spPr>
          <a:xfrm>
            <a:off x="1099006" y="4210491"/>
            <a:ext cx="898555" cy="898555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351A8E8-1D76-4B94-BDB1-F483237315FC}"/>
              </a:ext>
            </a:extLst>
          </p:cNvPr>
          <p:cNvSpPr/>
          <p:nvPr userDrawn="1"/>
        </p:nvSpPr>
        <p:spPr>
          <a:xfrm>
            <a:off x="8560997" y="3627638"/>
            <a:ext cx="875490" cy="875486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CAF314-7ED0-4D25-931F-7B775F5EF0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02971" y="1401349"/>
            <a:ext cx="7986059" cy="92333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>
              <a:lnSpc>
                <a:spcPct val="100000"/>
              </a:lnSpc>
              <a:defRPr lang="zh-CN" altLang="en-US" sz="5400" b="1" dirty="0">
                <a:solidFill>
                  <a:schemeClr val="accent1"/>
                </a:solidFill>
              </a:defRPr>
            </a:lvl1pPr>
          </a:lstStyle>
          <a:p>
            <a:pPr lvl="0" defTabSz="914354"/>
            <a:r>
              <a:rPr lang="zh-CN" altLang="en-US" dirty="0"/>
              <a:t>请输入标题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0E98ABC-E814-4ECF-A6C9-A49246F4B2FB}"/>
              </a:ext>
            </a:extLst>
          </p:cNvPr>
          <p:cNvSpPr/>
          <p:nvPr userDrawn="1"/>
        </p:nvSpPr>
        <p:spPr>
          <a:xfrm>
            <a:off x="10331250" y="2726922"/>
            <a:ext cx="631150" cy="631148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882130D-5E8C-46CF-ACA4-AA359512325F}"/>
              </a:ext>
            </a:extLst>
          </p:cNvPr>
          <p:cNvSpPr/>
          <p:nvPr userDrawn="1"/>
        </p:nvSpPr>
        <p:spPr>
          <a:xfrm>
            <a:off x="159183" y="1723651"/>
            <a:ext cx="962026" cy="962023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6FB0071-19A4-474B-BD3C-10B8BE97E5D1}"/>
              </a:ext>
            </a:extLst>
          </p:cNvPr>
          <p:cNvSpPr/>
          <p:nvPr userDrawn="1"/>
        </p:nvSpPr>
        <p:spPr>
          <a:xfrm>
            <a:off x="10967777" y="826636"/>
            <a:ext cx="1130822" cy="1144100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C30943D-B89C-4A0E-9FB3-005690DC6B1C}"/>
              </a:ext>
            </a:extLst>
          </p:cNvPr>
          <p:cNvSpPr/>
          <p:nvPr userDrawn="1"/>
        </p:nvSpPr>
        <p:spPr>
          <a:xfrm>
            <a:off x="0" y="5478718"/>
            <a:ext cx="12192000" cy="1379282"/>
          </a:xfrm>
          <a:custGeom>
            <a:avLst/>
            <a:gdLst>
              <a:gd name="connsiteX0" fmla="*/ 6300366 w 12192000"/>
              <a:gd name="connsiteY0" fmla="*/ 0 h 1379282"/>
              <a:gd name="connsiteX1" fmla="*/ 12143819 w 12192000"/>
              <a:gd name="connsiteY1" fmla="*/ 445413 h 1379282"/>
              <a:gd name="connsiteX2" fmla="*/ 12192000 w 12192000"/>
              <a:gd name="connsiteY2" fmla="*/ 455169 h 1379282"/>
              <a:gd name="connsiteX3" fmla="*/ 12192000 w 12192000"/>
              <a:gd name="connsiteY3" fmla="*/ 1379282 h 1379282"/>
              <a:gd name="connsiteX4" fmla="*/ 0 w 12192000"/>
              <a:gd name="connsiteY4" fmla="*/ 1379282 h 1379282"/>
              <a:gd name="connsiteX5" fmla="*/ 0 w 12192000"/>
              <a:gd name="connsiteY5" fmla="*/ 537926 h 1379282"/>
              <a:gd name="connsiteX6" fmla="*/ 456914 w 12192000"/>
              <a:gd name="connsiteY6" fmla="*/ 445413 h 1379282"/>
              <a:gd name="connsiteX7" fmla="*/ 6300366 w 12192000"/>
              <a:gd name="connsiteY7" fmla="*/ 0 h 137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79282">
                <a:moveTo>
                  <a:pt x="6300366" y="0"/>
                </a:moveTo>
                <a:cubicBezTo>
                  <a:pt x="8582376" y="0"/>
                  <a:pt x="10648349" y="170214"/>
                  <a:pt x="12143819" y="445413"/>
                </a:cubicBezTo>
                <a:lnTo>
                  <a:pt x="12192000" y="455169"/>
                </a:lnTo>
                <a:lnTo>
                  <a:pt x="12192000" y="1379282"/>
                </a:lnTo>
                <a:lnTo>
                  <a:pt x="0" y="1379282"/>
                </a:lnTo>
                <a:lnTo>
                  <a:pt x="0" y="537926"/>
                </a:lnTo>
                <a:lnTo>
                  <a:pt x="456914" y="445413"/>
                </a:lnTo>
                <a:cubicBezTo>
                  <a:pt x="1952384" y="170214"/>
                  <a:pt x="4018356" y="0"/>
                  <a:pt x="630036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91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254000" dist="1270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2B57209-DC5D-413B-A35B-3FB9D0A0B175}"/>
              </a:ext>
            </a:extLst>
          </p:cNvPr>
          <p:cNvSpPr/>
          <p:nvPr userDrawn="1"/>
        </p:nvSpPr>
        <p:spPr>
          <a:xfrm>
            <a:off x="0" y="490550"/>
            <a:ext cx="12192000" cy="6367450"/>
          </a:xfrm>
          <a:custGeom>
            <a:avLst/>
            <a:gdLst>
              <a:gd name="connsiteX0" fmla="*/ 0 w 12192000"/>
              <a:gd name="connsiteY0" fmla="*/ 1575750 h 6367450"/>
              <a:gd name="connsiteX1" fmla="*/ 15929 w 12192000"/>
              <a:gd name="connsiteY1" fmla="*/ 1612005 h 6367450"/>
              <a:gd name="connsiteX2" fmla="*/ 659327 w 12192000"/>
              <a:gd name="connsiteY2" fmla="*/ 2302244 h 6367450"/>
              <a:gd name="connsiteX3" fmla="*/ 1131896 w 12192000"/>
              <a:gd name="connsiteY3" fmla="*/ 3341895 h 6367450"/>
              <a:gd name="connsiteX4" fmla="*/ 2518099 w 12192000"/>
              <a:gd name="connsiteY4" fmla="*/ 3467913 h 6367450"/>
              <a:gd name="connsiteX5" fmla="*/ 3699520 w 12192000"/>
              <a:gd name="connsiteY5" fmla="*/ 5531464 h 6367450"/>
              <a:gd name="connsiteX6" fmla="*/ 6015107 w 12192000"/>
              <a:gd name="connsiteY6" fmla="*/ 6256069 h 6367450"/>
              <a:gd name="connsiteX7" fmla="*/ 6096000 w 12192000"/>
              <a:gd name="connsiteY7" fmla="*/ 6286905 h 6367450"/>
              <a:gd name="connsiteX8" fmla="*/ 6176893 w 12192000"/>
              <a:gd name="connsiteY8" fmla="*/ 6256069 h 6367450"/>
              <a:gd name="connsiteX9" fmla="*/ 8492480 w 12192000"/>
              <a:gd name="connsiteY9" fmla="*/ 5531464 h 6367450"/>
              <a:gd name="connsiteX10" fmla="*/ 9673902 w 12192000"/>
              <a:gd name="connsiteY10" fmla="*/ 3467913 h 6367450"/>
              <a:gd name="connsiteX11" fmla="*/ 11060104 w 12192000"/>
              <a:gd name="connsiteY11" fmla="*/ 3341895 h 6367450"/>
              <a:gd name="connsiteX12" fmla="*/ 11532673 w 12192000"/>
              <a:gd name="connsiteY12" fmla="*/ 2302244 h 6367450"/>
              <a:gd name="connsiteX13" fmla="*/ 12176071 w 12192000"/>
              <a:gd name="connsiteY13" fmla="*/ 1612005 h 6367450"/>
              <a:gd name="connsiteX14" fmla="*/ 12192000 w 12192000"/>
              <a:gd name="connsiteY14" fmla="*/ 1575750 h 6367450"/>
              <a:gd name="connsiteX15" fmla="*/ 12192000 w 12192000"/>
              <a:gd name="connsiteY15" fmla="*/ 6367450 h 6367450"/>
              <a:gd name="connsiteX16" fmla="*/ 0 w 12192000"/>
              <a:gd name="connsiteY16" fmla="*/ 6367450 h 6367450"/>
              <a:gd name="connsiteX17" fmla="*/ 12192000 w 12192000"/>
              <a:gd name="connsiteY17" fmla="*/ 301 h 6367450"/>
              <a:gd name="connsiteX18" fmla="*/ 12192000 w 12192000"/>
              <a:gd name="connsiteY18" fmla="*/ 1002645 h 6367450"/>
              <a:gd name="connsiteX19" fmla="*/ 12181471 w 12192000"/>
              <a:gd name="connsiteY19" fmla="*/ 958377 h 6367450"/>
              <a:gd name="connsiteX20" fmla="*/ 12115508 w 12192000"/>
              <a:gd name="connsiteY20" fmla="*/ 396216 h 6367450"/>
              <a:gd name="connsiteX21" fmla="*/ 12174204 w 12192000"/>
              <a:gd name="connsiteY21" fmla="*/ 89208 h 6367450"/>
              <a:gd name="connsiteX22" fmla="*/ 0 w 12192000"/>
              <a:gd name="connsiteY22" fmla="*/ 0 h 6367450"/>
              <a:gd name="connsiteX23" fmla="*/ 14566 w 12192000"/>
              <a:gd name="connsiteY23" fmla="*/ 72744 h 6367450"/>
              <a:gd name="connsiteX24" fmla="*/ 76492 w 12192000"/>
              <a:gd name="connsiteY24" fmla="*/ 396216 h 6367450"/>
              <a:gd name="connsiteX25" fmla="*/ 10530 w 12192000"/>
              <a:gd name="connsiteY25" fmla="*/ 958377 h 6367450"/>
              <a:gd name="connsiteX26" fmla="*/ 0 w 12192000"/>
              <a:gd name="connsiteY26" fmla="*/ 1002646 h 636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192000" h="6367450">
                <a:moveTo>
                  <a:pt x="0" y="1575750"/>
                </a:moveTo>
                <a:lnTo>
                  <a:pt x="15929" y="1612005"/>
                </a:lnTo>
                <a:cubicBezTo>
                  <a:pt x="160545" y="1863190"/>
                  <a:pt x="489333" y="2033471"/>
                  <a:pt x="659327" y="2302244"/>
                </a:cubicBezTo>
                <a:cubicBezTo>
                  <a:pt x="853606" y="2609413"/>
                  <a:pt x="822100" y="3147617"/>
                  <a:pt x="1131896" y="3341895"/>
                </a:cubicBezTo>
                <a:cubicBezTo>
                  <a:pt x="1441692" y="3536174"/>
                  <a:pt x="2090161" y="3102985"/>
                  <a:pt x="2518099" y="3467913"/>
                </a:cubicBezTo>
                <a:cubicBezTo>
                  <a:pt x="2946036" y="3832841"/>
                  <a:pt x="3116686" y="5066771"/>
                  <a:pt x="3699520" y="5531464"/>
                </a:cubicBezTo>
                <a:cubicBezTo>
                  <a:pt x="4282355" y="5996157"/>
                  <a:pt x="5618675" y="6080169"/>
                  <a:pt x="6015107" y="6256069"/>
                </a:cubicBezTo>
                <a:lnTo>
                  <a:pt x="6096000" y="6286905"/>
                </a:lnTo>
                <a:lnTo>
                  <a:pt x="6176893" y="6256069"/>
                </a:lnTo>
                <a:cubicBezTo>
                  <a:pt x="6573325" y="6080169"/>
                  <a:pt x="7909645" y="5996157"/>
                  <a:pt x="8492480" y="5531464"/>
                </a:cubicBezTo>
                <a:cubicBezTo>
                  <a:pt x="9075315" y="5066771"/>
                  <a:pt x="9245964" y="3832841"/>
                  <a:pt x="9673902" y="3467913"/>
                </a:cubicBezTo>
                <a:cubicBezTo>
                  <a:pt x="10101839" y="3102985"/>
                  <a:pt x="10750309" y="3536174"/>
                  <a:pt x="11060104" y="3341895"/>
                </a:cubicBezTo>
                <a:cubicBezTo>
                  <a:pt x="11369900" y="3147617"/>
                  <a:pt x="11338394" y="2609413"/>
                  <a:pt x="11532673" y="2302244"/>
                </a:cubicBezTo>
                <a:cubicBezTo>
                  <a:pt x="11702667" y="2033471"/>
                  <a:pt x="12031455" y="1863190"/>
                  <a:pt x="12176071" y="1612005"/>
                </a:cubicBezTo>
                <a:lnTo>
                  <a:pt x="12192000" y="1575750"/>
                </a:lnTo>
                <a:lnTo>
                  <a:pt x="12192000" y="6367450"/>
                </a:lnTo>
                <a:lnTo>
                  <a:pt x="0" y="6367450"/>
                </a:lnTo>
                <a:close/>
                <a:moveTo>
                  <a:pt x="12192000" y="301"/>
                </a:moveTo>
                <a:lnTo>
                  <a:pt x="12192000" y="1002645"/>
                </a:lnTo>
                <a:lnTo>
                  <a:pt x="12181471" y="958377"/>
                </a:lnTo>
                <a:cubicBezTo>
                  <a:pt x="12133229" y="765739"/>
                  <a:pt x="12081378" y="569492"/>
                  <a:pt x="12115508" y="396216"/>
                </a:cubicBezTo>
                <a:cubicBezTo>
                  <a:pt x="12128307" y="331238"/>
                  <a:pt x="12148581" y="220111"/>
                  <a:pt x="12174204" y="89208"/>
                </a:cubicBezTo>
                <a:close/>
                <a:moveTo>
                  <a:pt x="0" y="0"/>
                </a:moveTo>
                <a:lnTo>
                  <a:pt x="14566" y="72744"/>
                </a:lnTo>
                <a:cubicBezTo>
                  <a:pt x="41716" y="210770"/>
                  <a:pt x="63160" y="328531"/>
                  <a:pt x="76492" y="396216"/>
                </a:cubicBezTo>
                <a:cubicBezTo>
                  <a:pt x="110622" y="569492"/>
                  <a:pt x="58771" y="765739"/>
                  <a:pt x="10530" y="958377"/>
                </a:cubicBezTo>
                <a:lnTo>
                  <a:pt x="0" y="1002646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15C7F81-9D40-4D12-A60D-82A4A7741737}"/>
              </a:ext>
            </a:extLst>
          </p:cNvPr>
          <p:cNvSpPr/>
          <p:nvPr userDrawn="1"/>
        </p:nvSpPr>
        <p:spPr>
          <a:xfrm>
            <a:off x="2523051" y="3439889"/>
            <a:ext cx="1168000" cy="1167998"/>
          </a:xfrm>
          <a:prstGeom prst="ellipse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  <a:gs pos="68000">
                <a:schemeClr val="accent5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66183C1-124D-4FA5-A8A8-8F8A4BC79949}"/>
              </a:ext>
            </a:extLst>
          </p:cNvPr>
          <p:cNvGrpSpPr/>
          <p:nvPr userDrawn="1"/>
        </p:nvGrpSpPr>
        <p:grpSpPr>
          <a:xfrm>
            <a:off x="3981287" y="3098932"/>
            <a:ext cx="4313344" cy="2010113"/>
            <a:chOff x="4251917" y="3439889"/>
            <a:chExt cx="3916767" cy="163770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247166B-C699-4A19-AC2B-45F05E4354F3}"/>
                </a:ext>
              </a:extLst>
            </p:cNvPr>
            <p:cNvSpPr/>
            <p:nvPr userDrawn="1"/>
          </p:nvSpPr>
          <p:spPr>
            <a:xfrm rot="258725">
              <a:off x="4328117" y="3592289"/>
              <a:ext cx="3840567" cy="1485308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127000" dist="63500" dir="16200000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D3BB5041-B120-4E6E-B025-283D9A5C3A5B}"/>
                </a:ext>
              </a:extLst>
            </p:cNvPr>
            <p:cNvSpPr/>
            <p:nvPr userDrawn="1"/>
          </p:nvSpPr>
          <p:spPr>
            <a:xfrm>
              <a:off x="4251917" y="3439889"/>
              <a:ext cx="3840567" cy="1485308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>
              <a:outerShdw blurRad="127000" dist="63500" dir="16200000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7A07E17-A7E8-40BB-AC75-A82309FC8EDD}"/>
              </a:ext>
            </a:extLst>
          </p:cNvPr>
          <p:cNvGrpSpPr/>
          <p:nvPr userDrawn="1"/>
        </p:nvGrpSpPr>
        <p:grpSpPr>
          <a:xfrm>
            <a:off x="2708109" y="3331728"/>
            <a:ext cx="6117235" cy="2360645"/>
            <a:chOff x="2708109" y="3020046"/>
            <a:chExt cx="6117235" cy="2360645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4F990DF-EB62-42FD-8036-7F60D23ED5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8109" y="3140320"/>
              <a:ext cx="3308774" cy="224037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4680592-7EC7-40AC-8388-985E7C5D32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5834" y="3100493"/>
              <a:ext cx="3152340" cy="2134448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E4E6350D-B668-40F2-B9C3-CE3CB4299F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8660" y="3020046"/>
              <a:ext cx="3152340" cy="2134448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091A216E-40E7-4B01-9E49-E26AFF74BD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14692" y="3091488"/>
              <a:ext cx="3152340" cy="2134448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B1A6389A-E2C5-4716-8A8C-A9CA1CB0430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3004" y="3066205"/>
              <a:ext cx="3152340" cy="2134448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A8EB591-E061-442E-9BDB-7B3BC5BE13B6}"/>
              </a:ext>
            </a:extLst>
          </p:cNvPr>
          <p:cNvGrpSpPr/>
          <p:nvPr userDrawn="1"/>
        </p:nvGrpSpPr>
        <p:grpSpPr>
          <a:xfrm>
            <a:off x="2989782" y="4319782"/>
            <a:ext cx="6212437" cy="2538218"/>
            <a:chOff x="2989782" y="4319782"/>
            <a:chExt cx="6212437" cy="2538218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2C6F564-DCD7-4029-BC58-A32431766044}"/>
                </a:ext>
              </a:extLst>
            </p:cNvPr>
            <p:cNvSpPr/>
            <p:nvPr userDrawn="1"/>
          </p:nvSpPr>
          <p:spPr>
            <a:xfrm rot="16200000" flipV="1">
              <a:off x="5939111" y="4458176"/>
              <a:ext cx="2538218" cy="2261430"/>
            </a:xfrm>
            <a:custGeom>
              <a:avLst/>
              <a:gdLst>
                <a:gd name="connsiteX0" fmla="*/ 2538218 w 2538218"/>
                <a:gd name="connsiteY0" fmla="*/ 2261430 h 2261430"/>
                <a:gd name="connsiteX1" fmla="*/ 2319990 w 2538218"/>
                <a:gd name="connsiteY1" fmla="*/ 0 h 2261430"/>
                <a:gd name="connsiteX2" fmla="*/ 186106 w 2538218"/>
                <a:gd name="connsiteY2" fmla="*/ 0 h 2261430"/>
                <a:gd name="connsiteX3" fmla="*/ 0 w 2538218"/>
                <a:gd name="connsiteY3" fmla="*/ 1928560 h 2261430"/>
                <a:gd name="connsiteX4" fmla="*/ 0 w 2538218"/>
                <a:gd name="connsiteY4" fmla="*/ 2261430 h 226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218" h="2261430">
                  <a:moveTo>
                    <a:pt x="2538218" y="2261430"/>
                  </a:moveTo>
                  <a:lnTo>
                    <a:pt x="2319990" y="0"/>
                  </a:lnTo>
                  <a:lnTo>
                    <a:pt x="186106" y="0"/>
                  </a:lnTo>
                  <a:lnTo>
                    <a:pt x="0" y="1928560"/>
                  </a:lnTo>
                  <a:lnTo>
                    <a:pt x="0" y="226143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90000"/>
                  </a:schemeClr>
                </a:gs>
                <a:gs pos="90000">
                  <a:schemeClr val="accent5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6B126BE-CABB-4FFA-A6A9-A72DCE80DFE4}"/>
                </a:ext>
              </a:extLst>
            </p:cNvPr>
            <p:cNvSpPr/>
            <p:nvPr userDrawn="1"/>
          </p:nvSpPr>
          <p:spPr>
            <a:xfrm rot="5400000" flipH="1" flipV="1">
              <a:off x="3714942" y="4458178"/>
              <a:ext cx="2538218" cy="2261426"/>
            </a:xfrm>
            <a:custGeom>
              <a:avLst/>
              <a:gdLst>
                <a:gd name="connsiteX0" fmla="*/ 2538218 w 2538218"/>
                <a:gd name="connsiteY0" fmla="*/ 2261426 h 2261426"/>
                <a:gd name="connsiteX1" fmla="*/ 0 w 2538218"/>
                <a:gd name="connsiteY1" fmla="*/ 2261426 h 2261426"/>
                <a:gd name="connsiteX2" fmla="*/ 0 w 2538218"/>
                <a:gd name="connsiteY2" fmla="*/ 1928556 h 2261426"/>
                <a:gd name="connsiteX3" fmla="*/ 186106 w 2538218"/>
                <a:gd name="connsiteY3" fmla="*/ 0 h 2261426"/>
                <a:gd name="connsiteX4" fmla="*/ 2319990 w 2538218"/>
                <a:gd name="connsiteY4" fmla="*/ 0 h 226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218" h="2261426">
                  <a:moveTo>
                    <a:pt x="2538218" y="2261426"/>
                  </a:moveTo>
                  <a:lnTo>
                    <a:pt x="0" y="2261426"/>
                  </a:lnTo>
                  <a:lnTo>
                    <a:pt x="0" y="1928556"/>
                  </a:lnTo>
                  <a:lnTo>
                    <a:pt x="186106" y="0"/>
                  </a:lnTo>
                  <a:lnTo>
                    <a:pt x="231999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88000">
                  <a:schemeClr val="accent6"/>
                </a:gs>
              </a:gsLst>
              <a:lin ang="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1625EAEB-51AC-4E42-BBC3-41859E211D61}"/>
                </a:ext>
              </a:extLst>
            </p:cNvPr>
            <p:cNvSpPr/>
            <p:nvPr userDrawn="1"/>
          </p:nvSpPr>
          <p:spPr>
            <a:xfrm rot="21256156">
              <a:off x="2989782" y="4456691"/>
              <a:ext cx="3186655" cy="1137612"/>
            </a:xfrm>
            <a:prstGeom prst="parallelogram">
              <a:avLst>
                <a:gd name="adj" fmla="val 75307"/>
              </a:avLst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8F1E2724-6F9B-4271-BD90-FCA6267111B7}"/>
                </a:ext>
              </a:extLst>
            </p:cNvPr>
            <p:cNvSpPr/>
            <p:nvPr userDrawn="1"/>
          </p:nvSpPr>
          <p:spPr>
            <a:xfrm rot="343844" flipH="1">
              <a:off x="6015564" y="4461376"/>
              <a:ext cx="3186655" cy="1137612"/>
            </a:xfrm>
            <a:prstGeom prst="parallelogram">
              <a:avLst>
                <a:gd name="adj" fmla="val 75307"/>
              </a:avLst>
            </a:prstGeom>
            <a:gradFill flip="none" rotWithShape="1">
              <a:gsLst>
                <a:gs pos="0">
                  <a:schemeClr val="accent5">
                    <a:lumMod val="9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sp>
        <p:nvSpPr>
          <p:cNvPr id="33" name="Subtitle 2">
            <a:extLst>
              <a:ext uri="{FF2B5EF4-FFF2-40B4-BE49-F238E27FC236}">
                <a16:creationId xmlns:a16="http://schemas.microsoft.com/office/drawing/2014/main" id="{31AC810E-F238-473A-AEC5-9D72071A06B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61139" y="3368982"/>
            <a:ext cx="3469723" cy="4475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lang="zh-CN" altLang="en-US" sz="200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请输入副标题</a:t>
            </a:r>
            <a:endParaRPr lang="en-GB" dirty="0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3C0C3D1-26F9-4E94-B1CC-471CD219DAC6}"/>
              </a:ext>
            </a:extLst>
          </p:cNvPr>
          <p:cNvSpPr/>
          <p:nvPr userDrawn="1"/>
        </p:nvSpPr>
        <p:spPr>
          <a:xfrm>
            <a:off x="0" y="2503607"/>
            <a:ext cx="12192000" cy="4354393"/>
          </a:xfrm>
          <a:custGeom>
            <a:avLst/>
            <a:gdLst>
              <a:gd name="connsiteX0" fmla="*/ 0 w 12192000"/>
              <a:gd name="connsiteY0" fmla="*/ 34684 h 4354393"/>
              <a:gd name="connsiteX1" fmla="*/ 15213 w 12192000"/>
              <a:gd name="connsiteY1" fmla="*/ 48948 h 4354393"/>
              <a:gd name="connsiteX2" fmla="*/ 329542 w 12192000"/>
              <a:gd name="connsiteY2" fmla="*/ 448370 h 4354393"/>
              <a:gd name="connsiteX3" fmla="*/ 644462 w 12192000"/>
              <a:gd name="connsiteY3" fmla="*/ 1853398 h 4354393"/>
              <a:gd name="connsiteX4" fmla="*/ 2291737 w 12192000"/>
              <a:gd name="connsiteY4" fmla="*/ 2071421 h 4354393"/>
              <a:gd name="connsiteX5" fmla="*/ 2848905 w 12192000"/>
              <a:gd name="connsiteY5" fmla="*/ 3428000 h 4354393"/>
              <a:gd name="connsiteX6" fmla="*/ 4326607 w 12192000"/>
              <a:gd name="connsiteY6" fmla="*/ 4130515 h 4354393"/>
              <a:gd name="connsiteX7" fmla="*/ 6018344 w 12192000"/>
              <a:gd name="connsiteY7" fmla="*/ 4342603 h 4354393"/>
              <a:gd name="connsiteX8" fmla="*/ 6053920 w 12192000"/>
              <a:gd name="connsiteY8" fmla="*/ 4354393 h 4354393"/>
              <a:gd name="connsiteX9" fmla="*/ 0 w 12192000"/>
              <a:gd name="connsiteY9" fmla="*/ 4354393 h 4354393"/>
              <a:gd name="connsiteX10" fmla="*/ 12192000 w 12192000"/>
              <a:gd name="connsiteY10" fmla="*/ 0 h 4354393"/>
              <a:gd name="connsiteX11" fmla="*/ 12192000 w 12192000"/>
              <a:gd name="connsiteY11" fmla="*/ 4354393 h 4354393"/>
              <a:gd name="connsiteX12" fmla="*/ 6101089 w 12192000"/>
              <a:gd name="connsiteY12" fmla="*/ 4354393 h 4354393"/>
              <a:gd name="connsiteX13" fmla="*/ 6136665 w 12192000"/>
              <a:gd name="connsiteY13" fmla="*/ 4342603 h 4354393"/>
              <a:gd name="connsiteX14" fmla="*/ 7828401 w 12192000"/>
              <a:gd name="connsiteY14" fmla="*/ 4130515 h 4354393"/>
              <a:gd name="connsiteX15" fmla="*/ 9306104 w 12192000"/>
              <a:gd name="connsiteY15" fmla="*/ 3428000 h 4354393"/>
              <a:gd name="connsiteX16" fmla="*/ 9863271 w 12192000"/>
              <a:gd name="connsiteY16" fmla="*/ 2071421 h 4354393"/>
              <a:gd name="connsiteX17" fmla="*/ 11510546 w 12192000"/>
              <a:gd name="connsiteY17" fmla="*/ 1853398 h 4354393"/>
              <a:gd name="connsiteX18" fmla="*/ 11825466 w 12192000"/>
              <a:gd name="connsiteY18" fmla="*/ 448370 h 4354393"/>
              <a:gd name="connsiteX19" fmla="*/ 12139795 w 12192000"/>
              <a:gd name="connsiteY19" fmla="*/ 48948 h 435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4354393">
                <a:moveTo>
                  <a:pt x="0" y="34684"/>
                </a:moveTo>
                <a:lnTo>
                  <a:pt x="15213" y="48948"/>
                </a:lnTo>
                <a:cubicBezTo>
                  <a:pt x="140855" y="169598"/>
                  <a:pt x="259896" y="298480"/>
                  <a:pt x="329542" y="448370"/>
                </a:cubicBezTo>
                <a:cubicBezTo>
                  <a:pt x="515264" y="848076"/>
                  <a:pt x="317430" y="1582890"/>
                  <a:pt x="644462" y="1853398"/>
                </a:cubicBezTo>
                <a:cubicBezTo>
                  <a:pt x="971495" y="2123906"/>
                  <a:pt x="1924330" y="1808987"/>
                  <a:pt x="2291737" y="2071421"/>
                </a:cubicBezTo>
                <a:cubicBezTo>
                  <a:pt x="2659144" y="2333854"/>
                  <a:pt x="2509760" y="3084817"/>
                  <a:pt x="2848905" y="3428000"/>
                </a:cubicBezTo>
                <a:cubicBezTo>
                  <a:pt x="3188049" y="3771182"/>
                  <a:pt x="3777515" y="3964980"/>
                  <a:pt x="4326607" y="4130515"/>
                </a:cubicBezTo>
                <a:cubicBezTo>
                  <a:pt x="4772744" y="4265012"/>
                  <a:pt x="5685317" y="4255581"/>
                  <a:pt x="6018344" y="4342603"/>
                </a:cubicBezTo>
                <a:lnTo>
                  <a:pt x="6053920" y="4354393"/>
                </a:lnTo>
                <a:lnTo>
                  <a:pt x="0" y="4354393"/>
                </a:lnTo>
                <a:close/>
                <a:moveTo>
                  <a:pt x="12192000" y="0"/>
                </a:moveTo>
                <a:lnTo>
                  <a:pt x="12192000" y="4354393"/>
                </a:lnTo>
                <a:lnTo>
                  <a:pt x="6101089" y="4354393"/>
                </a:lnTo>
                <a:lnTo>
                  <a:pt x="6136665" y="4342603"/>
                </a:lnTo>
                <a:cubicBezTo>
                  <a:pt x="6469693" y="4255581"/>
                  <a:pt x="7382264" y="4265012"/>
                  <a:pt x="7828401" y="4130515"/>
                </a:cubicBezTo>
                <a:cubicBezTo>
                  <a:pt x="8377493" y="3964980"/>
                  <a:pt x="8966959" y="3771182"/>
                  <a:pt x="9306104" y="3428000"/>
                </a:cubicBezTo>
                <a:cubicBezTo>
                  <a:pt x="9645249" y="3084817"/>
                  <a:pt x="9495864" y="2333854"/>
                  <a:pt x="9863271" y="2071421"/>
                </a:cubicBezTo>
                <a:cubicBezTo>
                  <a:pt x="10230678" y="1808987"/>
                  <a:pt x="11183513" y="2123906"/>
                  <a:pt x="11510546" y="1853398"/>
                </a:cubicBezTo>
                <a:cubicBezTo>
                  <a:pt x="11837579" y="1582890"/>
                  <a:pt x="11639744" y="848076"/>
                  <a:pt x="11825466" y="448370"/>
                </a:cubicBezTo>
                <a:cubicBezTo>
                  <a:pt x="11895112" y="298480"/>
                  <a:pt x="12014154" y="169598"/>
                  <a:pt x="12139795" y="48948"/>
                </a:cubicBezTo>
                <a:close/>
              </a:path>
            </a:pathLst>
          </a:cu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US" altLang="zh-CN" dirty="0"/>
              <a:t>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9850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056FCDD-2163-481F-A306-BB87BD93750D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A0FA268-E118-428D-AD90-E2C72E6BE2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E0491EE-BA00-4D2D-AA1F-5AF2A24C858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5000"/>
                </a:schemeClr>
              </a:gs>
              <a:gs pos="0">
                <a:schemeClr val="accent2"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4" r:id="rId3"/>
    <p:sldLayoutId id="2147483675" r:id="rId4"/>
    <p:sldLayoutId id="2147483678" r:id="rId5"/>
    <p:sldLayoutId id="2147483676" r:id="rId6"/>
    <p:sldLayoutId id="214748367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image" Target="../media/image44.svg"/><Relationship Id="rId2" Type="http://schemas.openxmlformats.org/officeDocument/2006/relationships/image" Target="../media/image29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5" Type="http://schemas.openxmlformats.org/officeDocument/2006/relationships/image" Target="../media/image4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9">
            <a:extLst>
              <a:ext uri="{FF2B5EF4-FFF2-40B4-BE49-F238E27FC236}">
                <a16:creationId xmlns:a16="http://schemas.microsoft.com/office/drawing/2014/main" id="{CBB46898-E9A8-4B14-8B44-E2DDBE6D3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6841" y="3360522"/>
            <a:ext cx="3878318" cy="444096"/>
          </a:xfrm>
        </p:spPr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</a:rPr>
              <a:t>20XX</a:t>
            </a:r>
            <a:r>
              <a:rPr lang="zh-CN" altLang="en-US" sz="2000" dirty="0">
                <a:solidFill>
                  <a:schemeClr val="accent2"/>
                </a:solidFill>
              </a:rPr>
              <a:t>年读书漂流活动策划报告</a:t>
            </a:r>
          </a:p>
        </p:txBody>
      </p:sp>
      <p:sp>
        <p:nvSpPr>
          <p:cNvPr id="22" name="标题 2">
            <a:extLst>
              <a:ext uri="{FF2B5EF4-FFF2-40B4-BE49-F238E27FC236}">
                <a16:creationId xmlns:a16="http://schemas.microsoft.com/office/drawing/2014/main" id="{3FAE2C6E-7475-4B1F-A67E-C5AF941F4E81}"/>
              </a:ext>
            </a:extLst>
          </p:cNvPr>
          <p:cNvSpPr txBox="1">
            <a:spLocks/>
          </p:cNvSpPr>
          <p:nvPr/>
        </p:nvSpPr>
        <p:spPr>
          <a:xfrm>
            <a:off x="1739679" y="2270233"/>
            <a:ext cx="8712642" cy="1014409"/>
          </a:xfrm>
          <a:prstGeom prst="rect">
            <a:avLst/>
          </a:prstGeom>
        </p:spPr>
        <p:txBody>
          <a:bodyPr vert="horz" wrap="none" lIns="91440" tIns="45720" rIns="91440" bIns="45720" rtlCol="0" anchor="b">
            <a:prstTxWarp prst="textArchUp">
              <a:avLst/>
            </a:prstTxWarp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latin typeface="+mj-ea"/>
                <a:cs typeface="阿里巴巴普惠体 Heavy" panose="00020600040101010101" pitchFamily="18" charset="-122"/>
              </a:rPr>
              <a:t>书中自有黄金屋</a:t>
            </a:r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经费预算</a:t>
            </a:r>
            <a:endParaRPr lang="en-GB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43EB4AE-0267-4508-98EC-99AE3F400D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10012"/>
              </p:ext>
            </p:extLst>
          </p:nvPr>
        </p:nvGraphicFramePr>
        <p:xfrm>
          <a:off x="658808" y="2807529"/>
          <a:ext cx="10858500" cy="3260019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127000" dir="2700000" algn="tl" rotWithShape="0">
                    <a:schemeClr val="accent6">
                      <a:alpha val="30000"/>
                    </a:schemeClr>
                  </a:outerShdw>
                </a:effectLst>
                <a:tableStyleId>{5C22544A-7EE6-4342-B048-85BDC9FD1C3A}</a:tableStyleId>
              </a:tblPr>
              <a:tblGrid>
                <a:gridCol w="2714625">
                  <a:extLst>
                    <a:ext uri="{9D8B030D-6E8A-4147-A177-3AD203B41FA5}">
                      <a16:colId xmlns:a16="http://schemas.microsoft.com/office/drawing/2014/main" val="531871909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2246991030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2150302643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1621402577"/>
                    </a:ext>
                  </a:extLst>
                </a:gridCol>
              </a:tblGrid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费用项目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均价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/>
                        <a:t>数量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/>
                        <a:t>小计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255314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书籍采购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3000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106008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漂流袋采购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101941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奖状采购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125593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记录册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591697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小礼品采购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2000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115812"/>
                  </a:ext>
                </a:extLst>
              </a:tr>
              <a:tr h="4657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bg1"/>
                          </a:solidFill>
                        </a:rPr>
                        <a:t>合计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zh-CN" alt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bg1"/>
                          </a:solidFill>
                          <a:latin typeface="+mj-lt"/>
                        </a:rPr>
                        <a:t>11000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964696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412F7173-0937-4A2D-8C0D-6BA7ED076685}"/>
              </a:ext>
            </a:extLst>
          </p:cNvPr>
          <p:cNvSpPr txBox="1">
            <a:spLocks/>
          </p:cNvSpPr>
          <p:nvPr/>
        </p:nvSpPr>
        <p:spPr>
          <a:xfrm>
            <a:off x="633422" y="1895386"/>
            <a:ext cx="1394256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4400" b="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latin typeface="+mn-ea"/>
                <a:ea typeface="+mn-ea"/>
              </a:rPr>
              <a:t>预算总额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5D8680B-D208-4A59-A778-7A73EDFF24F4}"/>
              </a:ext>
            </a:extLst>
          </p:cNvPr>
          <p:cNvSpPr txBox="1">
            <a:spLocks/>
          </p:cNvSpPr>
          <p:nvPr/>
        </p:nvSpPr>
        <p:spPr>
          <a:xfrm>
            <a:off x="566817" y="2222754"/>
            <a:ext cx="1936825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4400" b="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 dirty="0"/>
              <a:t>11000</a:t>
            </a:r>
            <a:r>
              <a:rPr lang="zh-CN" altLang="en-US" sz="3200" dirty="0"/>
              <a:t>元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37AFEC1-7DE7-4E64-99EA-2C5A0263C85C}"/>
              </a:ext>
            </a:extLst>
          </p:cNvPr>
          <p:cNvSpPr/>
          <p:nvPr/>
        </p:nvSpPr>
        <p:spPr>
          <a:xfrm>
            <a:off x="658813" y="1797229"/>
            <a:ext cx="154800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351C2D5-C128-4DC9-A163-09F6B15B6E13}"/>
              </a:ext>
            </a:extLst>
          </p:cNvPr>
          <p:cNvSpPr txBox="1"/>
          <p:nvPr/>
        </p:nvSpPr>
        <p:spPr>
          <a:xfrm>
            <a:off x="4230973" y="1402566"/>
            <a:ext cx="7286336" cy="1862048"/>
          </a:xfrm>
          <a:prstGeom prst="rect">
            <a:avLst/>
          </a:prstGeom>
        </p:spPr>
        <p:txBody>
          <a:bodyPr wrap="square">
            <a:spAutoFit/>
          </a:bodyPr>
          <a:lstStyle>
            <a:lvl1pPr indent="0" algn="dist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11500" b="0">
                <a:gradFill flip="none" rotWithShape="1">
                  <a:gsLst>
                    <a:gs pos="0">
                      <a:srgbClr val="EA3901">
                        <a:alpha val="30000"/>
                      </a:srgbClr>
                    </a:gs>
                    <a:gs pos="100000">
                      <a:srgbClr val="F64F04">
                        <a:alpha val="0"/>
                      </a:srgbClr>
                    </a:gs>
                    <a:gs pos="50000">
                      <a:srgbClr val="F35F06">
                        <a:alpha val="10000"/>
                      </a:srgbClr>
                    </a:gs>
                  </a:gsLst>
                  <a:lin ang="5400000" scaled="1"/>
                  <a:tileRect/>
                </a:gradFill>
                <a:latin typeface="+mj-lt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+mj-ea"/>
              <a:buNone/>
              <a:defRPr sz="1600"/>
            </a:lvl2pPr>
            <a:lvl3pPr marL="1257300" indent="-342900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4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GB" altLang="zh-CN" dirty="0"/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4251876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经费预算</a:t>
            </a:r>
            <a:endParaRPr lang="en-GB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AE0E48B-24EE-423B-A6B2-5E47A876E9F1}"/>
              </a:ext>
            </a:extLst>
          </p:cNvPr>
          <p:cNvGrpSpPr/>
          <p:nvPr/>
        </p:nvGrpSpPr>
        <p:grpSpPr>
          <a:xfrm>
            <a:off x="658810" y="1727200"/>
            <a:ext cx="10902925" cy="3271511"/>
            <a:chOff x="658810" y="1727200"/>
            <a:chExt cx="10902925" cy="3271511"/>
          </a:xfrm>
        </p:grpSpPr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CC6B8223-BEE2-45F9-AB69-D1D2EBC55D65}"/>
                </a:ext>
              </a:extLst>
            </p:cNvPr>
            <p:cNvGrpSpPr/>
            <p:nvPr/>
          </p:nvGrpSpPr>
          <p:grpSpPr>
            <a:xfrm>
              <a:off x="658810" y="1727200"/>
              <a:ext cx="10874375" cy="3271511"/>
              <a:chOff x="3354891" y="4030698"/>
              <a:chExt cx="1468629" cy="1466764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9EE0F789-FB7F-40DC-8DAF-94B6E1BD187D}"/>
                  </a:ext>
                </a:extLst>
              </p:cNvPr>
              <p:cNvSpPr/>
              <p:nvPr/>
            </p:nvSpPr>
            <p:spPr>
              <a:xfrm>
                <a:off x="3354891" y="4030698"/>
                <a:ext cx="1468629" cy="1466764"/>
              </a:xfrm>
              <a:custGeom>
                <a:avLst/>
                <a:gdLst>
                  <a:gd name="connsiteX0" fmla="*/ 1777966 w 1838046"/>
                  <a:gd name="connsiteY0" fmla="*/ -126 h 2514598"/>
                  <a:gd name="connsiteX1" fmla="*/ 1837838 w 1838046"/>
                  <a:gd name="connsiteY1" fmla="*/ 59745 h 2514598"/>
                  <a:gd name="connsiteX2" fmla="*/ 1837838 w 1838046"/>
                  <a:gd name="connsiteY2" fmla="*/ 2454595 h 2514598"/>
                  <a:gd name="connsiteX3" fmla="*/ 1777966 w 1838046"/>
                  <a:gd name="connsiteY3" fmla="*/ 2514466 h 2514598"/>
                  <a:gd name="connsiteX4" fmla="*/ 59663 w 1838046"/>
                  <a:gd name="connsiteY4" fmla="*/ 2514466 h 2514598"/>
                  <a:gd name="connsiteX5" fmla="*/ -209 w 1838046"/>
                  <a:gd name="connsiteY5" fmla="*/ 2454595 h 2514598"/>
                  <a:gd name="connsiteX6" fmla="*/ -209 w 1838046"/>
                  <a:gd name="connsiteY6" fmla="*/ 59738 h 2514598"/>
                  <a:gd name="connsiteX7" fmla="*/ 59663 w 1838046"/>
                  <a:gd name="connsiteY7" fmla="*/ -133 h 2514598"/>
                  <a:gd name="connsiteX8" fmla="*/ 1777966 w 1838046"/>
                  <a:gd name="connsiteY8" fmla="*/ -133 h 251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38046" h="2514598">
                    <a:moveTo>
                      <a:pt x="1777966" y="-126"/>
                    </a:moveTo>
                    <a:cubicBezTo>
                      <a:pt x="1811036" y="-126"/>
                      <a:pt x="1837838" y="26675"/>
                      <a:pt x="1837838" y="59745"/>
                    </a:cubicBezTo>
                    <a:lnTo>
                      <a:pt x="1837838" y="2454595"/>
                    </a:lnTo>
                    <a:cubicBezTo>
                      <a:pt x="1837838" y="2487658"/>
                      <a:pt x="1811036" y="2514466"/>
                      <a:pt x="1777966" y="2514466"/>
                    </a:cubicBezTo>
                    <a:lnTo>
                      <a:pt x="59663" y="2514466"/>
                    </a:lnTo>
                    <a:cubicBezTo>
                      <a:pt x="26592" y="2514466"/>
                      <a:pt x="-209" y="2487658"/>
                      <a:pt x="-209" y="2454595"/>
                    </a:cubicBezTo>
                    <a:lnTo>
                      <a:pt x="-209" y="59738"/>
                    </a:lnTo>
                    <a:cubicBezTo>
                      <a:pt x="-209" y="26675"/>
                      <a:pt x="26592" y="-133"/>
                      <a:pt x="59663" y="-133"/>
                    </a:cubicBezTo>
                    <a:lnTo>
                      <a:pt x="1777966" y="-133"/>
                    </a:ln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69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E83CD8D-B0E6-4287-AA44-8FD73E18CEB1}"/>
                  </a:ext>
                </a:extLst>
              </p:cNvPr>
              <p:cNvSpPr/>
              <p:nvPr/>
            </p:nvSpPr>
            <p:spPr>
              <a:xfrm>
                <a:off x="3369637" y="4069687"/>
                <a:ext cx="1439137" cy="1388786"/>
              </a:xfrm>
              <a:custGeom>
                <a:avLst/>
                <a:gdLst>
                  <a:gd name="connsiteX0" fmla="*/ -209 w 1704360"/>
                  <a:gd name="connsiteY0" fmla="*/ 2380780 h 2380913"/>
                  <a:gd name="connsiteX1" fmla="*/ 1704152 w 1704360"/>
                  <a:gd name="connsiteY1" fmla="*/ 2380780 h 2380913"/>
                  <a:gd name="connsiteX2" fmla="*/ 1704152 w 1704360"/>
                  <a:gd name="connsiteY2" fmla="*/ -133 h 2380913"/>
                  <a:gd name="connsiteX3" fmla="*/ -209 w 1704360"/>
                  <a:gd name="connsiteY3" fmla="*/ -133 h 2380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360" h="2380913">
                    <a:moveTo>
                      <a:pt x="-209" y="2380780"/>
                    </a:moveTo>
                    <a:lnTo>
                      <a:pt x="1704152" y="2380780"/>
                    </a:lnTo>
                    <a:lnTo>
                      <a:pt x="1704152" y="-133"/>
                    </a:lnTo>
                    <a:lnTo>
                      <a:pt x="-209" y="-133"/>
                    </a:lnTo>
                    <a:close/>
                  </a:path>
                </a:pathLst>
              </a:custGeom>
              <a:solidFill>
                <a:schemeClr val="bg1"/>
              </a:solidFill>
              <a:ln w="69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</a:endParaRPr>
              </a:p>
            </p:txBody>
          </p:sp>
        </p:grp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D5D8680B-D208-4A59-A778-7A73EDFF24F4}"/>
                </a:ext>
              </a:extLst>
            </p:cNvPr>
            <p:cNvSpPr txBox="1">
              <a:spLocks/>
            </p:cNvSpPr>
            <p:nvPr/>
          </p:nvSpPr>
          <p:spPr>
            <a:xfrm>
              <a:off x="969304" y="1988154"/>
              <a:ext cx="1936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/>
                <a:t>书籍采购</a:t>
              </a:r>
            </a:p>
          </p:txBody>
        </p: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27981138-63D9-4FC1-84DA-2B9C7CC5A484}"/>
                </a:ext>
              </a:extLst>
            </p:cNvPr>
            <p:cNvGrpSpPr/>
            <p:nvPr/>
          </p:nvGrpSpPr>
          <p:grpSpPr>
            <a:xfrm>
              <a:off x="2643759" y="2043611"/>
              <a:ext cx="2241828" cy="289196"/>
              <a:chOff x="2312881" y="1767840"/>
              <a:chExt cx="2241828" cy="289196"/>
            </a:xfrm>
          </p:grpSpPr>
          <p:pic>
            <p:nvPicPr>
              <p:cNvPr id="121" name="图形 120">
                <a:extLst>
                  <a:ext uri="{FF2B5EF4-FFF2-40B4-BE49-F238E27FC236}">
                    <a16:creationId xmlns:a16="http://schemas.microsoft.com/office/drawing/2014/main" id="{4FEE154D-9CBE-40E8-8FC7-E52E2D96CB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312881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1" name="图形 130">
                <a:extLst>
                  <a:ext uri="{FF2B5EF4-FFF2-40B4-BE49-F238E27FC236}">
                    <a16:creationId xmlns:a16="http://schemas.microsoft.com/office/drawing/2014/main" id="{DD4AC9DB-1CAB-43C6-8BC2-2BD2A357C3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786579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2" name="图形 131">
                <a:extLst>
                  <a:ext uri="{FF2B5EF4-FFF2-40B4-BE49-F238E27FC236}">
                    <a16:creationId xmlns:a16="http://schemas.microsoft.com/office/drawing/2014/main" id="{9CE89A0A-7555-4535-A279-5F0DC1C095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60277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3" name="图形 132">
                <a:extLst>
                  <a:ext uri="{FF2B5EF4-FFF2-40B4-BE49-F238E27FC236}">
                    <a16:creationId xmlns:a16="http://schemas.microsoft.com/office/drawing/2014/main" id="{66D1CF31-A1D4-41A4-982D-7B619D5D94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733975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4" name="图形 133">
                <a:extLst>
                  <a:ext uri="{FF2B5EF4-FFF2-40B4-BE49-F238E27FC236}">
                    <a16:creationId xmlns:a16="http://schemas.microsoft.com/office/drawing/2014/main" id="{932BAF1C-0CAC-4080-9D4D-8CA1749F1F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207673" y="1767840"/>
                <a:ext cx="347036" cy="289196"/>
              </a:xfrm>
              <a:prstGeom prst="rect">
                <a:avLst/>
              </a:prstGeom>
            </p:spPr>
          </p:pic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71F199B6-747A-4C9B-A82F-CFD412E94FD2}"/>
                </a:ext>
              </a:extLst>
            </p:cNvPr>
            <p:cNvGrpSpPr/>
            <p:nvPr/>
          </p:nvGrpSpPr>
          <p:grpSpPr>
            <a:xfrm>
              <a:off x="5126549" y="2043611"/>
              <a:ext cx="2241828" cy="289196"/>
              <a:chOff x="4795671" y="1767840"/>
              <a:chExt cx="2241828" cy="289196"/>
            </a:xfrm>
          </p:grpSpPr>
          <p:pic>
            <p:nvPicPr>
              <p:cNvPr id="135" name="图形 134">
                <a:extLst>
                  <a:ext uri="{FF2B5EF4-FFF2-40B4-BE49-F238E27FC236}">
                    <a16:creationId xmlns:a16="http://schemas.microsoft.com/office/drawing/2014/main" id="{862ECB33-7276-4D94-BF89-9C15F60E63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795671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6" name="图形 135">
                <a:extLst>
                  <a:ext uri="{FF2B5EF4-FFF2-40B4-BE49-F238E27FC236}">
                    <a16:creationId xmlns:a16="http://schemas.microsoft.com/office/drawing/2014/main" id="{EFFD892C-DBBF-4F15-93A5-3544FCB053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269369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7" name="图形 136">
                <a:extLst>
                  <a:ext uri="{FF2B5EF4-FFF2-40B4-BE49-F238E27FC236}">
                    <a16:creationId xmlns:a16="http://schemas.microsoft.com/office/drawing/2014/main" id="{77FD2F1F-C08B-411F-A0D9-9205FC525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743067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8" name="图形 137">
                <a:extLst>
                  <a:ext uri="{FF2B5EF4-FFF2-40B4-BE49-F238E27FC236}">
                    <a16:creationId xmlns:a16="http://schemas.microsoft.com/office/drawing/2014/main" id="{0D93C915-0D48-4CE6-889F-E9FDA51241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216765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39" name="图形 138">
                <a:extLst>
                  <a:ext uri="{FF2B5EF4-FFF2-40B4-BE49-F238E27FC236}">
                    <a16:creationId xmlns:a16="http://schemas.microsoft.com/office/drawing/2014/main" id="{DF501B86-1DF6-47D7-B35D-F14DB8734A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690463" y="1767840"/>
                <a:ext cx="347036" cy="289196"/>
              </a:xfrm>
              <a:prstGeom prst="rect">
                <a:avLst/>
              </a:prstGeom>
            </p:spPr>
          </p:pic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60E93727-50B5-4AC4-842F-F4DEBA4CECF5}"/>
                </a:ext>
              </a:extLst>
            </p:cNvPr>
            <p:cNvGrpSpPr/>
            <p:nvPr/>
          </p:nvGrpSpPr>
          <p:grpSpPr>
            <a:xfrm>
              <a:off x="7609339" y="2043611"/>
              <a:ext cx="2241828" cy="289196"/>
              <a:chOff x="7278461" y="1767840"/>
              <a:chExt cx="2241828" cy="289196"/>
            </a:xfrm>
          </p:grpSpPr>
          <p:pic>
            <p:nvPicPr>
              <p:cNvPr id="140" name="图形 139">
                <a:extLst>
                  <a:ext uri="{FF2B5EF4-FFF2-40B4-BE49-F238E27FC236}">
                    <a16:creationId xmlns:a16="http://schemas.microsoft.com/office/drawing/2014/main" id="{BF15B91C-6078-436A-9CE5-E020A30F6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278461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41" name="图形 140">
                <a:extLst>
                  <a:ext uri="{FF2B5EF4-FFF2-40B4-BE49-F238E27FC236}">
                    <a16:creationId xmlns:a16="http://schemas.microsoft.com/office/drawing/2014/main" id="{CAB2C733-7C8F-4683-B892-68C5C65ECD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752159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42" name="图形 141">
                <a:extLst>
                  <a:ext uri="{FF2B5EF4-FFF2-40B4-BE49-F238E27FC236}">
                    <a16:creationId xmlns:a16="http://schemas.microsoft.com/office/drawing/2014/main" id="{92006AB7-D02D-48F8-B019-729B0B23A8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225857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43" name="图形 142">
                <a:extLst>
                  <a:ext uri="{FF2B5EF4-FFF2-40B4-BE49-F238E27FC236}">
                    <a16:creationId xmlns:a16="http://schemas.microsoft.com/office/drawing/2014/main" id="{B66F4EFA-64A1-441D-B2F1-009BB5DB03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699555" y="1767840"/>
                <a:ext cx="347036" cy="289196"/>
              </a:xfrm>
              <a:prstGeom prst="rect">
                <a:avLst/>
              </a:prstGeom>
            </p:spPr>
          </p:pic>
          <p:pic>
            <p:nvPicPr>
              <p:cNvPr id="144" name="图形 143">
                <a:extLst>
                  <a:ext uri="{FF2B5EF4-FFF2-40B4-BE49-F238E27FC236}">
                    <a16:creationId xmlns:a16="http://schemas.microsoft.com/office/drawing/2014/main" id="{C5E70135-B126-46E0-B03F-A067B5441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173253" y="1767840"/>
                <a:ext cx="347036" cy="289196"/>
              </a:xfrm>
              <a:prstGeom prst="rect">
                <a:avLst/>
              </a:prstGeom>
            </p:spPr>
          </p:pic>
        </p:grpSp>
        <p:sp>
          <p:nvSpPr>
            <p:cNvPr id="254" name="Title 1">
              <a:extLst>
                <a:ext uri="{FF2B5EF4-FFF2-40B4-BE49-F238E27FC236}">
                  <a16:creationId xmlns:a16="http://schemas.microsoft.com/office/drawing/2014/main" id="{88422263-11CB-48C6-8BB7-98BE5DACFD8A}"/>
                </a:ext>
              </a:extLst>
            </p:cNvPr>
            <p:cNvSpPr txBox="1">
              <a:spLocks/>
            </p:cNvSpPr>
            <p:nvPr/>
          </p:nvSpPr>
          <p:spPr>
            <a:xfrm>
              <a:off x="10124515" y="1988154"/>
              <a:ext cx="14372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</a:rPr>
                <a:t>￥</a:t>
              </a:r>
              <a:r>
                <a:rPr lang="en-US" altLang="zh-CN" sz="2000" dirty="0">
                  <a:solidFill>
                    <a:schemeClr val="tx1"/>
                  </a:solidFill>
                </a:rPr>
                <a:t>3000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4" name="Title 1">
              <a:extLst>
                <a:ext uri="{FF2B5EF4-FFF2-40B4-BE49-F238E27FC236}">
                  <a16:creationId xmlns:a16="http://schemas.microsoft.com/office/drawing/2014/main" id="{B255B7E5-48D4-432A-8E3D-B6ED05409649}"/>
                </a:ext>
              </a:extLst>
            </p:cNvPr>
            <p:cNvSpPr txBox="1">
              <a:spLocks/>
            </p:cNvSpPr>
            <p:nvPr/>
          </p:nvSpPr>
          <p:spPr>
            <a:xfrm>
              <a:off x="969304" y="2595550"/>
              <a:ext cx="1936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/>
                <a:t>漂流袋采购</a:t>
              </a:r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3596F212-3F4D-4A4C-B38F-0A629545E3B0}"/>
                </a:ext>
              </a:extLst>
            </p:cNvPr>
            <p:cNvGrpSpPr/>
            <p:nvPr/>
          </p:nvGrpSpPr>
          <p:grpSpPr>
            <a:xfrm>
              <a:off x="2650989" y="2636547"/>
              <a:ext cx="2238960" cy="318116"/>
              <a:chOff x="2320111" y="2471764"/>
              <a:chExt cx="2238960" cy="318116"/>
            </a:xfrm>
          </p:grpSpPr>
          <p:pic>
            <p:nvPicPr>
              <p:cNvPr id="124" name="图形 123">
                <a:extLst>
                  <a:ext uri="{FF2B5EF4-FFF2-40B4-BE49-F238E27FC236}">
                    <a16:creationId xmlns:a16="http://schemas.microsoft.com/office/drawing/2014/main" id="{943A9F25-90CC-4884-AFA4-5BF48CE35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320111" y="2471764"/>
                <a:ext cx="332576" cy="318116"/>
              </a:xfrm>
              <a:prstGeom prst="rect">
                <a:avLst/>
              </a:prstGeom>
            </p:spPr>
          </p:pic>
          <p:pic>
            <p:nvPicPr>
              <p:cNvPr id="147" name="图形 146">
                <a:extLst>
                  <a:ext uri="{FF2B5EF4-FFF2-40B4-BE49-F238E27FC236}">
                    <a16:creationId xmlns:a16="http://schemas.microsoft.com/office/drawing/2014/main" id="{835CFFDA-4F35-4117-BBF6-282F0103C3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796707" y="2471764"/>
                <a:ext cx="332576" cy="318116"/>
              </a:xfrm>
              <a:prstGeom prst="rect">
                <a:avLst/>
              </a:prstGeom>
            </p:spPr>
          </p:pic>
          <p:pic>
            <p:nvPicPr>
              <p:cNvPr id="148" name="图形 147">
                <a:extLst>
                  <a:ext uri="{FF2B5EF4-FFF2-40B4-BE49-F238E27FC236}">
                    <a16:creationId xmlns:a16="http://schemas.microsoft.com/office/drawing/2014/main" id="{056BDADC-8873-455D-8AB8-2B402321CC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273303" y="2471764"/>
                <a:ext cx="332576" cy="318116"/>
              </a:xfrm>
              <a:prstGeom prst="rect">
                <a:avLst/>
              </a:prstGeom>
            </p:spPr>
          </p:pic>
          <p:pic>
            <p:nvPicPr>
              <p:cNvPr id="149" name="图形 148">
                <a:extLst>
                  <a:ext uri="{FF2B5EF4-FFF2-40B4-BE49-F238E27FC236}">
                    <a16:creationId xmlns:a16="http://schemas.microsoft.com/office/drawing/2014/main" id="{EA96BF5C-8A88-457F-9331-711862ECB3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749899" y="2471764"/>
                <a:ext cx="332576" cy="318116"/>
              </a:xfrm>
              <a:prstGeom prst="rect">
                <a:avLst/>
              </a:prstGeom>
            </p:spPr>
          </p:pic>
          <p:pic>
            <p:nvPicPr>
              <p:cNvPr id="150" name="图形 149">
                <a:extLst>
                  <a:ext uri="{FF2B5EF4-FFF2-40B4-BE49-F238E27FC236}">
                    <a16:creationId xmlns:a16="http://schemas.microsoft.com/office/drawing/2014/main" id="{40548CC7-4D61-413A-BC61-5B8685DF98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226495" y="2471764"/>
                <a:ext cx="332576" cy="318116"/>
              </a:xfrm>
              <a:prstGeom prst="rect">
                <a:avLst/>
              </a:prstGeom>
            </p:spPr>
          </p:pic>
        </p:grpSp>
        <p:pic>
          <p:nvPicPr>
            <p:cNvPr id="151" name="图形 150">
              <a:extLst>
                <a:ext uri="{FF2B5EF4-FFF2-40B4-BE49-F238E27FC236}">
                  <a16:creationId xmlns:a16="http://schemas.microsoft.com/office/drawing/2014/main" id="{6AA2A11B-B448-440D-A8CB-D9096A58C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148269" y="2636547"/>
              <a:ext cx="332576" cy="318116"/>
            </a:xfrm>
            <a:prstGeom prst="rect">
              <a:avLst/>
            </a:prstGeom>
          </p:spPr>
        </p:pic>
        <p:pic>
          <p:nvPicPr>
            <p:cNvPr id="152" name="图形 151">
              <a:extLst>
                <a:ext uri="{FF2B5EF4-FFF2-40B4-BE49-F238E27FC236}">
                  <a16:creationId xmlns:a16="http://schemas.microsoft.com/office/drawing/2014/main" id="{6BE48096-38CD-4C4B-841A-FFA699E5D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24865" y="2636547"/>
              <a:ext cx="332576" cy="318116"/>
            </a:xfrm>
            <a:prstGeom prst="rect">
              <a:avLst/>
            </a:prstGeom>
          </p:spPr>
        </p:pic>
        <p:pic>
          <p:nvPicPr>
            <p:cNvPr id="153" name="图形 152">
              <a:extLst>
                <a:ext uri="{FF2B5EF4-FFF2-40B4-BE49-F238E27FC236}">
                  <a16:creationId xmlns:a16="http://schemas.microsoft.com/office/drawing/2014/main" id="{3FFBD870-A9F3-4A34-92E0-5449A72BB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01461" y="2636547"/>
              <a:ext cx="332576" cy="318116"/>
            </a:xfrm>
            <a:prstGeom prst="rect">
              <a:avLst/>
            </a:prstGeom>
          </p:spPr>
        </p:pic>
        <p:pic>
          <p:nvPicPr>
            <p:cNvPr id="154" name="图形 153">
              <a:extLst>
                <a:ext uri="{FF2B5EF4-FFF2-40B4-BE49-F238E27FC236}">
                  <a16:creationId xmlns:a16="http://schemas.microsoft.com/office/drawing/2014/main" id="{AE111508-47D9-48C9-B4CC-6F1ED741C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578057" y="2636547"/>
              <a:ext cx="332576" cy="318116"/>
            </a:xfrm>
            <a:prstGeom prst="rect">
              <a:avLst/>
            </a:prstGeom>
          </p:spPr>
        </p:pic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id="{1617C3CD-8648-442E-910D-1296765AE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054654" y="2636547"/>
              <a:ext cx="332576" cy="318116"/>
            </a:xfrm>
            <a:prstGeom prst="rect">
              <a:avLst/>
            </a:prstGeom>
          </p:spPr>
        </p:pic>
        <p:sp>
          <p:nvSpPr>
            <p:cNvPr id="255" name="Title 1">
              <a:extLst>
                <a:ext uri="{FF2B5EF4-FFF2-40B4-BE49-F238E27FC236}">
                  <a16:creationId xmlns:a16="http://schemas.microsoft.com/office/drawing/2014/main" id="{668DF128-BF91-47AD-AC06-C97E0D5BCF40}"/>
                </a:ext>
              </a:extLst>
            </p:cNvPr>
            <p:cNvSpPr txBox="1">
              <a:spLocks/>
            </p:cNvSpPr>
            <p:nvPr/>
          </p:nvSpPr>
          <p:spPr>
            <a:xfrm>
              <a:off x="10124515" y="2595550"/>
              <a:ext cx="14372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</a:rPr>
                <a:t>￥</a:t>
              </a:r>
              <a:r>
                <a:rPr lang="en-US" altLang="zh-CN" sz="2000" dirty="0">
                  <a:solidFill>
                    <a:schemeClr val="tx1"/>
                  </a:solidFill>
                </a:rPr>
                <a:t>2000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59" name="Title 1">
              <a:extLst>
                <a:ext uri="{FF2B5EF4-FFF2-40B4-BE49-F238E27FC236}">
                  <a16:creationId xmlns:a16="http://schemas.microsoft.com/office/drawing/2014/main" id="{B7019B61-9405-4AD2-B9D6-CB200908EF36}"/>
                </a:ext>
              </a:extLst>
            </p:cNvPr>
            <p:cNvSpPr txBox="1">
              <a:spLocks/>
            </p:cNvSpPr>
            <p:nvPr/>
          </p:nvSpPr>
          <p:spPr>
            <a:xfrm>
              <a:off x="7716491" y="2595550"/>
              <a:ext cx="22424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000" dirty="0">
                  <a:solidFill>
                    <a:schemeClr val="tx1"/>
                  </a:solidFill>
                  <a:latin typeface="+mn-ea"/>
                  <a:ea typeface="+mn-ea"/>
                </a:rPr>
                <a:t>…………………………</a:t>
              </a:r>
              <a:endParaRPr lang="zh-CN" altLang="en-US" sz="20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55" name="Title 1">
              <a:extLst>
                <a:ext uri="{FF2B5EF4-FFF2-40B4-BE49-F238E27FC236}">
                  <a16:creationId xmlns:a16="http://schemas.microsoft.com/office/drawing/2014/main" id="{5B02D2B7-7C06-4458-A97F-D9346541C240}"/>
                </a:ext>
              </a:extLst>
            </p:cNvPr>
            <p:cNvSpPr txBox="1">
              <a:spLocks/>
            </p:cNvSpPr>
            <p:nvPr/>
          </p:nvSpPr>
          <p:spPr>
            <a:xfrm>
              <a:off x="969304" y="3202946"/>
              <a:ext cx="1936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/>
                <a:t>奖状采购</a:t>
              </a:r>
            </a:p>
          </p:txBody>
        </p: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8A11F89F-CCFD-4E44-827D-BED3F5B88859}"/>
                </a:ext>
              </a:extLst>
            </p:cNvPr>
            <p:cNvGrpSpPr/>
            <p:nvPr/>
          </p:nvGrpSpPr>
          <p:grpSpPr>
            <a:xfrm>
              <a:off x="2716058" y="3279276"/>
              <a:ext cx="2108822" cy="247452"/>
              <a:chOff x="2385180" y="3225481"/>
              <a:chExt cx="2108822" cy="247452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A8A6D32D-249A-4855-843F-2BB69529FA86}"/>
                  </a:ext>
                </a:extLst>
              </p:cNvPr>
              <p:cNvGrpSpPr/>
              <p:nvPr/>
            </p:nvGrpSpPr>
            <p:grpSpPr>
              <a:xfrm>
                <a:off x="2385180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26" name="图形 76">
                  <a:extLst>
                    <a:ext uri="{FF2B5EF4-FFF2-40B4-BE49-F238E27FC236}">
                      <a16:creationId xmlns:a16="http://schemas.microsoft.com/office/drawing/2014/main" id="{1E320128-23EF-4A4F-8323-CF94FDE66A67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5EA55558-A90E-4B4E-9F65-542CD2C27F4E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990EB78E-18DA-4921-B167-F3E71AF86BDF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1EF6A95E-B770-4DB2-8848-2A206D2EDFCD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7" name="星形: 五角 19">
                  <a:extLst>
                    <a:ext uri="{FF2B5EF4-FFF2-40B4-BE49-F238E27FC236}">
                      <a16:creationId xmlns:a16="http://schemas.microsoft.com/office/drawing/2014/main" id="{415318F4-CA58-4E93-B48F-D1D39C0BB8DE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id="{39F4E9A4-34B8-43E9-80E1-FCCD3508E62F}"/>
                  </a:ext>
                </a:extLst>
              </p:cNvPr>
              <p:cNvGrpSpPr/>
              <p:nvPr/>
            </p:nvGrpSpPr>
            <p:grpSpPr>
              <a:xfrm>
                <a:off x="2861776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57" name="图形 76">
                  <a:extLst>
                    <a:ext uri="{FF2B5EF4-FFF2-40B4-BE49-F238E27FC236}">
                      <a16:creationId xmlns:a16="http://schemas.microsoft.com/office/drawing/2014/main" id="{BE4ED904-5343-457D-8A30-76C4F1A54E6C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59" name="任意多边形: 形状 158">
                    <a:extLst>
                      <a:ext uri="{FF2B5EF4-FFF2-40B4-BE49-F238E27FC236}">
                        <a16:creationId xmlns:a16="http://schemas.microsoft.com/office/drawing/2014/main" id="{23661D0C-345C-4B7F-A8BB-B5A70314DABA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253ABA85-467C-45CB-A096-5D49EEF59D12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6CCD231A-24BE-4C6C-8938-A38B2999FCF7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8" name="星形: 五角 19">
                  <a:extLst>
                    <a:ext uri="{FF2B5EF4-FFF2-40B4-BE49-F238E27FC236}">
                      <a16:creationId xmlns:a16="http://schemas.microsoft.com/office/drawing/2014/main" id="{A2A85750-9803-49E1-80CE-ABC50308AC0F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B2130B2F-0898-464F-9DFF-ECAB51673FAF}"/>
                  </a:ext>
                </a:extLst>
              </p:cNvPr>
              <p:cNvGrpSpPr/>
              <p:nvPr/>
            </p:nvGrpSpPr>
            <p:grpSpPr>
              <a:xfrm>
                <a:off x="3338372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63" name="图形 76">
                  <a:extLst>
                    <a:ext uri="{FF2B5EF4-FFF2-40B4-BE49-F238E27FC236}">
                      <a16:creationId xmlns:a16="http://schemas.microsoft.com/office/drawing/2014/main" id="{8BF87987-EFA1-489C-AC2D-78C2D4DEDCF1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6AF9BF8E-94C2-417A-B57C-DFABF31211CA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28E8C10A-61F5-493F-8A1A-3696139340E3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DB6FC1E9-1D16-40A4-BE63-AC6D60A2788B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4" name="星形: 五角 19">
                  <a:extLst>
                    <a:ext uri="{FF2B5EF4-FFF2-40B4-BE49-F238E27FC236}">
                      <a16:creationId xmlns:a16="http://schemas.microsoft.com/office/drawing/2014/main" id="{7A676EF5-708A-46EA-8072-D9931BF30233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08F778C2-C23B-4E6A-808D-86096AFF73C0}"/>
                  </a:ext>
                </a:extLst>
              </p:cNvPr>
              <p:cNvGrpSpPr/>
              <p:nvPr/>
            </p:nvGrpSpPr>
            <p:grpSpPr>
              <a:xfrm>
                <a:off x="3814968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69" name="图形 76">
                  <a:extLst>
                    <a:ext uri="{FF2B5EF4-FFF2-40B4-BE49-F238E27FC236}">
                      <a16:creationId xmlns:a16="http://schemas.microsoft.com/office/drawing/2014/main" id="{2D220233-2CF0-428C-95FA-5D6B2F9F5067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921D4FAD-66BD-4D74-8D43-AF6F9769E5A0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780FC6D3-A41F-443D-882B-FFEA8C01CFB6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0FDD02CC-AA30-4155-B61A-FC63BC98652C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0" name="星形: 五角 19">
                  <a:extLst>
                    <a:ext uri="{FF2B5EF4-FFF2-40B4-BE49-F238E27FC236}">
                      <a16:creationId xmlns:a16="http://schemas.microsoft.com/office/drawing/2014/main" id="{75F6510E-A6EF-4F1A-B90F-ED1A8C2F37BB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id="{E35B97AE-3505-4159-810F-72434EA370F2}"/>
                  </a:ext>
                </a:extLst>
              </p:cNvPr>
              <p:cNvGrpSpPr/>
              <p:nvPr/>
            </p:nvGrpSpPr>
            <p:grpSpPr>
              <a:xfrm>
                <a:off x="4291564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75" name="图形 76">
                  <a:extLst>
                    <a:ext uri="{FF2B5EF4-FFF2-40B4-BE49-F238E27FC236}">
                      <a16:creationId xmlns:a16="http://schemas.microsoft.com/office/drawing/2014/main" id="{0814DD27-4D75-4877-ACAE-0A78D4CD0F80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D8CEA546-2B45-4075-9FB3-A8962A6014A9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C25BFA7E-FF89-4AEA-8EBA-13955DE3B745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231E26FE-85DF-4BC2-9FD6-D67A797EAE0F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6" name="星形: 五角 19">
                  <a:extLst>
                    <a:ext uri="{FF2B5EF4-FFF2-40B4-BE49-F238E27FC236}">
                      <a16:creationId xmlns:a16="http://schemas.microsoft.com/office/drawing/2014/main" id="{2BE31DE9-62BF-4AC7-8CE1-4422BDB5C961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6EEC0D58-EEC2-45AE-97A9-4E1953667CA1}"/>
                </a:ext>
              </a:extLst>
            </p:cNvPr>
            <p:cNvGrpSpPr/>
            <p:nvPr/>
          </p:nvGrpSpPr>
          <p:grpSpPr>
            <a:xfrm>
              <a:off x="5213338" y="3279276"/>
              <a:ext cx="2108823" cy="247452"/>
              <a:chOff x="4882460" y="3225481"/>
              <a:chExt cx="2108823" cy="247452"/>
            </a:xfrm>
          </p:grpSpPr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F78BAEF4-92AA-4D86-A061-439D7237E947}"/>
                  </a:ext>
                </a:extLst>
              </p:cNvPr>
              <p:cNvGrpSpPr/>
              <p:nvPr/>
            </p:nvGrpSpPr>
            <p:grpSpPr>
              <a:xfrm>
                <a:off x="4882460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81" name="图形 76">
                  <a:extLst>
                    <a:ext uri="{FF2B5EF4-FFF2-40B4-BE49-F238E27FC236}">
                      <a16:creationId xmlns:a16="http://schemas.microsoft.com/office/drawing/2014/main" id="{80DBF9AE-4324-4CCF-BD62-247990BE7C34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29E4C2A7-4A40-4CEC-BE94-ACFF8A647D70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C14DD614-8E28-4FDE-9BDD-69266ECE16B3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3FB97FD0-C81C-4726-8733-01E4282DEAD2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2" name="星形: 五角 19">
                  <a:extLst>
                    <a:ext uri="{FF2B5EF4-FFF2-40B4-BE49-F238E27FC236}">
                      <a16:creationId xmlns:a16="http://schemas.microsoft.com/office/drawing/2014/main" id="{7425C3CE-041C-4894-8D4B-BFE1B978F659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2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id="{75F07E84-1929-4AA4-BC1C-039E58FDBA04}"/>
                  </a:ext>
                </a:extLst>
              </p:cNvPr>
              <p:cNvGrpSpPr/>
              <p:nvPr/>
            </p:nvGrpSpPr>
            <p:grpSpPr>
              <a:xfrm>
                <a:off x="5359056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87" name="图形 76">
                  <a:extLst>
                    <a:ext uri="{FF2B5EF4-FFF2-40B4-BE49-F238E27FC236}">
                      <a16:creationId xmlns:a16="http://schemas.microsoft.com/office/drawing/2014/main" id="{B4C784B3-AA20-4C4B-9701-6FC72F261517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89" name="任意多边形: 形状 188">
                    <a:extLst>
                      <a:ext uri="{FF2B5EF4-FFF2-40B4-BE49-F238E27FC236}">
                        <a16:creationId xmlns:a16="http://schemas.microsoft.com/office/drawing/2014/main" id="{7479DA26-46FB-4B77-AAC6-04A39CF5D7C3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" name="任意多边形: 形状 189">
                    <a:extLst>
                      <a:ext uri="{FF2B5EF4-FFF2-40B4-BE49-F238E27FC236}">
                        <a16:creationId xmlns:a16="http://schemas.microsoft.com/office/drawing/2014/main" id="{34B24171-2108-4A6C-A46C-C85E2CAE990D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" name="任意多边形: 形状 190">
                    <a:extLst>
                      <a:ext uri="{FF2B5EF4-FFF2-40B4-BE49-F238E27FC236}">
                        <a16:creationId xmlns:a16="http://schemas.microsoft.com/office/drawing/2014/main" id="{60A55F9E-9331-4567-B1C3-ED886FD2B097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8" name="星形: 五角 19">
                  <a:extLst>
                    <a:ext uri="{FF2B5EF4-FFF2-40B4-BE49-F238E27FC236}">
                      <a16:creationId xmlns:a16="http://schemas.microsoft.com/office/drawing/2014/main" id="{EDB56F6B-A112-4977-943A-F72331BAF018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2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2" name="组合 191">
                <a:extLst>
                  <a:ext uri="{FF2B5EF4-FFF2-40B4-BE49-F238E27FC236}">
                    <a16:creationId xmlns:a16="http://schemas.microsoft.com/office/drawing/2014/main" id="{2FA4628C-F6A9-4618-8A94-312958C2919B}"/>
                  </a:ext>
                </a:extLst>
              </p:cNvPr>
              <p:cNvGrpSpPr/>
              <p:nvPr/>
            </p:nvGrpSpPr>
            <p:grpSpPr>
              <a:xfrm>
                <a:off x="5835652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93" name="图形 76">
                  <a:extLst>
                    <a:ext uri="{FF2B5EF4-FFF2-40B4-BE49-F238E27FC236}">
                      <a16:creationId xmlns:a16="http://schemas.microsoft.com/office/drawing/2014/main" id="{F26A07E6-A61E-473C-B685-6ECA13A6ED9F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95" name="任意多边形: 形状 194">
                    <a:extLst>
                      <a:ext uri="{FF2B5EF4-FFF2-40B4-BE49-F238E27FC236}">
                        <a16:creationId xmlns:a16="http://schemas.microsoft.com/office/drawing/2014/main" id="{565F73BE-7D14-4450-829A-A747BA4DF1FD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80CBCC4C-F8E9-424D-B889-3E01DF50E775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C1B8F432-69BB-4618-B646-37DF82190AF5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4" name="星形: 五角 19">
                  <a:extLst>
                    <a:ext uri="{FF2B5EF4-FFF2-40B4-BE49-F238E27FC236}">
                      <a16:creationId xmlns:a16="http://schemas.microsoft.com/office/drawing/2014/main" id="{F8057FE7-6C36-4376-BCD0-C5E4ACB1A0B1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2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8" name="组合 197">
                <a:extLst>
                  <a:ext uri="{FF2B5EF4-FFF2-40B4-BE49-F238E27FC236}">
                    <a16:creationId xmlns:a16="http://schemas.microsoft.com/office/drawing/2014/main" id="{4A350ECB-8157-4136-820D-D65E4B09008C}"/>
                  </a:ext>
                </a:extLst>
              </p:cNvPr>
              <p:cNvGrpSpPr/>
              <p:nvPr/>
            </p:nvGrpSpPr>
            <p:grpSpPr>
              <a:xfrm>
                <a:off x="6312248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199" name="图形 76">
                  <a:extLst>
                    <a:ext uri="{FF2B5EF4-FFF2-40B4-BE49-F238E27FC236}">
                      <a16:creationId xmlns:a16="http://schemas.microsoft.com/office/drawing/2014/main" id="{731B9437-E71F-49D2-B6E0-3D436BB8E521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5DC6C4AF-A17B-4097-8598-79D6211ACD0A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A7875297-CF90-4FD9-9618-35D1693B9FA7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CF57DB8D-9F78-434D-988C-D75100CB6FA9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0" name="星形: 五角 19">
                  <a:extLst>
                    <a:ext uri="{FF2B5EF4-FFF2-40B4-BE49-F238E27FC236}">
                      <a16:creationId xmlns:a16="http://schemas.microsoft.com/office/drawing/2014/main" id="{7AB7BBA1-DB01-49D2-AEB0-B570A2F7EEA9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2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62FDD34C-9B22-46DB-B42E-3CCEADC3D6B8}"/>
                  </a:ext>
                </a:extLst>
              </p:cNvPr>
              <p:cNvGrpSpPr/>
              <p:nvPr/>
            </p:nvGrpSpPr>
            <p:grpSpPr>
              <a:xfrm>
                <a:off x="6788845" y="3225481"/>
                <a:ext cx="202438" cy="247452"/>
                <a:chOff x="10174741" y="1853130"/>
                <a:chExt cx="266700" cy="399453"/>
              </a:xfrm>
            </p:grpSpPr>
            <p:grpSp>
              <p:nvGrpSpPr>
                <p:cNvPr id="205" name="图形 76">
                  <a:extLst>
                    <a:ext uri="{FF2B5EF4-FFF2-40B4-BE49-F238E27FC236}">
                      <a16:creationId xmlns:a16="http://schemas.microsoft.com/office/drawing/2014/main" id="{DAF7EB3C-FFE4-43F3-BC96-99C04F2C9D54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EAAC9BB6-729C-4333-A5DD-CACDA0F9A77D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7C5C0D50-8C2A-4461-B9FA-616B72FE0504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:a16="http://schemas.microsoft.com/office/drawing/2014/main" id="{D99827DE-C942-404A-8C5A-2B7D6F8B5F50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6" name="星形: 五角 19">
                  <a:extLst>
                    <a:ext uri="{FF2B5EF4-FFF2-40B4-BE49-F238E27FC236}">
                      <a16:creationId xmlns:a16="http://schemas.microsoft.com/office/drawing/2014/main" id="{D4619052-FFDF-4F4B-8022-3C0FD19AE172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cap="rnd">
                  <a:solidFill>
                    <a:schemeClr val="accent2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56" name="Title 1">
              <a:extLst>
                <a:ext uri="{FF2B5EF4-FFF2-40B4-BE49-F238E27FC236}">
                  <a16:creationId xmlns:a16="http://schemas.microsoft.com/office/drawing/2014/main" id="{3C375ADD-3445-4B2B-87C3-FFC4E2DEA692}"/>
                </a:ext>
              </a:extLst>
            </p:cNvPr>
            <p:cNvSpPr txBox="1">
              <a:spLocks/>
            </p:cNvSpPr>
            <p:nvPr/>
          </p:nvSpPr>
          <p:spPr>
            <a:xfrm>
              <a:off x="10124515" y="3202946"/>
              <a:ext cx="14372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</a:rPr>
                <a:t>￥</a:t>
              </a:r>
              <a:r>
                <a:rPr lang="en-US" altLang="zh-CN" sz="2000" dirty="0">
                  <a:solidFill>
                    <a:schemeClr val="tx1"/>
                  </a:solidFill>
                </a:rPr>
                <a:t>2000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60" name="Title 1">
              <a:extLst>
                <a:ext uri="{FF2B5EF4-FFF2-40B4-BE49-F238E27FC236}">
                  <a16:creationId xmlns:a16="http://schemas.microsoft.com/office/drawing/2014/main" id="{0A71B90B-0039-485A-AD3A-FA4CCFB617AA}"/>
                </a:ext>
              </a:extLst>
            </p:cNvPr>
            <p:cNvSpPr txBox="1">
              <a:spLocks/>
            </p:cNvSpPr>
            <p:nvPr/>
          </p:nvSpPr>
          <p:spPr>
            <a:xfrm>
              <a:off x="7716491" y="3202946"/>
              <a:ext cx="22424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000" dirty="0">
                  <a:solidFill>
                    <a:schemeClr val="tx1"/>
                  </a:solidFill>
                  <a:latin typeface="+mn-ea"/>
                  <a:ea typeface="+mn-ea"/>
                </a:rPr>
                <a:t>…………………………</a:t>
              </a:r>
              <a:endParaRPr lang="zh-CN" altLang="en-US" sz="20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93" name="Title 1">
              <a:extLst>
                <a:ext uri="{FF2B5EF4-FFF2-40B4-BE49-F238E27FC236}">
                  <a16:creationId xmlns:a16="http://schemas.microsoft.com/office/drawing/2014/main" id="{342CBC7A-6391-4A6C-9B2A-C2862F9CCAD6}"/>
                </a:ext>
              </a:extLst>
            </p:cNvPr>
            <p:cNvSpPr txBox="1">
              <a:spLocks/>
            </p:cNvSpPr>
            <p:nvPr/>
          </p:nvSpPr>
          <p:spPr>
            <a:xfrm>
              <a:off x="969304" y="4417738"/>
              <a:ext cx="1936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/>
                <a:t>小礼品采购</a:t>
              </a:r>
            </a:p>
          </p:txBody>
        </p: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85B901F8-33D1-4468-B6B4-87D6A3C28857}"/>
                </a:ext>
              </a:extLst>
            </p:cNvPr>
            <p:cNvGrpSpPr/>
            <p:nvPr/>
          </p:nvGrpSpPr>
          <p:grpSpPr>
            <a:xfrm>
              <a:off x="2679908" y="4447891"/>
              <a:ext cx="2181122" cy="339806"/>
              <a:chOff x="2349030" y="4658905"/>
              <a:chExt cx="2181122" cy="339806"/>
            </a:xfrm>
          </p:grpSpPr>
          <p:pic>
            <p:nvPicPr>
              <p:cNvPr id="123" name="图形 122">
                <a:extLst>
                  <a:ext uri="{FF2B5EF4-FFF2-40B4-BE49-F238E27FC236}">
                    <a16:creationId xmlns:a16="http://schemas.microsoft.com/office/drawing/2014/main" id="{87812E70-7871-4A9B-9FE3-39152E5C8C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349030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0" name="图形 209">
                <a:extLst>
                  <a:ext uri="{FF2B5EF4-FFF2-40B4-BE49-F238E27FC236}">
                    <a16:creationId xmlns:a16="http://schemas.microsoft.com/office/drawing/2014/main" id="{87B7E499-7D08-4851-BA7E-096126289B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825626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1" name="图形 210">
                <a:extLst>
                  <a:ext uri="{FF2B5EF4-FFF2-40B4-BE49-F238E27FC236}">
                    <a16:creationId xmlns:a16="http://schemas.microsoft.com/office/drawing/2014/main" id="{E6188B7A-D9A1-4D90-BC20-5937BB609A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302222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2" name="图形 211">
                <a:extLst>
                  <a:ext uri="{FF2B5EF4-FFF2-40B4-BE49-F238E27FC236}">
                    <a16:creationId xmlns:a16="http://schemas.microsoft.com/office/drawing/2014/main" id="{F3CEBFE1-AC31-42BA-9887-DF0D32795D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3778818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3" name="图形 212">
                <a:extLst>
                  <a:ext uri="{FF2B5EF4-FFF2-40B4-BE49-F238E27FC236}">
                    <a16:creationId xmlns:a16="http://schemas.microsoft.com/office/drawing/2014/main" id="{28C35569-BEE4-44F7-8EA4-BD317BC374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255414" y="4658905"/>
                <a:ext cx="274738" cy="339806"/>
              </a:xfrm>
              <a:prstGeom prst="rect">
                <a:avLst/>
              </a:prstGeom>
            </p:spPr>
          </p:pic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55C8360F-E511-431E-B3B3-D3321B82076A}"/>
                </a:ext>
              </a:extLst>
            </p:cNvPr>
            <p:cNvGrpSpPr/>
            <p:nvPr/>
          </p:nvGrpSpPr>
          <p:grpSpPr>
            <a:xfrm>
              <a:off x="5177188" y="4447891"/>
              <a:ext cx="2181123" cy="339806"/>
              <a:chOff x="4846310" y="4658905"/>
              <a:chExt cx="2181123" cy="339806"/>
            </a:xfrm>
          </p:grpSpPr>
          <p:pic>
            <p:nvPicPr>
              <p:cNvPr id="214" name="图形 213">
                <a:extLst>
                  <a:ext uri="{FF2B5EF4-FFF2-40B4-BE49-F238E27FC236}">
                    <a16:creationId xmlns:a16="http://schemas.microsoft.com/office/drawing/2014/main" id="{C33A53A8-4C61-4EF1-B0AA-3F251808AA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846310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5" name="图形 214">
                <a:extLst>
                  <a:ext uri="{FF2B5EF4-FFF2-40B4-BE49-F238E27FC236}">
                    <a16:creationId xmlns:a16="http://schemas.microsoft.com/office/drawing/2014/main" id="{30F2985E-CF93-4400-9CB4-1B871D3B1E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322906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6" name="图形 215">
                <a:extLst>
                  <a:ext uri="{FF2B5EF4-FFF2-40B4-BE49-F238E27FC236}">
                    <a16:creationId xmlns:a16="http://schemas.microsoft.com/office/drawing/2014/main" id="{A0DA2250-A1A6-4D19-B14A-34EF458908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5799502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7" name="图形 216">
                <a:extLst>
                  <a:ext uri="{FF2B5EF4-FFF2-40B4-BE49-F238E27FC236}">
                    <a16:creationId xmlns:a16="http://schemas.microsoft.com/office/drawing/2014/main" id="{7889EF1F-FF98-4C71-965B-9DE1EB56D9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6276098" y="4658905"/>
                <a:ext cx="274738" cy="339806"/>
              </a:xfrm>
              <a:prstGeom prst="rect">
                <a:avLst/>
              </a:prstGeom>
            </p:spPr>
          </p:pic>
          <p:pic>
            <p:nvPicPr>
              <p:cNvPr id="218" name="图形 217">
                <a:extLst>
                  <a:ext uri="{FF2B5EF4-FFF2-40B4-BE49-F238E27FC236}">
                    <a16:creationId xmlns:a16="http://schemas.microsoft.com/office/drawing/2014/main" id="{3C4F1B87-14D9-4205-A0EB-52D31CF416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6752695" y="4658905"/>
                <a:ext cx="274738" cy="339806"/>
              </a:xfrm>
              <a:prstGeom prst="rect">
                <a:avLst/>
              </a:prstGeom>
            </p:spPr>
          </p:pic>
        </p:grpSp>
        <p:sp>
          <p:nvSpPr>
            <p:cNvPr id="257" name="Title 1">
              <a:extLst>
                <a:ext uri="{FF2B5EF4-FFF2-40B4-BE49-F238E27FC236}">
                  <a16:creationId xmlns:a16="http://schemas.microsoft.com/office/drawing/2014/main" id="{96EEE36E-A2E8-4DC6-AD97-4215AE0CCD2B}"/>
                </a:ext>
              </a:extLst>
            </p:cNvPr>
            <p:cNvSpPr txBox="1">
              <a:spLocks/>
            </p:cNvSpPr>
            <p:nvPr/>
          </p:nvSpPr>
          <p:spPr>
            <a:xfrm>
              <a:off x="10124515" y="4417738"/>
              <a:ext cx="14372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</a:rPr>
                <a:t>￥</a:t>
              </a:r>
              <a:r>
                <a:rPr lang="en-US" altLang="zh-CN" sz="2000" dirty="0">
                  <a:solidFill>
                    <a:schemeClr val="tx1"/>
                  </a:solidFill>
                </a:rPr>
                <a:t>2000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61" name="Title 1">
              <a:extLst>
                <a:ext uri="{FF2B5EF4-FFF2-40B4-BE49-F238E27FC236}">
                  <a16:creationId xmlns:a16="http://schemas.microsoft.com/office/drawing/2014/main" id="{855A9984-79B7-4773-8CC8-7BB748CCB790}"/>
                </a:ext>
              </a:extLst>
            </p:cNvPr>
            <p:cNvSpPr txBox="1">
              <a:spLocks/>
            </p:cNvSpPr>
            <p:nvPr/>
          </p:nvSpPr>
          <p:spPr>
            <a:xfrm>
              <a:off x="7716491" y="4417738"/>
              <a:ext cx="22424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000" dirty="0">
                  <a:solidFill>
                    <a:schemeClr val="tx1"/>
                  </a:solidFill>
                  <a:latin typeface="+mn-ea"/>
                  <a:ea typeface="+mn-ea"/>
                </a:rPr>
                <a:t>…………………………</a:t>
              </a:r>
              <a:endParaRPr lang="zh-CN" altLang="en-US" sz="20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74" name="Title 1">
              <a:extLst>
                <a:ext uri="{FF2B5EF4-FFF2-40B4-BE49-F238E27FC236}">
                  <a16:creationId xmlns:a16="http://schemas.microsoft.com/office/drawing/2014/main" id="{F7938F06-4ADB-44F8-B929-4E1AC4BED91E}"/>
                </a:ext>
              </a:extLst>
            </p:cNvPr>
            <p:cNvSpPr txBox="1">
              <a:spLocks/>
            </p:cNvSpPr>
            <p:nvPr/>
          </p:nvSpPr>
          <p:spPr>
            <a:xfrm>
              <a:off x="969304" y="3810342"/>
              <a:ext cx="19368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/>
                <a:t>记录册采购</a:t>
              </a:r>
            </a:p>
          </p:txBody>
        </p: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3A7F1B4E-DA1C-4734-88EA-54E50D7CAF97}"/>
                </a:ext>
              </a:extLst>
            </p:cNvPr>
            <p:cNvGrpSpPr/>
            <p:nvPr/>
          </p:nvGrpSpPr>
          <p:grpSpPr>
            <a:xfrm>
              <a:off x="2665449" y="3844110"/>
              <a:ext cx="2210040" cy="332574"/>
              <a:chOff x="2334571" y="3910828"/>
              <a:chExt cx="2210040" cy="332574"/>
            </a:xfrm>
          </p:grpSpPr>
          <p:pic>
            <p:nvPicPr>
              <p:cNvPr id="122" name="图形 121">
                <a:extLst>
                  <a:ext uri="{FF2B5EF4-FFF2-40B4-BE49-F238E27FC236}">
                    <a16:creationId xmlns:a16="http://schemas.microsoft.com/office/drawing/2014/main" id="{CF07FE97-20E0-4925-8A46-46B20827AD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334571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19" name="图形 218">
                <a:extLst>
                  <a:ext uri="{FF2B5EF4-FFF2-40B4-BE49-F238E27FC236}">
                    <a16:creationId xmlns:a16="http://schemas.microsoft.com/office/drawing/2014/main" id="{3B020713-E097-4AF7-96D1-0C49DB3DAE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811167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0" name="图形 219">
                <a:extLst>
                  <a:ext uri="{FF2B5EF4-FFF2-40B4-BE49-F238E27FC236}">
                    <a16:creationId xmlns:a16="http://schemas.microsoft.com/office/drawing/2014/main" id="{44FB640F-9D50-46A6-9439-96FF97B86E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3287763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1" name="图形 220">
                <a:extLst>
                  <a:ext uri="{FF2B5EF4-FFF2-40B4-BE49-F238E27FC236}">
                    <a16:creationId xmlns:a16="http://schemas.microsoft.com/office/drawing/2014/main" id="{58CDE05B-1846-4B03-87BC-EBF269808D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3764359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2" name="图形 221">
                <a:extLst>
                  <a:ext uri="{FF2B5EF4-FFF2-40B4-BE49-F238E27FC236}">
                    <a16:creationId xmlns:a16="http://schemas.microsoft.com/office/drawing/2014/main" id="{7F782DD5-9089-4452-B083-30AAC87457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240955" y="3910828"/>
                <a:ext cx="303656" cy="332574"/>
              </a:xfrm>
              <a:prstGeom prst="rect">
                <a:avLst/>
              </a:prstGeom>
            </p:spPr>
          </p:pic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3E56325A-AADE-41E6-B0F1-78AE75D1C451}"/>
                </a:ext>
              </a:extLst>
            </p:cNvPr>
            <p:cNvGrpSpPr/>
            <p:nvPr/>
          </p:nvGrpSpPr>
          <p:grpSpPr>
            <a:xfrm>
              <a:off x="5162729" y="3844110"/>
              <a:ext cx="2210041" cy="332574"/>
              <a:chOff x="4831851" y="3910828"/>
              <a:chExt cx="2210041" cy="332574"/>
            </a:xfrm>
          </p:grpSpPr>
          <p:pic>
            <p:nvPicPr>
              <p:cNvPr id="223" name="图形 222">
                <a:extLst>
                  <a:ext uri="{FF2B5EF4-FFF2-40B4-BE49-F238E27FC236}">
                    <a16:creationId xmlns:a16="http://schemas.microsoft.com/office/drawing/2014/main" id="{D18DBA05-48EF-4F4C-A34C-ACFD041C03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4831851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4" name="图形 223">
                <a:extLst>
                  <a:ext uri="{FF2B5EF4-FFF2-40B4-BE49-F238E27FC236}">
                    <a16:creationId xmlns:a16="http://schemas.microsoft.com/office/drawing/2014/main" id="{6ED482F2-A56D-461F-87F7-BFA1E3890A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5308447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5" name="图形 224">
                <a:extLst>
                  <a:ext uri="{FF2B5EF4-FFF2-40B4-BE49-F238E27FC236}">
                    <a16:creationId xmlns:a16="http://schemas.microsoft.com/office/drawing/2014/main" id="{6C365CA5-F374-4C58-B2A5-537589577E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5785043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6" name="图形 225">
                <a:extLst>
                  <a:ext uri="{FF2B5EF4-FFF2-40B4-BE49-F238E27FC236}">
                    <a16:creationId xmlns:a16="http://schemas.microsoft.com/office/drawing/2014/main" id="{F3C09004-2E6E-42A7-978C-1527CE20FF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261639" y="3910828"/>
                <a:ext cx="303656" cy="332574"/>
              </a:xfrm>
              <a:prstGeom prst="rect">
                <a:avLst/>
              </a:prstGeom>
            </p:spPr>
          </p:pic>
          <p:pic>
            <p:nvPicPr>
              <p:cNvPr id="227" name="图形 226">
                <a:extLst>
                  <a:ext uri="{FF2B5EF4-FFF2-40B4-BE49-F238E27FC236}">
                    <a16:creationId xmlns:a16="http://schemas.microsoft.com/office/drawing/2014/main" id="{1A4A8F78-824C-46CF-8933-8002A5C3D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738236" y="3910828"/>
                <a:ext cx="303656" cy="332574"/>
              </a:xfrm>
              <a:prstGeom prst="rect">
                <a:avLst/>
              </a:prstGeom>
            </p:spPr>
          </p:pic>
        </p:grpSp>
        <p:sp>
          <p:nvSpPr>
            <p:cNvPr id="258" name="Title 1">
              <a:extLst>
                <a:ext uri="{FF2B5EF4-FFF2-40B4-BE49-F238E27FC236}">
                  <a16:creationId xmlns:a16="http://schemas.microsoft.com/office/drawing/2014/main" id="{9619894B-B7D9-4817-80DC-3D30A415F9FF}"/>
                </a:ext>
              </a:extLst>
            </p:cNvPr>
            <p:cNvSpPr txBox="1">
              <a:spLocks/>
            </p:cNvSpPr>
            <p:nvPr/>
          </p:nvSpPr>
          <p:spPr>
            <a:xfrm>
              <a:off x="10124515" y="3810342"/>
              <a:ext cx="14372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000" dirty="0">
                  <a:solidFill>
                    <a:schemeClr val="tx1"/>
                  </a:solidFill>
                </a:rPr>
                <a:t>￥</a:t>
              </a:r>
              <a:r>
                <a:rPr lang="en-US" altLang="zh-CN" sz="2000" dirty="0">
                  <a:solidFill>
                    <a:schemeClr val="tx1"/>
                  </a:solidFill>
                </a:rPr>
                <a:t>2000</a:t>
              </a:r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62" name="Title 1">
              <a:extLst>
                <a:ext uri="{FF2B5EF4-FFF2-40B4-BE49-F238E27FC236}">
                  <a16:creationId xmlns:a16="http://schemas.microsoft.com/office/drawing/2014/main" id="{A3C2173E-08E6-4DFE-88D1-767B561614CE}"/>
                </a:ext>
              </a:extLst>
            </p:cNvPr>
            <p:cNvSpPr txBox="1">
              <a:spLocks/>
            </p:cNvSpPr>
            <p:nvPr/>
          </p:nvSpPr>
          <p:spPr>
            <a:xfrm>
              <a:off x="7716491" y="3810342"/>
              <a:ext cx="22424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000" dirty="0">
                  <a:solidFill>
                    <a:schemeClr val="tx1"/>
                  </a:solidFill>
                  <a:latin typeface="+mn-ea"/>
                  <a:ea typeface="+mn-ea"/>
                </a:rPr>
                <a:t>…………………………</a:t>
              </a:r>
              <a:endParaRPr lang="zh-CN" altLang="en-US" sz="20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01C581-5C3D-42FA-80DA-9FA530E4B91D}"/>
              </a:ext>
            </a:extLst>
          </p:cNvPr>
          <p:cNvGrpSpPr/>
          <p:nvPr/>
        </p:nvGrpSpPr>
        <p:grpSpPr>
          <a:xfrm>
            <a:off x="978569" y="4998712"/>
            <a:ext cx="10234864" cy="1118208"/>
            <a:chOff x="978569" y="4998712"/>
            <a:chExt cx="10234864" cy="1118208"/>
          </a:xfrm>
        </p:grpSpPr>
        <p:sp>
          <p:nvSpPr>
            <p:cNvPr id="145" name="Title 1">
              <a:extLst>
                <a:ext uri="{FF2B5EF4-FFF2-40B4-BE49-F238E27FC236}">
                  <a16:creationId xmlns:a16="http://schemas.microsoft.com/office/drawing/2014/main" id="{B1E45AA4-D6C7-4F09-8EFB-06C5F62C8819}"/>
                </a:ext>
              </a:extLst>
            </p:cNvPr>
            <p:cNvSpPr txBox="1">
              <a:spLocks/>
            </p:cNvSpPr>
            <p:nvPr/>
          </p:nvSpPr>
          <p:spPr>
            <a:xfrm>
              <a:off x="4330579" y="5532145"/>
              <a:ext cx="348091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200" dirty="0"/>
                <a:t>预算总额￥</a:t>
              </a:r>
              <a:r>
                <a:rPr lang="en-US" altLang="zh-CN" sz="3200" dirty="0"/>
                <a:t>11000</a:t>
              </a:r>
              <a:endParaRPr lang="zh-CN" altLang="en-US" sz="3200" dirty="0"/>
            </a:p>
          </p:txBody>
        </p:sp>
        <p:sp>
          <p:nvSpPr>
            <p:cNvPr id="146" name="左大括号 145">
              <a:extLst>
                <a:ext uri="{FF2B5EF4-FFF2-40B4-BE49-F238E27FC236}">
                  <a16:creationId xmlns:a16="http://schemas.microsoft.com/office/drawing/2014/main" id="{C52D4726-9054-4FA2-AA74-A891CCE079FF}"/>
                </a:ext>
              </a:extLst>
            </p:cNvPr>
            <p:cNvSpPr/>
            <p:nvPr/>
          </p:nvSpPr>
          <p:spPr>
            <a:xfrm rot="16200000">
              <a:off x="5861991" y="115290"/>
              <a:ext cx="468020" cy="10234864"/>
            </a:xfrm>
            <a:prstGeom prst="leftBrace">
              <a:avLst>
                <a:gd name="adj1" fmla="val 246296"/>
                <a:gd name="adj2" fmla="val 50000"/>
              </a:avLst>
            </a:prstGeom>
            <a:ln>
              <a:gradFill flip="none" rotWithShape="1">
                <a:gsLst>
                  <a:gs pos="0">
                    <a:schemeClr val="accent1"/>
                  </a:gs>
                  <a:gs pos="83000">
                    <a:schemeClr val="accent2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5210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9">
            <a:extLst>
              <a:ext uri="{FF2B5EF4-FFF2-40B4-BE49-F238E27FC236}">
                <a16:creationId xmlns:a16="http://schemas.microsoft.com/office/drawing/2014/main" id="{C8FCB481-808E-498F-A8DD-3F7D4AE2E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6841" y="3360522"/>
            <a:ext cx="3878318" cy="444096"/>
          </a:xfrm>
        </p:spPr>
        <p:txBody>
          <a:bodyPr/>
          <a:lstStyle/>
          <a:p>
            <a:r>
              <a:rPr lang="zh-CN" altLang="en-US" sz="2000" dirty="0">
                <a:solidFill>
                  <a:schemeClr val="accent2"/>
                </a:solidFill>
              </a:rPr>
              <a:t>汇报人：</a:t>
            </a:r>
            <a:r>
              <a:rPr lang="en-US" altLang="zh-CN" sz="2000" dirty="0">
                <a:solidFill>
                  <a:schemeClr val="accent2"/>
                </a:solidFill>
              </a:rPr>
              <a:t>XXX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sp>
        <p:nvSpPr>
          <p:cNvPr id="9" name="标题 2">
            <a:extLst>
              <a:ext uri="{FF2B5EF4-FFF2-40B4-BE49-F238E27FC236}">
                <a16:creationId xmlns:a16="http://schemas.microsoft.com/office/drawing/2014/main" id="{BB9A251D-86CA-4415-A2F5-636B0882D519}"/>
              </a:ext>
            </a:extLst>
          </p:cNvPr>
          <p:cNvSpPr txBox="1">
            <a:spLocks/>
          </p:cNvSpPr>
          <p:nvPr/>
        </p:nvSpPr>
        <p:spPr>
          <a:xfrm>
            <a:off x="1739679" y="2270233"/>
            <a:ext cx="8712642" cy="1014409"/>
          </a:xfrm>
          <a:prstGeom prst="rect">
            <a:avLst/>
          </a:prstGeom>
        </p:spPr>
        <p:txBody>
          <a:bodyPr vert="horz" wrap="none" lIns="91440" tIns="45720" rIns="91440" bIns="45720" rtlCol="0" anchor="b">
            <a:prstTxWarp prst="textArchUp">
              <a:avLst/>
            </a:prstTxWarp>
            <a:sp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0" dirty="0">
                <a:latin typeface="+mj-ea"/>
                <a:cs typeface="阿里巴巴普惠体 Heavy" panose="00020600040101010101" pitchFamily="18" charset="-122"/>
              </a:rPr>
              <a:t>感谢您的聆听！</a:t>
            </a:r>
          </a:p>
        </p:txBody>
      </p:sp>
    </p:spTree>
    <p:extLst>
      <p:ext uri="{BB962C8B-B14F-4D97-AF65-F5344CB8AC3E}">
        <p14:creationId xmlns:p14="http://schemas.microsoft.com/office/powerpoint/2010/main" val="353665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6067FA-AFE0-409B-8260-141892A83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05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22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sḷîďè">
            <a:extLst>
              <a:ext uri="{FF2B5EF4-FFF2-40B4-BE49-F238E27FC236}">
                <a16:creationId xmlns:a16="http://schemas.microsoft.com/office/drawing/2014/main" id="{6343554B-25BA-3095-1359-387FFBC018D6}"/>
              </a:ext>
            </a:extLst>
          </p:cNvPr>
          <p:cNvSpPr>
            <a:spLocks noChangeAspect="1"/>
          </p:cNvSpPr>
          <p:nvPr/>
        </p:nvSpPr>
        <p:spPr bwMode="auto">
          <a:xfrm>
            <a:off x="-1335944" y="4838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5E72B85-9B50-4968-865F-ECCAAD220FE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9B1384-3266-4479-A182-7887285124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>
            <a:lvl1pPr marL="0" indent="0" algn="dist">
              <a:lnSpc>
                <a:spcPct val="100000"/>
              </a:lnSpc>
              <a:buFont typeface="+mj-lt"/>
              <a:buNone/>
              <a:defRPr sz="4400" b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A95420F-EBE7-4959-9968-1000DE18C374}"/>
              </a:ext>
            </a:extLst>
          </p:cNvPr>
          <p:cNvGrpSpPr/>
          <p:nvPr/>
        </p:nvGrpSpPr>
        <p:grpSpPr>
          <a:xfrm>
            <a:off x="658813" y="1799101"/>
            <a:ext cx="4557860" cy="819149"/>
            <a:chOff x="658813" y="1905001"/>
            <a:chExt cx="4557860" cy="81914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9771B40-5DDE-46DE-AC9B-6E8EA115E97A}"/>
                </a:ext>
              </a:extLst>
            </p:cNvPr>
            <p:cNvGrpSpPr/>
            <p:nvPr/>
          </p:nvGrpSpPr>
          <p:grpSpPr>
            <a:xfrm>
              <a:off x="658813" y="1905001"/>
              <a:ext cx="4557860" cy="819149"/>
              <a:chOff x="468313" y="2190751"/>
              <a:chExt cx="3465751" cy="1238249"/>
            </a:xfrm>
          </p:grpSpPr>
          <p:sp>
            <p:nvSpPr>
              <p:cNvPr id="17" name="矩形: 对角圆角 16">
                <a:extLst>
                  <a:ext uri="{FF2B5EF4-FFF2-40B4-BE49-F238E27FC236}">
                    <a16:creationId xmlns:a16="http://schemas.microsoft.com/office/drawing/2014/main" id="{F39FCE36-4748-4277-B99E-03D731F7D1EE}"/>
                  </a:ext>
                </a:extLst>
              </p:cNvPr>
              <p:cNvSpPr/>
              <p:nvPr/>
            </p:nvSpPr>
            <p:spPr>
              <a:xfrm>
                <a:off x="468313" y="2190751"/>
                <a:ext cx="3465751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5" name="矩形: 对角圆角 14">
                <a:extLst>
                  <a:ext uri="{FF2B5EF4-FFF2-40B4-BE49-F238E27FC236}">
                    <a16:creationId xmlns:a16="http://schemas.microsoft.com/office/drawing/2014/main" id="{C3E0461C-67BA-42F9-ABB1-1408A82B4753}"/>
                  </a:ext>
                </a:extLst>
              </p:cNvPr>
              <p:cNvSpPr/>
              <p:nvPr/>
            </p:nvSpPr>
            <p:spPr>
              <a:xfrm>
                <a:off x="550697" y="2190751"/>
                <a:ext cx="3300983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36586268-DD1A-4794-9AD0-45561B70199F}"/>
                </a:ext>
              </a:extLst>
            </p:cNvPr>
            <p:cNvSpPr txBox="1">
              <a:spLocks/>
            </p:cNvSpPr>
            <p:nvPr/>
          </p:nvSpPr>
          <p:spPr>
            <a:xfrm>
              <a:off x="2015027" y="2083743"/>
              <a:ext cx="1865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</a:rPr>
                <a:t>01.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</a:rPr>
                <a:t>活动目的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9F5C811C-2A2B-475C-B04F-51E872866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14917" y="2083743"/>
              <a:ext cx="400050" cy="438150"/>
            </a:xfrm>
            <a:prstGeom prst="rect">
              <a:avLst/>
            </a:prstGeom>
          </p:spPr>
        </p:pic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DEF7FE5-537D-4AF2-A17D-9F6C940E901D}"/>
                </a:ext>
              </a:extLst>
            </p:cNvPr>
            <p:cNvSpPr/>
            <p:nvPr/>
          </p:nvSpPr>
          <p:spPr>
            <a:xfrm>
              <a:off x="1210528" y="2055950"/>
              <a:ext cx="378048" cy="37804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7903BC7-CD20-4529-8BAC-4C74A46391CD}"/>
              </a:ext>
            </a:extLst>
          </p:cNvPr>
          <p:cNvGrpSpPr/>
          <p:nvPr/>
        </p:nvGrpSpPr>
        <p:grpSpPr>
          <a:xfrm>
            <a:off x="658813" y="3339025"/>
            <a:ext cx="4557860" cy="819149"/>
            <a:chOff x="658813" y="3165390"/>
            <a:chExt cx="4557860" cy="819149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F0D54B6C-8DA2-4BE8-BEAC-E7233DDABA92}"/>
                </a:ext>
              </a:extLst>
            </p:cNvPr>
            <p:cNvGrpSpPr/>
            <p:nvPr/>
          </p:nvGrpSpPr>
          <p:grpSpPr>
            <a:xfrm>
              <a:off x="658813" y="3165390"/>
              <a:ext cx="4557860" cy="819149"/>
              <a:chOff x="468313" y="2190751"/>
              <a:chExt cx="3465751" cy="1238249"/>
            </a:xfrm>
          </p:grpSpPr>
          <p:sp>
            <p:nvSpPr>
              <p:cNvPr id="47" name="矩形: 对角圆角 46">
                <a:extLst>
                  <a:ext uri="{FF2B5EF4-FFF2-40B4-BE49-F238E27FC236}">
                    <a16:creationId xmlns:a16="http://schemas.microsoft.com/office/drawing/2014/main" id="{435674B5-0FAC-46E3-B254-069CB2673047}"/>
                  </a:ext>
                </a:extLst>
              </p:cNvPr>
              <p:cNvSpPr/>
              <p:nvPr/>
            </p:nvSpPr>
            <p:spPr>
              <a:xfrm>
                <a:off x="468313" y="2190751"/>
                <a:ext cx="3465751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48" name="矩形: 对角圆角 47">
                <a:extLst>
                  <a:ext uri="{FF2B5EF4-FFF2-40B4-BE49-F238E27FC236}">
                    <a16:creationId xmlns:a16="http://schemas.microsoft.com/office/drawing/2014/main" id="{E22AA6F4-51A3-4E95-AAF3-D11D55ED38A6}"/>
                  </a:ext>
                </a:extLst>
              </p:cNvPr>
              <p:cNvSpPr/>
              <p:nvPr/>
            </p:nvSpPr>
            <p:spPr>
              <a:xfrm>
                <a:off x="550697" y="2190751"/>
                <a:ext cx="3300983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44" name="Title 1">
              <a:extLst>
                <a:ext uri="{FF2B5EF4-FFF2-40B4-BE49-F238E27FC236}">
                  <a16:creationId xmlns:a16="http://schemas.microsoft.com/office/drawing/2014/main" id="{D55AE611-363A-4529-B551-985BF686C997}"/>
                </a:ext>
              </a:extLst>
            </p:cNvPr>
            <p:cNvSpPr txBox="1">
              <a:spLocks/>
            </p:cNvSpPr>
            <p:nvPr/>
          </p:nvSpPr>
          <p:spPr>
            <a:xfrm>
              <a:off x="2015027" y="3344132"/>
              <a:ext cx="1865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</a:rPr>
                <a:t>03.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</a:rPr>
                <a:t>所需资源</a:t>
              </a:r>
            </a:p>
          </p:txBody>
        </p:sp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id="{92228ED3-55C0-4C27-A078-1EC043D2C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77955" y="3492416"/>
              <a:ext cx="409575" cy="247650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2AEBEB9E-EF98-4671-8625-DA4F052D7B7D}"/>
                </a:ext>
              </a:extLst>
            </p:cNvPr>
            <p:cNvSpPr/>
            <p:nvPr/>
          </p:nvSpPr>
          <p:spPr>
            <a:xfrm>
              <a:off x="1210528" y="3316339"/>
              <a:ext cx="378048" cy="37804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C17FDCC-FB5C-46F2-9704-4C3CC3D820BC}"/>
              </a:ext>
            </a:extLst>
          </p:cNvPr>
          <p:cNvGrpSpPr/>
          <p:nvPr/>
        </p:nvGrpSpPr>
        <p:grpSpPr>
          <a:xfrm>
            <a:off x="6961039" y="1799101"/>
            <a:ext cx="4557860" cy="819149"/>
            <a:chOff x="658813" y="4508299"/>
            <a:chExt cx="4557860" cy="819149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44040B0-CED7-4F32-AFD8-4193AAA5AECE}"/>
                </a:ext>
              </a:extLst>
            </p:cNvPr>
            <p:cNvGrpSpPr/>
            <p:nvPr/>
          </p:nvGrpSpPr>
          <p:grpSpPr>
            <a:xfrm>
              <a:off x="658813" y="4508299"/>
              <a:ext cx="4557860" cy="819149"/>
              <a:chOff x="468313" y="2190751"/>
              <a:chExt cx="3465751" cy="1238249"/>
            </a:xfrm>
          </p:grpSpPr>
          <p:sp>
            <p:nvSpPr>
              <p:cNvPr id="54" name="矩形: 对角圆角 53">
                <a:extLst>
                  <a:ext uri="{FF2B5EF4-FFF2-40B4-BE49-F238E27FC236}">
                    <a16:creationId xmlns:a16="http://schemas.microsoft.com/office/drawing/2014/main" id="{0E5A1B9E-1632-4415-A5D0-E1E11FD706B3}"/>
                  </a:ext>
                </a:extLst>
              </p:cNvPr>
              <p:cNvSpPr/>
              <p:nvPr/>
            </p:nvSpPr>
            <p:spPr>
              <a:xfrm>
                <a:off x="468313" y="2190751"/>
                <a:ext cx="3465751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55" name="矩形: 对角圆角 54">
                <a:extLst>
                  <a:ext uri="{FF2B5EF4-FFF2-40B4-BE49-F238E27FC236}">
                    <a16:creationId xmlns:a16="http://schemas.microsoft.com/office/drawing/2014/main" id="{0FA0C150-2FFF-4A5C-AEE4-B2F00EB81425}"/>
                  </a:ext>
                </a:extLst>
              </p:cNvPr>
              <p:cNvSpPr/>
              <p:nvPr/>
            </p:nvSpPr>
            <p:spPr>
              <a:xfrm>
                <a:off x="550697" y="2190751"/>
                <a:ext cx="3300983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51" name="Title 1">
              <a:extLst>
                <a:ext uri="{FF2B5EF4-FFF2-40B4-BE49-F238E27FC236}">
                  <a16:creationId xmlns:a16="http://schemas.microsoft.com/office/drawing/2014/main" id="{43A4DFA8-1E2D-4B5B-B029-E5C7B800D2D4}"/>
                </a:ext>
              </a:extLst>
            </p:cNvPr>
            <p:cNvSpPr txBox="1">
              <a:spLocks/>
            </p:cNvSpPr>
            <p:nvPr/>
          </p:nvSpPr>
          <p:spPr>
            <a:xfrm>
              <a:off x="2015027" y="4687041"/>
              <a:ext cx="1865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</a:rPr>
                <a:t>02.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</a:rPr>
                <a:t>活动流程</a:t>
              </a:r>
            </a:p>
          </p:txBody>
        </p:sp>
        <p:pic>
          <p:nvPicPr>
            <p:cNvPr id="57" name="图形 56">
              <a:extLst>
                <a:ext uri="{FF2B5EF4-FFF2-40B4-BE49-F238E27FC236}">
                  <a16:creationId xmlns:a16="http://schemas.microsoft.com/office/drawing/2014/main" id="{2A8BA600-62BF-43C4-8AAB-B8334C2D7D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14917" y="4687041"/>
              <a:ext cx="438150" cy="419100"/>
            </a:xfrm>
            <a:prstGeom prst="rect">
              <a:avLst/>
            </a:prstGeom>
          </p:spPr>
        </p:pic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FFD953A7-9678-4540-A4BB-D7AAEEC0DEF3}"/>
                </a:ext>
              </a:extLst>
            </p:cNvPr>
            <p:cNvSpPr/>
            <p:nvPr/>
          </p:nvSpPr>
          <p:spPr>
            <a:xfrm>
              <a:off x="1210528" y="4659248"/>
              <a:ext cx="378048" cy="37804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373BA3BC-2225-453F-81B8-764909F04B72}"/>
              </a:ext>
            </a:extLst>
          </p:cNvPr>
          <p:cNvGrpSpPr/>
          <p:nvPr/>
        </p:nvGrpSpPr>
        <p:grpSpPr>
          <a:xfrm>
            <a:off x="658813" y="4878948"/>
            <a:ext cx="4557860" cy="819149"/>
            <a:chOff x="658813" y="5296040"/>
            <a:chExt cx="4557860" cy="819149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0FE754F-E63C-4D15-B540-2BEBA06CCA61}"/>
                </a:ext>
              </a:extLst>
            </p:cNvPr>
            <p:cNvGrpSpPr/>
            <p:nvPr/>
          </p:nvGrpSpPr>
          <p:grpSpPr>
            <a:xfrm>
              <a:off x="658813" y="5296040"/>
              <a:ext cx="4557860" cy="819149"/>
              <a:chOff x="468313" y="2190751"/>
              <a:chExt cx="3465751" cy="1238249"/>
            </a:xfrm>
          </p:grpSpPr>
          <p:sp>
            <p:nvSpPr>
              <p:cNvPr id="72" name="矩形: 对角圆角 71">
                <a:extLst>
                  <a:ext uri="{FF2B5EF4-FFF2-40B4-BE49-F238E27FC236}">
                    <a16:creationId xmlns:a16="http://schemas.microsoft.com/office/drawing/2014/main" id="{D1F537A1-2E79-494B-9317-DEC36C9A47F2}"/>
                  </a:ext>
                </a:extLst>
              </p:cNvPr>
              <p:cNvSpPr/>
              <p:nvPr/>
            </p:nvSpPr>
            <p:spPr>
              <a:xfrm>
                <a:off x="468313" y="2190751"/>
                <a:ext cx="3465751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73" name="矩形: 对角圆角 72">
                <a:extLst>
                  <a:ext uri="{FF2B5EF4-FFF2-40B4-BE49-F238E27FC236}">
                    <a16:creationId xmlns:a16="http://schemas.microsoft.com/office/drawing/2014/main" id="{5BEA688C-7AC7-4CD1-BF83-8A8E8AB21345}"/>
                  </a:ext>
                </a:extLst>
              </p:cNvPr>
              <p:cNvSpPr/>
              <p:nvPr/>
            </p:nvSpPr>
            <p:spPr>
              <a:xfrm>
                <a:off x="550697" y="2190751"/>
                <a:ext cx="3300983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69" name="Title 1">
              <a:extLst>
                <a:ext uri="{FF2B5EF4-FFF2-40B4-BE49-F238E27FC236}">
                  <a16:creationId xmlns:a16="http://schemas.microsoft.com/office/drawing/2014/main" id="{4330F841-20B4-4AF3-A197-61384D9DDDBA}"/>
                </a:ext>
              </a:extLst>
            </p:cNvPr>
            <p:cNvSpPr txBox="1">
              <a:spLocks/>
            </p:cNvSpPr>
            <p:nvPr/>
          </p:nvSpPr>
          <p:spPr>
            <a:xfrm>
              <a:off x="2015027" y="5474782"/>
              <a:ext cx="1865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</a:rPr>
                <a:t>05.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</a:rPr>
                <a:t>经费预算</a:t>
              </a:r>
            </a:p>
          </p:txBody>
        </p:sp>
        <p:pic>
          <p:nvPicPr>
            <p:cNvPr id="96" name="图形 95">
              <a:extLst>
                <a:ext uri="{FF2B5EF4-FFF2-40B4-BE49-F238E27FC236}">
                  <a16:creationId xmlns:a16="http://schemas.microsoft.com/office/drawing/2014/main" id="{C76CE576-0B48-4209-B6EB-C5C05E91DE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263667" y="5623066"/>
              <a:ext cx="438150" cy="304800"/>
            </a:xfrm>
            <a:prstGeom prst="rect">
              <a:avLst/>
            </a:prstGeom>
          </p:spPr>
        </p:pic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8C9FE4A-C0F3-41B0-8025-9C18EEECC695}"/>
                </a:ext>
              </a:extLst>
            </p:cNvPr>
            <p:cNvSpPr/>
            <p:nvPr/>
          </p:nvSpPr>
          <p:spPr>
            <a:xfrm>
              <a:off x="1210528" y="5446989"/>
              <a:ext cx="378048" cy="37804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54AEBF10-B0DC-4577-BE7A-6F2FF23CBB2B}"/>
              </a:ext>
            </a:extLst>
          </p:cNvPr>
          <p:cNvGrpSpPr/>
          <p:nvPr/>
        </p:nvGrpSpPr>
        <p:grpSpPr>
          <a:xfrm>
            <a:off x="6961039" y="3339025"/>
            <a:ext cx="4557860" cy="819149"/>
            <a:chOff x="6961039" y="3600521"/>
            <a:chExt cx="4557860" cy="819149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5F6EACA-B463-4D71-B742-C902D8E065BE}"/>
                </a:ext>
              </a:extLst>
            </p:cNvPr>
            <p:cNvGrpSpPr/>
            <p:nvPr/>
          </p:nvGrpSpPr>
          <p:grpSpPr>
            <a:xfrm>
              <a:off x="6961039" y="3600521"/>
              <a:ext cx="4557860" cy="819149"/>
              <a:chOff x="468313" y="2190751"/>
              <a:chExt cx="3465751" cy="1238249"/>
            </a:xfrm>
          </p:grpSpPr>
          <p:sp>
            <p:nvSpPr>
              <p:cNvPr id="65" name="矩形: 对角圆角 64">
                <a:extLst>
                  <a:ext uri="{FF2B5EF4-FFF2-40B4-BE49-F238E27FC236}">
                    <a16:creationId xmlns:a16="http://schemas.microsoft.com/office/drawing/2014/main" id="{8EA7B7CD-44D2-405C-92E8-2063686BAABB}"/>
                  </a:ext>
                </a:extLst>
              </p:cNvPr>
              <p:cNvSpPr/>
              <p:nvPr/>
            </p:nvSpPr>
            <p:spPr>
              <a:xfrm>
                <a:off x="468313" y="2190751"/>
                <a:ext cx="3465751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66" name="矩形: 对角圆角 65">
                <a:extLst>
                  <a:ext uri="{FF2B5EF4-FFF2-40B4-BE49-F238E27FC236}">
                    <a16:creationId xmlns:a16="http://schemas.microsoft.com/office/drawing/2014/main" id="{3E8D9909-270D-42E9-A50A-E96D02554576}"/>
                  </a:ext>
                </a:extLst>
              </p:cNvPr>
              <p:cNvSpPr/>
              <p:nvPr/>
            </p:nvSpPr>
            <p:spPr>
              <a:xfrm>
                <a:off x="550697" y="2190751"/>
                <a:ext cx="3300983" cy="123824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62" name="Title 1">
              <a:extLst>
                <a:ext uri="{FF2B5EF4-FFF2-40B4-BE49-F238E27FC236}">
                  <a16:creationId xmlns:a16="http://schemas.microsoft.com/office/drawing/2014/main" id="{11B7F109-9650-4A42-8516-773118B3FFA9}"/>
                </a:ext>
              </a:extLst>
            </p:cNvPr>
            <p:cNvSpPr txBox="1">
              <a:spLocks/>
            </p:cNvSpPr>
            <p:nvPr/>
          </p:nvSpPr>
          <p:spPr>
            <a:xfrm>
              <a:off x="8317253" y="3779263"/>
              <a:ext cx="1865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 algn="dist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+mj-lt"/>
                <a:buNone/>
                <a:defRPr sz="4400" b="0" kern="1200">
                  <a:solidFill>
                    <a:schemeClr val="accent1"/>
                  </a:solidFill>
                  <a:latin typeface="+mj-ea"/>
                  <a:ea typeface="+mj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ea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57300" indent="-3429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+mj-lt"/>
                <a:buAutoNum type="alphaLcParenR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2400" dirty="0">
                  <a:solidFill>
                    <a:schemeClr val="tx1"/>
                  </a:solidFill>
                  <a:latin typeface="+mn-ea"/>
                  <a:ea typeface="+mn-ea"/>
                </a:rPr>
                <a:t>04.</a:t>
              </a:r>
              <a:r>
                <a:rPr lang="zh-CN" altLang="en-US" sz="2400" dirty="0">
                  <a:solidFill>
                    <a:schemeClr val="tx1"/>
                  </a:solidFill>
                  <a:latin typeface="+mn-ea"/>
                  <a:ea typeface="+mn-ea"/>
                </a:rPr>
                <a:t>活动分工</a:t>
              </a:r>
            </a:p>
          </p:txBody>
        </p:sp>
        <p:pic>
          <p:nvPicPr>
            <p:cNvPr id="98" name="图形 97">
              <a:extLst>
                <a:ext uri="{FF2B5EF4-FFF2-40B4-BE49-F238E27FC236}">
                  <a16:creationId xmlns:a16="http://schemas.microsoft.com/office/drawing/2014/main" id="{F206F2BC-26B9-4CAF-A463-E7603BB48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617143" y="3779263"/>
              <a:ext cx="419100" cy="438150"/>
            </a:xfrm>
            <a:prstGeom prst="rect">
              <a:avLst/>
            </a:prstGeom>
          </p:spPr>
        </p:pic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45A991D-BF5F-4D51-B59A-601388C5E5C2}"/>
                </a:ext>
              </a:extLst>
            </p:cNvPr>
            <p:cNvSpPr/>
            <p:nvPr/>
          </p:nvSpPr>
          <p:spPr>
            <a:xfrm>
              <a:off x="7512754" y="3751470"/>
              <a:ext cx="378048" cy="378048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201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270ACBD-FBF3-4661-9EDC-E0AD6F73A7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/>
              <a:t>Purpose of the activity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24989B-E249-44F6-A62C-2DB883AF58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5F4D20-9DC2-4A4A-9F68-968A654CAA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活动目的</a:t>
            </a:r>
          </a:p>
        </p:txBody>
      </p:sp>
    </p:spTree>
    <p:extLst>
      <p:ext uri="{BB962C8B-B14F-4D97-AF65-F5344CB8AC3E}">
        <p14:creationId xmlns:p14="http://schemas.microsoft.com/office/powerpoint/2010/main" val="807413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活动目的</a:t>
            </a:r>
            <a:endParaRPr lang="en-GB" dirty="0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2B33A95-A7D2-418C-91F9-EEA098BEB98C}"/>
              </a:ext>
            </a:extLst>
          </p:cNvPr>
          <p:cNvSpPr/>
          <p:nvPr/>
        </p:nvSpPr>
        <p:spPr>
          <a:xfrm>
            <a:off x="0" y="5625899"/>
            <a:ext cx="12192000" cy="1232101"/>
          </a:xfrm>
          <a:custGeom>
            <a:avLst/>
            <a:gdLst>
              <a:gd name="connsiteX0" fmla="*/ 0 w 12192000"/>
              <a:gd name="connsiteY0" fmla="*/ 0 h 1232101"/>
              <a:gd name="connsiteX1" fmla="*/ 68730 w 12192000"/>
              <a:gd name="connsiteY1" fmla="*/ 30120 h 1232101"/>
              <a:gd name="connsiteX2" fmla="*/ 2853199 w 12192000"/>
              <a:gd name="connsiteY2" fmla="*/ 366560 h 1232101"/>
              <a:gd name="connsiteX3" fmla="*/ 2988537 w 12192000"/>
              <a:gd name="connsiteY3" fmla="*/ 366560 h 1232101"/>
              <a:gd name="connsiteX4" fmla="*/ 6096001 w 12192000"/>
              <a:gd name="connsiteY4" fmla="*/ 972141 h 1232101"/>
              <a:gd name="connsiteX5" fmla="*/ 9203465 w 12192000"/>
              <a:gd name="connsiteY5" fmla="*/ 366560 h 1232101"/>
              <a:gd name="connsiteX6" fmla="*/ 9338802 w 12192000"/>
              <a:gd name="connsiteY6" fmla="*/ 366561 h 1232101"/>
              <a:gd name="connsiteX7" fmla="*/ 12123272 w 12192000"/>
              <a:gd name="connsiteY7" fmla="*/ 30121 h 1232101"/>
              <a:gd name="connsiteX8" fmla="*/ 12192000 w 12192000"/>
              <a:gd name="connsiteY8" fmla="*/ 1 h 1232101"/>
              <a:gd name="connsiteX9" fmla="*/ 12192000 w 12192000"/>
              <a:gd name="connsiteY9" fmla="*/ 1232101 h 1232101"/>
              <a:gd name="connsiteX10" fmla="*/ 0 w 12192000"/>
              <a:gd name="connsiteY10" fmla="*/ 1232101 h 123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232101">
                <a:moveTo>
                  <a:pt x="0" y="0"/>
                </a:moveTo>
                <a:lnTo>
                  <a:pt x="68730" y="30120"/>
                </a:lnTo>
                <a:cubicBezTo>
                  <a:pt x="577209" y="229524"/>
                  <a:pt x="1633085" y="366560"/>
                  <a:pt x="2853199" y="366560"/>
                </a:cubicBezTo>
                <a:lnTo>
                  <a:pt x="2988537" y="366560"/>
                </a:lnTo>
                <a:cubicBezTo>
                  <a:pt x="4704742" y="366560"/>
                  <a:pt x="6096001" y="637688"/>
                  <a:pt x="6096001" y="972141"/>
                </a:cubicBezTo>
                <a:cubicBezTo>
                  <a:pt x="6096001" y="637688"/>
                  <a:pt x="7487260" y="366560"/>
                  <a:pt x="9203465" y="366560"/>
                </a:cubicBezTo>
                <a:cubicBezTo>
                  <a:pt x="9248577" y="366560"/>
                  <a:pt x="9293690" y="366561"/>
                  <a:pt x="9338802" y="366561"/>
                </a:cubicBezTo>
                <a:cubicBezTo>
                  <a:pt x="10558916" y="366561"/>
                  <a:pt x="11614793" y="229525"/>
                  <a:pt x="12123272" y="30121"/>
                </a:cubicBezTo>
                <a:lnTo>
                  <a:pt x="12192000" y="1"/>
                </a:lnTo>
                <a:lnTo>
                  <a:pt x="12192000" y="1232101"/>
                </a:lnTo>
                <a:lnTo>
                  <a:pt x="0" y="1232101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  <a:gs pos="68000">
                <a:schemeClr val="accent4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4D94F41-0AA7-4EF8-B464-701EC0358A45}"/>
              </a:ext>
            </a:extLst>
          </p:cNvPr>
          <p:cNvSpPr/>
          <p:nvPr/>
        </p:nvSpPr>
        <p:spPr>
          <a:xfrm>
            <a:off x="0" y="5885682"/>
            <a:ext cx="12192000" cy="972318"/>
          </a:xfrm>
          <a:custGeom>
            <a:avLst/>
            <a:gdLst>
              <a:gd name="connsiteX0" fmla="*/ 0 w 12192000"/>
              <a:gd name="connsiteY0" fmla="*/ 5797 h 972318"/>
              <a:gd name="connsiteX1" fmla="*/ 62114 w 12192000"/>
              <a:gd name="connsiteY1" fmla="*/ 33018 h 972318"/>
              <a:gd name="connsiteX2" fmla="*/ 2846583 w 12192000"/>
              <a:gd name="connsiteY2" fmla="*/ 369458 h 972318"/>
              <a:gd name="connsiteX3" fmla="*/ 2981923 w 12192000"/>
              <a:gd name="connsiteY3" fmla="*/ 369458 h 972318"/>
              <a:gd name="connsiteX4" fmla="*/ 6073342 w 12192000"/>
              <a:gd name="connsiteY4" fmla="*/ 913122 h 972318"/>
              <a:gd name="connsiteX5" fmla="*/ 6088680 w 12192000"/>
              <a:gd name="connsiteY5" fmla="*/ 972318 h 972318"/>
              <a:gd name="connsiteX6" fmla="*/ 0 w 12192000"/>
              <a:gd name="connsiteY6" fmla="*/ 972318 h 972318"/>
              <a:gd name="connsiteX7" fmla="*/ 12192000 w 12192000"/>
              <a:gd name="connsiteY7" fmla="*/ 0 h 972318"/>
              <a:gd name="connsiteX8" fmla="*/ 12192000 w 12192000"/>
              <a:gd name="connsiteY8" fmla="*/ 972318 h 972318"/>
              <a:gd name="connsiteX9" fmla="*/ 6090090 w 12192000"/>
              <a:gd name="connsiteY9" fmla="*/ 972318 h 972318"/>
              <a:gd name="connsiteX10" fmla="*/ 6105429 w 12192000"/>
              <a:gd name="connsiteY10" fmla="*/ 913122 h 972318"/>
              <a:gd name="connsiteX11" fmla="*/ 9196849 w 12192000"/>
              <a:gd name="connsiteY11" fmla="*/ 369458 h 972318"/>
              <a:gd name="connsiteX12" fmla="*/ 9332186 w 12192000"/>
              <a:gd name="connsiteY12" fmla="*/ 369459 h 972318"/>
              <a:gd name="connsiteX13" fmla="*/ 12116656 w 12192000"/>
              <a:gd name="connsiteY13" fmla="*/ 33019 h 972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972318">
                <a:moveTo>
                  <a:pt x="0" y="5797"/>
                </a:moveTo>
                <a:lnTo>
                  <a:pt x="62114" y="33018"/>
                </a:lnTo>
                <a:cubicBezTo>
                  <a:pt x="570593" y="232422"/>
                  <a:pt x="1626469" y="369458"/>
                  <a:pt x="2846583" y="369458"/>
                </a:cubicBezTo>
                <a:lnTo>
                  <a:pt x="2981923" y="369458"/>
                </a:lnTo>
                <a:cubicBezTo>
                  <a:pt x="4590864" y="369458"/>
                  <a:pt x="5914209" y="607754"/>
                  <a:pt x="6073342" y="913122"/>
                </a:cubicBezTo>
                <a:lnTo>
                  <a:pt x="6088680" y="972318"/>
                </a:lnTo>
                <a:lnTo>
                  <a:pt x="0" y="972318"/>
                </a:lnTo>
                <a:close/>
                <a:moveTo>
                  <a:pt x="12192000" y="0"/>
                </a:moveTo>
                <a:lnTo>
                  <a:pt x="12192000" y="972318"/>
                </a:lnTo>
                <a:lnTo>
                  <a:pt x="6090090" y="972318"/>
                </a:lnTo>
                <a:lnTo>
                  <a:pt x="6105429" y="913122"/>
                </a:lnTo>
                <a:cubicBezTo>
                  <a:pt x="6264562" y="607754"/>
                  <a:pt x="7587907" y="369458"/>
                  <a:pt x="9196849" y="369458"/>
                </a:cubicBezTo>
                <a:cubicBezTo>
                  <a:pt x="9241961" y="369458"/>
                  <a:pt x="9287074" y="369459"/>
                  <a:pt x="9332186" y="369459"/>
                </a:cubicBezTo>
                <a:cubicBezTo>
                  <a:pt x="10552300" y="369459"/>
                  <a:pt x="11608177" y="232423"/>
                  <a:pt x="12116656" y="330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  <a:gs pos="68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16200000" rotWithShape="0">
              <a:schemeClr val="accent6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id="{2DE3F081-F05D-44FE-BA69-62A0D963AD10}"/>
              </a:ext>
            </a:extLst>
          </p:cNvPr>
          <p:cNvSpPr/>
          <p:nvPr/>
        </p:nvSpPr>
        <p:spPr>
          <a:xfrm rot="16200000">
            <a:off x="5190120" y="-160921"/>
            <a:ext cx="1811760" cy="12192001"/>
          </a:xfrm>
          <a:prstGeom prst="leftBrace">
            <a:avLst>
              <a:gd name="adj1" fmla="val 246296"/>
              <a:gd name="adj2" fmla="val 50000"/>
            </a:avLst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3DC9077-EA1E-4DDC-912F-31D85A0A3454}"/>
              </a:ext>
            </a:extLst>
          </p:cNvPr>
          <p:cNvSpPr/>
          <p:nvPr/>
        </p:nvSpPr>
        <p:spPr>
          <a:xfrm rot="16200000">
            <a:off x="4979565" y="-392013"/>
            <a:ext cx="2232870" cy="12192000"/>
          </a:xfrm>
          <a:custGeom>
            <a:avLst/>
            <a:gdLst>
              <a:gd name="connsiteX0" fmla="*/ 2232870 w 2232870"/>
              <a:gd name="connsiteY0" fmla="*/ 0 h 12192000"/>
              <a:gd name="connsiteX1" fmla="*/ 2232869 w 2232870"/>
              <a:gd name="connsiteY1" fmla="*/ 12192000 h 12192000"/>
              <a:gd name="connsiteX2" fmla="*/ 2232861 w 2232870"/>
              <a:gd name="connsiteY2" fmla="*/ 12192000 h 12192000"/>
              <a:gd name="connsiteX3" fmla="*/ 2118720 w 2232870"/>
              <a:gd name="connsiteY3" fmla="*/ 12176264 h 12192000"/>
              <a:gd name="connsiteX4" fmla="*/ 1116434 w 2232870"/>
              <a:gd name="connsiteY4" fmla="*/ 9144001 h 12192000"/>
              <a:gd name="connsiteX5" fmla="*/ 1116435 w 2232870"/>
              <a:gd name="connsiteY5" fmla="*/ 9144001 h 12192000"/>
              <a:gd name="connsiteX6" fmla="*/ 0 w 2232870"/>
              <a:gd name="connsiteY6" fmla="*/ 6096001 h 12192000"/>
              <a:gd name="connsiteX7" fmla="*/ 1116435 w 2232870"/>
              <a:gd name="connsiteY7" fmla="*/ 3048002 h 12192000"/>
              <a:gd name="connsiteX8" fmla="*/ 1116435 w 2232870"/>
              <a:gd name="connsiteY8" fmla="*/ 3048001 h 12192000"/>
              <a:gd name="connsiteX9" fmla="*/ 2232870 w 2232870"/>
              <a:gd name="connsiteY9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2870" h="12192000">
                <a:moveTo>
                  <a:pt x="2232870" y="0"/>
                </a:moveTo>
                <a:lnTo>
                  <a:pt x="2232869" y="12192000"/>
                </a:lnTo>
                <a:lnTo>
                  <a:pt x="2232861" y="12192000"/>
                </a:lnTo>
                <a:lnTo>
                  <a:pt x="2118720" y="12176264"/>
                </a:lnTo>
                <a:cubicBezTo>
                  <a:pt x="1555751" y="12020176"/>
                  <a:pt x="1116434" y="10722155"/>
                  <a:pt x="1116434" y="9144001"/>
                </a:cubicBezTo>
                <a:lnTo>
                  <a:pt x="1116435" y="9144001"/>
                </a:lnTo>
                <a:cubicBezTo>
                  <a:pt x="1116435" y="7460637"/>
                  <a:pt x="616590" y="6096001"/>
                  <a:pt x="0" y="6096001"/>
                </a:cubicBezTo>
                <a:cubicBezTo>
                  <a:pt x="616590" y="6096001"/>
                  <a:pt x="1116435" y="4731365"/>
                  <a:pt x="1116435" y="3048002"/>
                </a:cubicBezTo>
                <a:lnTo>
                  <a:pt x="1116435" y="3048001"/>
                </a:lnTo>
                <a:cubicBezTo>
                  <a:pt x="1116435" y="1364636"/>
                  <a:pt x="1616280" y="0"/>
                  <a:pt x="2232870" y="0"/>
                </a:cubicBezTo>
                <a:close/>
              </a:path>
            </a:pathLst>
          </a:cu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6F39952-506B-4754-998A-9F49B3F04091}"/>
              </a:ext>
            </a:extLst>
          </p:cNvPr>
          <p:cNvGrpSpPr/>
          <p:nvPr/>
        </p:nvGrpSpPr>
        <p:grpSpPr>
          <a:xfrm>
            <a:off x="669076" y="1775481"/>
            <a:ext cx="2371360" cy="3464303"/>
            <a:chOff x="669076" y="1775481"/>
            <a:chExt cx="2371360" cy="346430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234B760-4ED4-4CCF-BF40-CA4870A2D5D3}"/>
                </a:ext>
              </a:extLst>
            </p:cNvPr>
            <p:cNvGrpSpPr/>
            <p:nvPr/>
          </p:nvGrpSpPr>
          <p:grpSpPr>
            <a:xfrm rot="5400000">
              <a:off x="122604" y="2321953"/>
              <a:ext cx="3464303" cy="2371360"/>
              <a:chOff x="735012" y="2209104"/>
              <a:chExt cx="4629960" cy="2371360"/>
            </a:xfrm>
          </p:grpSpPr>
          <p:sp>
            <p:nvSpPr>
              <p:cNvPr id="16" name="矩形: 对角圆角 15">
                <a:extLst>
                  <a:ext uri="{FF2B5EF4-FFF2-40B4-BE49-F238E27FC236}">
                    <a16:creationId xmlns:a16="http://schemas.microsoft.com/office/drawing/2014/main" id="{173F1FEF-77A7-40B5-BBC4-F8D9364CD7B4}"/>
                  </a:ext>
                </a:extLst>
              </p:cNvPr>
              <p:cNvSpPr/>
              <p:nvPr/>
            </p:nvSpPr>
            <p:spPr>
              <a:xfrm>
                <a:off x="735012" y="2209105"/>
                <a:ext cx="4629960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17" name="矩形: 对角圆角 16">
                <a:extLst>
                  <a:ext uri="{FF2B5EF4-FFF2-40B4-BE49-F238E27FC236}">
                    <a16:creationId xmlns:a16="http://schemas.microsoft.com/office/drawing/2014/main" id="{1FA3E0B7-CA77-4FFB-8101-E7B7E25CA36C}"/>
                  </a:ext>
                </a:extLst>
              </p:cNvPr>
              <p:cNvSpPr/>
              <p:nvPr/>
            </p:nvSpPr>
            <p:spPr>
              <a:xfrm>
                <a:off x="915455" y="2209104"/>
                <a:ext cx="4449517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29" name="标题 4">
              <a:extLst>
                <a:ext uri="{FF2B5EF4-FFF2-40B4-BE49-F238E27FC236}">
                  <a16:creationId xmlns:a16="http://schemas.microsoft.com/office/drawing/2014/main" id="{54D02A60-2BD1-432E-9347-358D6BC2B57A}"/>
                </a:ext>
              </a:extLst>
            </p:cNvPr>
            <p:cNvSpPr txBox="1">
              <a:spLocks/>
            </p:cNvSpPr>
            <p:nvPr/>
          </p:nvSpPr>
          <p:spPr>
            <a:xfrm>
              <a:off x="980920" y="2158042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活动目的一</a:t>
              </a:r>
            </a:p>
          </p:txBody>
        </p:sp>
        <p:sp>
          <p:nvSpPr>
            <p:cNvPr id="30" name="标题 4">
              <a:extLst>
                <a:ext uri="{FF2B5EF4-FFF2-40B4-BE49-F238E27FC236}">
                  <a16:creationId xmlns:a16="http://schemas.microsoft.com/office/drawing/2014/main" id="{AEADABF2-CB63-467D-8EB1-D82537E0571D}"/>
                </a:ext>
              </a:extLst>
            </p:cNvPr>
            <p:cNvSpPr txBox="1">
              <a:spLocks/>
            </p:cNvSpPr>
            <p:nvPr/>
          </p:nvSpPr>
          <p:spPr>
            <a:xfrm>
              <a:off x="980920" y="2630395"/>
              <a:ext cx="1731905" cy="19064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内容一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内容二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内容三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内容四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内容五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61A52F4-B7E8-4CC3-A14A-E48F9CD9324B}"/>
              </a:ext>
            </a:extLst>
          </p:cNvPr>
          <p:cNvGrpSpPr/>
          <p:nvPr/>
        </p:nvGrpSpPr>
        <p:grpSpPr>
          <a:xfrm>
            <a:off x="3491564" y="1775481"/>
            <a:ext cx="2371359" cy="3464303"/>
            <a:chOff x="3491564" y="1775481"/>
            <a:chExt cx="2371359" cy="346430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B62D6A1-EB5D-49B0-95F0-1F77E880B03C}"/>
                </a:ext>
              </a:extLst>
            </p:cNvPr>
            <p:cNvGrpSpPr/>
            <p:nvPr/>
          </p:nvGrpSpPr>
          <p:grpSpPr>
            <a:xfrm rot="5400000">
              <a:off x="2945092" y="2321953"/>
              <a:ext cx="3464303" cy="2371359"/>
              <a:chOff x="735012" y="2216988"/>
              <a:chExt cx="4629960" cy="2371359"/>
            </a:xfrm>
          </p:grpSpPr>
          <p:sp>
            <p:nvSpPr>
              <p:cNvPr id="21" name="矩形: 对角圆角 20">
                <a:extLst>
                  <a:ext uri="{FF2B5EF4-FFF2-40B4-BE49-F238E27FC236}">
                    <a16:creationId xmlns:a16="http://schemas.microsoft.com/office/drawing/2014/main" id="{48748E34-FF37-4394-A2E2-B32F30154D90}"/>
                  </a:ext>
                </a:extLst>
              </p:cNvPr>
              <p:cNvSpPr/>
              <p:nvPr/>
            </p:nvSpPr>
            <p:spPr>
              <a:xfrm>
                <a:off x="735012" y="2216988"/>
                <a:ext cx="4629960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2" name="矩形: 对角圆角 21">
                <a:extLst>
                  <a:ext uri="{FF2B5EF4-FFF2-40B4-BE49-F238E27FC236}">
                    <a16:creationId xmlns:a16="http://schemas.microsoft.com/office/drawing/2014/main" id="{59FC6A03-5972-4C55-A707-FAA0B91C47E9}"/>
                  </a:ext>
                </a:extLst>
              </p:cNvPr>
              <p:cNvSpPr/>
              <p:nvPr/>
            </p:nvSpPr>
            <p:spPr>
              <a:xfrm>
                <a:off x="915455" y="2216988"/>
                <a:ext cx="4449517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31" name="标题 4">
              <a:extLst>
                <a:ext uri="{FF2B5EF4-FFF2-40B4-BE49-F238E27FC236}">
                  <a16:creationId xmlns:a16="http://schemas.microsoft.com/office/drawing/2014/main" id="{75B3293B-3908-465C-BD97-024D041C5CCF}"/>
                </a:ext>
              </a:extLst>
            </p:cNvPr>
            <p:cNvSpPr txBox="1">
              <a:spLocks/>
            </p:cNvSpPr>
            <p:nvPr/>
          </p:nvSpPr>
          <p:spPr>
            <a:xfrm>
              <a:off x="3811291" y="2158042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活动目的二</a:t>
              </a:r>
            </a:p>
          </p:txBody>
        </p:sp>
        <p:sp>
          <p:nvSpPr>
            <p:cNvPr id="32" name="标题 4">
              <a:extLst>
                <a:ext uri="{FF2B5EF4-FFF2-40B4-BE49-F238E27FC236}">
                  <a16:creationId xmlns:a16="http://schemas.microsoft.com/office/drawing/2014/main" id="{B5DE15D2-C35D-42EA-8902-A4E87672ACFF}"/>
                </a:ext>
              </a:extLst>
            </p:cNvPr>
            <p:cNvSpPr txBox="1">
              <a:spLocks/>
            </p:cNvSpPr>
            <p:nvPr/>
          </p:nvSpPr>
          <p:spPr>
            <a:xfrm>
              <a:off x="3811291" y="2630395"/>
              <a:ext cx="1731905" cy="19064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内容一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内容二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内容三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内容四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内容五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385CB7A-AC26-4202-BFE2-41F9CC45B2AC}"/>
              </a:ext>
            </a:extLst>
          </p:cNvPr>
          <p:cNvGrpSpPr/>
          <p:nvPr/>
        </p:nvGrpSpPr>
        <p:grpSpPr>
          <a:xfrm>
            <a:off x="6321143" y="1775479"/>
            <a:ext cx="2372945" cy="3464304"/>
            <a:chOff x="6321143" y="1775479"/>
            <a:chExt cx="2372945" cy="346430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A03372E-37F6-437F-A3ED-436D1812617E}"/>
                </a:ext>
              </a:extLst>
            </p:cNvPr>
            <p:cNvGrpSpPr/>
            <p:nvPr/>
          </p:nvGrpSpPr>
          <p:grpSpPr>
            <a:xfrm rot="16200000" flipH="1">
              <a:off x="5775464" y="2321158"/>
              <a:ext cx="3464304" cy="2372945"/>
              <a:chOff x="735011" y="2216194"/>
              <a:chExt cx="4629961" cy="2372945"/>
            </a:xfrm>
          </p:grpSpPr>
          <p:sp>
            <p:nvSpPr>
              <p:cNvPr id="24" name="矩形: 对角圆角 23">
                <a:extLst>
                  <a:ext uri="{FF2B5EF4-FFF2-40B4-BE49-F238E27FC236}">
                    <a16:creationId xmlns:a16="http://schemas.microsoft.com/office/drawing/2014/main" id="{1ED93744-2E3A-4FFD-9654-08B1552DE9A5}"/>
                  </a:ext>
                </a:extLst>
              </p:cNvPr>
              <p:cNvSpPr/>
              <p:nvPr/>
            </p:nvSpPr>
            <p:spPr>
              <a:xfrm>
                <a:off x="735011" y="2216194"/>
                <a:ext cx="4629960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5" name="矩形: 对角圆角 24">
                <a:extLst>
                  <a:ext uri="{FF2B5EF4-FFF2-40B4-BE49-F238E27FC236}">
                    <a16:creationId xmlns:a16="http://schemas.microsoft.com/office/drawing/2014/main" id="{946A33E8-A3BD-4441-8EBB-9E5AD9FA13A3}"/>
                  </a:ext>
                </a:extLst>
              </p:cNvPr>
              <p:cNvSpPr/>
              <p:nvPr/>
            </p:nvSpPr>
            <p:spPr>
              <a:xfrm>
                <a:off x="915455" y="2217780"/>
                <a:ext cx="4449517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33" name="标题 4">
              <a:extLst>
                <a:ext uri="{FF2B5EF4-FFF2-40B4-BE49-F238E27FC236}">
                  <a16:creationId xmlns:a16="http://schemas.microsoft.com/office/drawing/2014/main" id="{226B0A39-D670-4093-9B1B-70C06BCF1A71}"/>
                </a:ext>
              </a:extLst>
            </p:cNvPr>
            <p:cNvSpPr txBox="1">
              <a:spLocks/>
            </p:cNvSpPr>
            <p:nvPr/>
          </p:nvSpPr>
          <p:spPr>
            <a:xfrm>
              <a:off x="6641664" y="2158042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accent1"/>
                  </a:solidFill>
                </a:rPr>
                <a:t>活动目的三</a:t>
              </a:r>
            </a:p>
          </p:txBody>
        </p:sp>
        <p:sp>
          <p:nvSpPr>
            <p:cNvPr id="34" name="标题 4">
              <a:extLst>
                <a:ext uri="{FF2B5EF4-FFF2-40B4-BE49-F238E27FC236}">
                  <a16:creationId xmlns:a16="http://schemas.microsoft.com/office/drawing/2014/main" id="{9C6BEBEA-5AD2-484D-BE06-22AC309903FE}"/>
                </a:ext>
              </a:extLst>
            </p:cNvPr>
            <p:cNvSpPr txBox="1">
              <a:spLocks/>
            </p:cNvSpPr>
            <p:nvPr/>
          </p:nvSpPr>
          <p:spPr>
            <a:xfrm>
              <a:off x="6641664" y="2630395"/>
              <a:ext cx="1731905" cy="19064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内容一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内容二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内容三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内容四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内容五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F1A09C8-2E60-4137-A0F8-E54C246275F8}"/>
              </a:ext>
            </a:extLst>
          </p:cNvPr>
          <p:cNvGrpSpPr/>
          <p:nvPr/>
        </p:nvGrpSpPr>
        <p:grpSpPr>
          <a:xfrm>
            <a:off x="9152307" y="1775481"/>
            <a:ext cx="2371359" cy="3464303"/>
            <a:chOff x="9152307" y="1775481"/>
            <a:chExt cx="2371359" cy="346430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56FA073-DFC5-4BCE-9ABC-2539F84F48B3}"/>
                </a:ext>
              </a:extLst>
            </p:cNvPr>
            <p:cNvGrpSpPr/>
            <p:nvPr/>
          </p:nvGrpSpPr>
          <p:grpSpPr>
            <a:xfrm rot="16200000" flipH="1">
              <a:off x="8605835" y="2321953"/>
              <a:ext cx="3464303" cy="2371359"/>
              <a:chOff x="735012" y="2216987"/>
              <a:chExt cx="4629960" cy="2371359"/>
            </a:xfrm>
          </p:grpSpPr>
          <p:sp>
            <p:nvSpPr>
              <p:cNvPr id="27" name="矩形: 对角圆角 26">
                <a:extLst>
                  <a:ext uri="{FF2B5EF4-FFF2-40B4-BE49-F238E27FC236}">
                    <a16:creationId xmlns:a16="http://schemas.microsoft.com/office/drawing/2014/main" id="{98248B7C-0941-41B2-90CC-ECCD1FC92E4D}"/>
                  </a:ext>
                </a:extLst>
              </p:cNvPr>
              <p:cNvSpPr/>
              <p:nvPr/>
            </p:nvSpPr>
            <p:spPr>
              <a:xfrm>
                <a:off x="735012" y="2216987"/>
                <a:ext cx="4629960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8" name="矩形: 对角圆角 27">
                <a:extLst>
                  <a:ext uri="{FF2B5EF4-FFF2-40B4-BE49-F238E27FC236}">
                    <a16:creationId xmlns:a16="http://schemas.microsoft.com/office/drawing/2014/main" id="{DB22AD51-8209-4555-8429-08229069E7FC}"/>
                  </a:ext>
                </a:extLst>
              </p:cNvPr>
              <p:cNvSpPr/>
              <p:nvPr/>
            </p:nvSpPr>
            <p:spPr>
              <a:xfrm>
                <a:off x="915454" y="2216987"/>
                <a:ext cx="4449517" cy="237135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</p:grpSp>
        <p:sp>
          <p:nvSpPr>
            <p:cNvPr id="35" name="标题 4">
              <a:extLst>
                <a:ext uri="{FF2B5EF4-FFF2-40B4-BE49-F238E27FC236}">
                  <a16:creationId xmlns:a16="http://schemas.microsoft.com/office/drawing/2014/main" id="{6E461BE9-AE28-4766-A751-4F7E306C285A}"/>
                </a:ext>
              </a:extLst>
            </p:cNvPr>
            <p:cNvSpPr txBox="1">
              <a:spLocks/>
            </p:cNvSpPr>
            <p:nvPr/>
          </p:nvSpPr>
          <p:spPr>
            <a:xfrm>
              <a:off x="9472034" y="2158042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zh-CN" altLang="en-US" sz="2000" b="0" dirty="0">
                  <a:solidFill>
                    <a:schemeClr val="accent1"/>
                  </a:solidFill>
                </a:rPr>
                <a:t>活动目的四</a:t>
              </a:r>
            </a:p>
          </p:txBody>
        </p:sp>
        <p:sp>
          <p:nvSpPr>
            <p:cNvPr id="36" name="标题 4">
              <a:extLst>
                <a:ext uri="{FF2B5EF4-FFF2-40B4-BE49-F238E27FC236}">
                  <a16:creationId xmlns:a16="http://schemas.microsoft.com/office/drawing/2014/main" id="{1C8DAA06-7EB2-4ACF-BD5C-7DE9F60FD84A}"/>
                </a:ext>
              </a:extLst>
            </p:cNvPr>
            <p:cNvSpPr txBox="1">
              <a:spLocks/>
            </p:cNvSpPr>
            <p:nvPr/>
          </p:nvSpPr>
          <p:spPr>
            <a:xfrm>
              <a:off x="9472034" y="2630395"/>
              <a:ext cx="1731905" cy="19064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内容一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内容二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内容三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内容四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内容五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0053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270ACBD-FBF3-4661-9EDC-E0AD6F73A7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/>
              <a:t>Activity flow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24989B-E249-44F6-A62C-2DB883AF58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5E8EE2-1E22-4626-82F9-077FD52321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活动流程</a:t>
            </a:r>
          </a:p>
        </p:txBody>
      </p:sp>
    </p:spTree>
    <p:extLst>
      <p:ext uri="{BB962C8B-B14F-4D97-AF65-F5344CB8AC3E}">
        <p14:creationId xmlns:p14="http://schemas.microsoft.com/office/powerpoint/2010/main" val="3784718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活动流程</a:t>
            </a:r>
            <a:endParaRPr lang="en-GB" dirty="0"/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1ECAB373-CA82-4BA2-8C9E-843B15D38F08}"/>
              </a:ext>
            </a:extLst>
          </p:cNvPr>
          <p:cNvGrpSpPr/>
          <p:nvPr/>
        </p:nvGrpSpPr>
        <p:grpSpPr>
          <a:xfrm>
            <a:off x="658813" y="1735906"/>
            <a:ext cx="10874375" cy="254438"/>
            <a:chOff x="658813" y="1735906"/>
            <a:chExt cx="10874375" cy="254438"/>
          </a:xfrm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87FD0BA9-E731-4287-A8D5-A9FAA7D30771}"/>
                </a:ext>
              </a:extLst>
            </p:cNvPr>
            <p:cNvCxnSpPr>
              <a:cxnSpLocks/>
            </p:cNvCxnSpPr>
            <p:nvPr/>
          </p:nvCxnSpPr>
          <p:spPr>
            <a:xfrm>
              <a:off x="658813" y="1864344"/>
              <a:ext cx="10874375" cy="0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0DD966E-9B48-47D6-9D0C-63FF93AB9EF1}"/>
                </a:ext>
              </a:extLst>
            </p:cNvPr>
            <p:cNvGrpSpPr/>
            <p:nvPr/>
          </p:nvGrpSpPr>
          <p:grpSpPr>
            <a:xfrm rot="16200000">
              <a:off x="1508095" y="1738344"/>
              <a:ext cx="252000" cy="252000"/>
              <a:chOff x="1381388" y="2094186"/>
              <a:chExt cx="252000" cy="2520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8D747ADC-92E9-4658-BFF1-86BBB597531F}"/>
                  </a:ext>
                </a:extLst>
              </p:cNvPr>
              <p:cNvSpPr/>
              <p:nvPr/>
            </p:nvSpPr>
            <p:spPr>
              <a:xfrm>
                <a:off x="1381388" y="2094186"/>
                <a:ext cx="252000" cy="252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9D340EB-D218-448D-8CB8-880945811018}"/>
                  </a:ext>
                </a:extLst>
              </p:cNvPr>
              <p:cNvSpPr/>
              <p:nvPr/>
            </p:nvSpPr>
            <p:spPr>
              <a:xfrm>
                <a:off x="1435388" y="2148186"/>
                <a:ext cx="144000" cy="144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781E06F-91A7-433C-B1C3-930212DABD59}"/>
                </a:ext>
              </a:extLst>
            </p:cNvPr>
            <p:cNvGrpSpPr/>
            <p:nvPr/>
          </p:nvGrpSpPr>
          <p:grpSpPr>
            <a:xfrm rot="16200000">
              <a:off x="3737325" y="1738344"/>
              <a:ext cx="252000" cy="252000"/>
              <a:chOff x="1381388" y="2094186"/>
              <a:chExt cx="252000" cy="252000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0B47D79-C460-4F6C-8430-B04B54713956}"/>
                  </a:ext>
                </a:extLst>
              </p:cNvPr>
              <p:cNvSpPr/>
              <p:nvPr/>
            </p:nvSpPr>
            <p:spPr>
              <a:xfrm>
                <a:off x="1381388" y="2094186"/>
                <a:ext cx="252000" cy="252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C6240099-2ED3-4BBB-9F21-0F49104E58D7}"/>
                  </a:ext>
                </a:extLst>
              </p:cNvPr>
              <p:cNvSpPr/>
              <p:nvPr/>
            </p:nvSpPr>
            <p:spPr>
              <a:xfrm>
                <a:off x="1435388" y="2148186"/>
                <a:ext cx="144000" cy="144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1CAAEF3-03A9-47AA-ABC5-A6D503C37413}"/>
                </a:ext>
              </a:extLst>
            </p:cNvPr>
            <p:cNvGrpSpPr/>
            <p:nvPr/>
          </p:nvGrpSpPr>
          <p:grpSpPr>
            <a:xfrm rot="16200000">
              <a:off x="5966555" y="1735906"/>
              <a:ext cx="252000" cy="252000"/>
              <a:chOff x="1381388" y="2094186"/>
              <a:chExt cx="252000" cy="25200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C015546-D9D1-4902-97F9-47DD73EC1DA4}"/>
                  </a:ext>
                </a:extLst>
              </p:cNvPr>
              <p:cNvSpPr/>
              <p:nvPr/>
            </p:nvSpPr>
            <p:spPr>
              <a:xfrm>
                <a:off x="1381388" y="2094186"/>
                <a:ext cx="252000" cy="252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BDBB845-CBEF-4EE2-9268-0A0F00870942}"/>
                  </a:ext>
                </a:extLst>
              </p:cNvPr>
              <p:cNvSpPr/>
              <p:nvPr/>
            </p:nvSpPr>
            <p:spPr>
              <a:xfrm>
                <a:off x="1435388" y="2148186"/>
                <a:ext cx="144000" cy="144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52E4F7D-9572-4EBD-9681-0C1B51C661FA}"/>
                </a:ext>
              </a:extLst>
            </p:cNvPr>
            <p:cNvGrpSpPr/>
            <p:nvPr/>
          </p:nvGrpSpPr>
          <p:grpSpPr>
            <a:xfrm rot="16200000">
              <a:off x="8195785" y="1738344"/>
              <a:ext cx="252000" cy="252000"/>
              <a:chOff x="1381388" y="2094186"/>
              <a:chExt cx="252000" cy="2520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09DE4B4-8713-4243-A87B-416661A5DD21}"/>
                  </a:ext>
                </a:extLst>
              </p:cNvPr>
              <p:cNvSpPr/>
              <p:nvPr/>
            </p:nvSpPr>
            <p:spPr>
              <a:xfrm>
                <a:off x="1381388" y="2094186"/>
                <a:ext cx="252000" cy="252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5014A0F-4627-485C-AE23-B8F2FD90C63D}"/>
                  </a:ext>
                </a:extLst>
              </p:cNvPr>
              <p:cNvSpPr/>
              <p:nvPr/>
            </p:nvSpPr>
            <p:spPr>
              <a:xfrm>
                <a:off x="1435388" y="2148186"/>
                <a:ext cx="144000" cy="144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92B8C5F0-301D-4486-9A44-628345746849}"/>
                </a:ext>
              </a:extLst>
            </p:cNvPr>
            <p:cNvGrpSpPr/>
            <p:nvPr/>
          </p:nvGrpSpPr>
          <p:grpSpPr>
            <a:xfrm rot="16200000">
              <a:off x="10425014" y="1735906"/>
              <a:ext cx="252000" cy="252000"/>
              <a:chOff x="1381388" y="2094186"/>
              <a:chExt cx="252000" cy="25200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FFE78E0-65CF-4405-ABA8-DD82EFAEC76A}"/>
                  </a:ext>
                </a:extLst>
              </p:cNvPr>
              <p:cNvSpPr/>
              <p:nvPr/>
            </p:nvSpPr>
            <p:spPr>
              <a:xfrm>
                <a:off x="1381388" y="2094186"/>
                <a:ext cx="252000" cy="252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39A7BAD4-C1FF-474B-AC75-1EAD69D38BEE}"/>
                  </a:ext>
                </a:extLst>
              </p:cNvPr>
              <p:cNvSpPr/>
              <p:nvPr/>
            </p:nvSpPr>
            <p:spPr>
              <a:xfrm>
                <a:off x="1435388" y="2148186"/>
                <a:ext cx="144000" cy="144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A4B87D78-BB8A-4492-A147-BC7C5C9E6A0D}"/>
              </a:ext>
            </a:extLst>
          </p:cNvPr>
          <p:cNvGrpSpPr/>
          <p:nvPr/>
        </p:nvGrpSpPr>
        <p:grpSpPr>
          <a:xfrm>
            <a:off x="644095" y="2698539"/>
            <a:ext cx="1980000" cy="2880000"/>
            <a:chOff x="644095" y="2207915"/>
            <a:chExt cx="1980000" cy="288000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09DFEA5B-BCF0-4EF4-918A-300FF155A8C9}"/>
                </a:ext>
              </a:extLst>
            </p:cNvPr>
            <p:cNvGrpSpPr/>
            <p:nvPr/>
          </p:nvGrpSpPr>
          <p:grpSpPr>
            <a:xfrm>
              <a:off x="644095" y="2207915"/>
              <a:ext cx="1980000" cy="2880000"/>
              <a:chOff x="644095" y="2546117"/>
              <a:chExt cx="1980000" cy="2880000"/>
            </a:xfrm>
          </p:grpSpPr>
          <p:sp>
            <p:nvSpPr>
              <p:cNvPr id="49" name="矩形: 对角圆角 48">
                <a:extLst>
                  <a:ext uri="{FF2B5EF4-FFF2-40B4-BE49-F238E27FC236}">
                    <a16:creationId xmlns:a16="http://schemas.microsoft.com/office/drawing/2014/main" id="{1EBF4E15-49FD-4081-BC08-BEC91498DC2C}"/>
                  </a:ext>
                </a:extLst>
              </p:cNvPr>
              <p:cNvSpPr/>
              <p:nvPr/>
            </p:nvSpPr>
            <p:spPr>
              <a:xfrm>
                <a:off x="644095" y="2546117"/>
                <a:ext cx="1980000" cy="2880000"/>
              </a:xfrm>
              <a:prstGeom prst="round2DiagRect">
                <a:avLst>
                  <a:gd name="adj1" fmla="val 1905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1" name="标题 4">
                <a:extLst>
                  <a:ext uri="{FF2B5EF4-FFF2-40B4-BE49-F238E27FC236}">
                    <a16:creationId xmlns:a16="http://schemas.microsoft.com/office/drawing/2014/main" id="{E9C7F42F-9EA3-4325-8556-2BC91E51B3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143" y="3133400"/>
                <a:ext cx="1731905" cy="15371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线上发资讯</a:t>
                </a:r>
                <a:endParaRPr lang="en-US" altLang="zh-CN" sz="1600" b="0" dirty="0">
                  <a:latin typeface="+mn-ea"/>
                  <a:ea typeface="+mn-ea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家长会</a:t>
                </a:r>
                <a:endParaRPr lang="en-US" altLang="zh-CN" sz="1600" b="0" dirty="0">
                  <a:latin typeface="+mn-ea"/>
                  <a:ea typeface="+mn-ea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读书漂流活动发布</a:t>
                </a:r>
              </a:p>
            </p:txBody>
          </p:sp>
          <p:sp>
            <p:nvSpPr>
              <p:cNvPr id="48" name="矩形: 对角圆角 47">
                <a:extLst>
                  <a:ext uri="{FF2B5EF4-FFF2-40B4-BE49-F238E27FC236}">
                    <a16:creationId xmlns:a16="http://schemas.microsoft.com/office/drawing/2014/main" id="{368C086E-1B4F-4499-A1CB-EC953B732421}"/>
                  </a:ext>
                </a:extLst>
              </p:cNvPr>
              <p:cNvSpPr/>
              <p:nvPr/>
            </p:nvSpPr>
            <p:spPr>
              <a:xfrm>
                <a:off x="814293" y="2546118"/>
                <a:ext cx="1639605" cy="4586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预热、发布</a:t>
                </a:r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EFF48CD9-CFF6-4222-9123-BFF72BEDF7E5}"/>
                </a:ext>
              </a:extLst>
            </p:cNvPr>
            <p:cNvGrpSpPr/>
            <p:nvPr/>
          </p:nvGrpSpPr>
          <p:grpSpPr>
            <a:xfrm>
              <a:off x="1899192" y="4395731"/>
              <a:ext cx="466358" cy="420200"/>
              <a:chOff x="1899192" y="4395731"/>
              <a:chExt cx="466358" cy="420200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83CA04CE-4303-4C26-BE4F-297727431CC8}"/>
                  </a:ext>
                </a:extLst>
              </p:cNvPr>
              <p:cNvGrpSpPr/>
              <p:nvPr/>
            </p:nvGrpSpPr>
            <p:grpSpPr>
              <a:xfrm>
                <a:off x="2006682" y="4395731"/>
                <a:ext cx="358868" cy="420200"/>
                <a:chOff x="1174075" y="4610829"/>
                <a:chExt cx="477496" cy="559102"/>
              </a:xfrm>
            </p:grpSpPr>
            <p:grpSp>
              <p:nvGrpSpPr>
                <p:cNvPr id="78" name="图形 70">
                  <a:extLst>
                    <a:ext uri="{FF2B5EF4-FFF2-40B4-BE49-F238E27FC236}">
                      <a16:creationId xmlns:a16="http://schemas.microsoft.com/office/drawing/2014/main" id="{83F8CEF1-D34E-4502-AEF3-CAE72636ECB9}"/>
                    </a:ext>
                  </a:extLst>
                </p:cNvPr>
                <p:cNvGrpSpPr/>
                <p:nvPr/>
              </p:nvGrpSpPr>
              <p:grpSpPr>
                <a:xfrm>
                  <a:off x="1174075" y="4922426"/>
                  <a:ext cx="177848" cy="185541"/>
                  <a:chOff x="1174075" y="4922426"/>
                  <a:chExt cx="177848" cy="185541"/>
                </a:xfrm>
                <a:noFill/>
              </p:grpSpPr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id="{B5E7F6B7-279C-4190-8549-22FC64FF0A06}"/>
                      </a:ext>
                    </a:extLst>
                  </p:cNvPr>
                  <p:cNvSpPr/>
                  <p:nvPr/>
                </p:nvSpPr>
                <p:spPr>
                  <a:xfrm>
                    <a:off x="1175179" y="5019595"/>
                    <a:ext cx="176743" cy="53023"/>
                  </a:xfrm>
                  <a:custGeom>
                    <a:avLst/>
                    <a:gdLst>
                      <a:gd name="connsiteX0" fmla="*/ 176744 w 176743"/>
                      <a:gd name="connsiteY0" fmla="*/ 53023 h 53023"/>
                      <a:gd name="connsiteX1" fmla="*/ 88372 w 176743"/>
                      <a:gd name="connsiteY1" fmla="*/ 0 h 53023"/>
                      <a:gd name="connsiteX2" fmla="*/ 0 w 176743"/>
                      <a:gd name="connsiteY2" fmla="*/ 53023 h 53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6743" h="53023">
                        <a:moveTo>
                          <a:pt x="176744" y="53023"/>
                        </a:moveTo>
                        <a:cubicBezTo>
                          <a:pt x="176744" y="23741"/>
                          <a:pt x="137180" y="0"/>
                          <a:pt x="88372" y="0"/>
                        </a:cubicBezTo>
                        <a:cubicBezTo>
                          <a:pt x="39564" y="0"/>
                          <a:pt x="0" y="23741"/>
                          <a:pt x="0" y="53023"/>
                        </a:cubicBez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125DAA94-D6FB-40B2-B2D3-5D12A5213AFF}"/>
                      </a:ext>
                    </a:extLst>
                  </p:cNvPr>
                  <p:cNvSpPr/>
                  <p:nvPr/>
                </p:nvSpPr>
                <p:spPr>
                  <a:xfrm>
                    <a:off x="1214947" y="4922426"/>
                    <a:ext cx="97209" cy="97209"/>
                  </a:xfrm>
                  <a:custGeom>
                    <a:avLst/>
                    <a:gdLst>
                      <a:gd name="connsiteX0" fmla="*/ 97209 w 97209"/>
                      <a:gd name="connsiteY0" fmla="*/ 48605 h 97209"/>
                      <a:gd name="connsiteX1" fmla="*/ 48605 w 97209"/>
                      <a:gd name="connsiteY1" fmla="*/ 97209 h 97209"/>
                      <a:gd name="connsiteX2" fmla="*/ 0 w 97209"/>
                      <a:gd name="connsiteY2" fmla="*/ 48605 h 97209"/>
                      <a:gd name="connsiteX3" fmla="*/ 48605 w 97209"/>
                      <a:gd name="connsiteY3" fmla="*/ 0 h 97209"/>
                      <a:gd name="connsiteX4" fmla="*/ 97209 w 97209"/>
                      <a:gd name="connsiteY4" fmla="*/ 48605 h 9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209" h="97209">
                        <a:moveTo>
                          <a:pt x="97209" y="48605"/>
                        </a:moveTo>
                        <a:cubicBezTo>
                          <a:pt x="97209" y="75448"/>
                          <a:pt x="75448" y="97209"/>
                          <a:pt x="48605" y="97209"/>
                        </a:cubicBezTo>
                        <a:cubicBezTo>
                          <a:pt x="21761" y="97209"/>
                          <a:pt x="0" y="75448"/>
                          <a:pt x="0" y="48605"/>
                        </a:cubicBezTo>
                        <a:cubicBezTo>
                          <a:pt x="0" y="21761"/>
                          <a:pt x="21761" y="0"/>
                          <a:pt x="48605" y="0"/>
                        </a:cubicBezTo>
                        <a:cubicBezTo>
                          <a:pt x="75448" y="0"/>
                          <a:pt x="97209" y="21761"/>
                          <a:pt x="97209" y="48605"/>
                        </a:cubicBezTo>
                        <a:close/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399B1140-448D-4D5C-BA48-C3020FBAE4D1}"/>
                      </a:ext>
                    </a:extLst>
                  </p:cNvPr>
                  <p:cNvSpPr/>
                  <p:nvPr/>
                </p:nvSpPr>
                <p:spPr>
                  <a:xfrm>
                    <a:off x="1174075" y="5072619"/>
                    <a:ext cx="176743" cy="35348"/>
                  </a:xfrm>
                  <a:custGeom>
                    <a:avLst/>
                    <a:gdLst>
                      <a:gd name="connsiteX0" fmla="*/ 176744 w 176743"/>
                      <a:gd name="connsiteY0" fmla="*/ 0 h 35348"/>
                      <a:gd name="connsiteX1" fmla="*/ 176744 w 176743"/>
                      <a:gd name="connsiteY1" fmla="*/ 29008 h 35348"/>
                      <a:gd name="connsiteX2" fmla="*/ 173302 w 176743"/>
                      <a:gd name="connsiteY2" fmla="*/ 35349 h 35348"/>
                      <a:gd name="connsiteX3" fmla="*/ 5651 w 176743"/>
                      <a:gd name="connsiteY3" fmla="*/ 35349 h 35348"/>
                      <a:gd name="connsiteX4" fmla="*/ 0 w 176743"/>
                      <a:gd name="connsiteY4" fmla="*/ 29013 h 35348"/>
                      <a:gd name="connsiteX5" fmla="*/ 0 w 176743"/>
                      <a:gd name="connsiteY5" fmla="*/ 4 h 35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6743" h="35348">
                        <a:moveTo>
                          <a:pt x="176744" y="0"/>
                        </a:moveTo>
                        <a:lnTo>
                          <a:pt x="176744" y="29008"/>
                        </a:lnTo>
                        <a:cubicBezTo>
                          <a:pt x="176744" y="31597"/>
                          <a:pt x="175864" y="35349"/>
                          <a:pt x="173302" y="35349"/>
                        </a:cubicBezTo>
                        <a:lnTo>
                          <a:pt x="5651" y="35349"/>
                        </a:lnTo>
                        <a:cubicBezTo>
                          <a:pt x="3142" y="35349"/>
                          <a:pt x="0" y="31571"/>
                          <a:pt x="0" y="29013"/>
                        </a:cubicBezTo>
                        <a:lnTo>
                          <a:pt x="0" y="4"/>
                        </a:ln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2" name="图形 71">
                  <a:extLst>
                    <a:ext uri="{FF2B5EF4-FFF2-40B4-BE49-F238E27FC236}">
                      <a16:creationId xmlns:a16="http://schemas.microsoft.com/office/drawing/2014/main" id="{33F54FA5-E2E3-4F8C-A323-DFA231310CAE}"/>
                    </a:ext>
                  </a:extLst>
                </p:cNvPr>
                <p:cNvGrpSpPr/>
                <p:nvPr/>
              </p:nvGrpSpPr>
              <p:grpSpPr>
                <a:xfrm>
                  <a:off x="1323899" y="4984390"/>
                  <a:ext cx="177848" cy="185541"/>
                  <a:chOff x="1323899" y="4984390"/>
                  <a:chExt cx="177848" cy="185541"/>
                </a:xfrm>
                <a:noFill/>
              </p:grpSpPr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A56A9A13-39DF-4106-883A-92A21FE590A3}"/>
                      </a:ext>
                    </a:extLst>
                  </p:cNvPr>
                  <p:cNvSpPr/>
                  <p:nvPr/>
                </p:nvSpPr>
                <p:spPr>
                  <a:xfrm>
                    <a:off x="1325003" y="5081559"/>
                    <a:ext cx="176743" cy="53023"/>
                  </a:xfrm>
                  <a:custGeom>
                    <a:avLst/>
                    <a:gdLst>
                      <a:gd name="connsiteX0" fmla="*/ 176744 w 176743"/>
                      <a:gd name="connsiteY0" fmla="*/ 53023 h 53023"/>
                      <a:gd name="connsiteX1" fmla="*/ 88372 w 176743"/>
                      <a:gd name="connsiteY1" fmla="*/ 0 h 53023"/>
                      <a:gd name="connsiteX2" fmla="*/ 0 w 176743"/>
                      <a:gd name="connsiteY2" fmla="*/ 53023 h 53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6743" h="53023">
                        <a:moveTo>
                          <a:pt x="176744" y="53023"/>
                        </a:moveTo>
                        <a:cubicBezTo>
                          <a:pt x="176744" y="23741"/>
                          <a:pt x="137180" y="0"/>
                          <a:pt x="88372" y="0"/>
                        </a:cubicBezTo>
                        <a:cubicBezTo>
                          <a:pt x="39564" y="0"/>
                          <a:pt x="0" y="23741"/>
                          <a:pt x="0" y="53023"/>
                        </a:cubicBez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245C28DA-EAC1-4D1B-A493-0065BC29E75D}"/>
                      </a:ext>
                    </a:extLst>
                  </p:cNvPr>
                  <p:cNvSpPr/>
                  <p:nvPr/>
                </p:nvSpPr>
                <p:spPr>
                  <a:xfrm>
                    <a:off x="1364771" y="4984390"/>
                    <a:ext cx="97209" cy="97209"/>
                  </a:xfrm>
                  <a:custGeom>
                    <a:avLst/>
                    <a:gdLst>
                      <a:gd name="connsiteX0" fmla="*/ 97209 w 97209"/>
                      <a:gd name="connsiteY0" fmla="*/ 48605 h 97209"/>
                      <a:gd name="connsiteX1" fmla="*/ 48605 w 97209"/>
                      <a:gd name="connsiteY1" fmla="*/ 97209 h 97209"/>
                      <a:gd name="connsiteX2" fmla="*/ 0 w 97209"/>
                      <a:gd name="connsiteY2" fmla="*/ 48605 h 97209"/>
                      <a:gd name="connsiteX3" fmla="*/ 48605 w 97209"/>
                      <a:gd name="connsiteY3" fmla="*/ 0 h 97209"/>
                      <a:gd name="connsiteX4" fmla="*/ 97209 w 97209"/>
                      <a:gd name="connsiteY4" fmla="*/ 48605 h 9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209" h="97209">
                        <a:moveTo>
                          <a:pt x="97209" y="48605"/>
                        </a:moveTo>
                        <a:cubicBezTo>
                          <a:pt x="97209" y="75448"/>
                          <a:pt x="75448" y="97209"/>
                          <a:pt x="48605" y="97209"/>
                        </a:cubicBezTo>
                        <a:cubicBezTo>
                          <a:pt x="21761" y="97209"/>
                          <a:pt x="0" y="75448"/>
                          <a:pt x="0" y="48605"/>
                        </a:cubicBezTo>
                        <a:cubicBezTo>
                          <a:pt x="0" y="21761"/>
                          <a:pt x="21761" y="0"/>
                          <a:pt x="48605" y="0"/>
                        </a:cubicBezTo>
                        <a:cubicBezTo>
                          <a:pt x="75448" y="0"/>
                          <a:pt x="97209" y="21761"/>
                          <a:pt x="97209" y="48605"/>
                        </a:cubicBezTo>
                        <a:close/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B6F795D9-EA40-4D16-B145-8DFA19B549FC}"/>
                      </a:ext>
                    </a:extLst>
                  </p:cNvPr>
                  <p:cNvSpPr/>
                  <p:nvPr/>
                </p:nvSpPr>
                <p:spPr>
                  <a:xfrm>
                    <a:off x="1323899" y="5134583"/>
                    <a:ext cx="176743" cy="35348"/>
                  </a:xfrm>
                  <a:custGeom>
                    <a:avLst/>
                    <a:gdLst>
                      <a:gd name="connsiteX0" fmla="*/ 176744 w 176743"/>
                      <a:gd name="connsiteY0" fmla="*/ 0 h 35348"/>
                      <a:gd name="connsiteX1" fmla="*/ 176744 w 176743"/>
                      <a:gd name="connsiteY1" fmla="*/ 29008 h 35348"/>
                      <a:gd name="connsiteX2" fmla="*/ 173302 w 176743"/>
                      <a:gd name="connsiteY2" fmla="*/ 35349 h 35348"/>
                      <a:gd name="connsiteX3" fmla="*/ 5651 w 176743"/>
                      <a:gd name="connsiteY3" fmla="*/ 35349 h 35348"/>
                      <a:gd name="connsiteX4" fmla="*/ 0 w 176743"/>
                      <a:gd name="connsiteY4" fmla="*/ 29013 h 35348"/>
                      <a:gd name="connsiteX5" fmla="*/ 0 w 176743"/>
                      <a:gd name="connsiteY5" fmla="*/ 4 h 35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6743" h="35348">
                        <a:moveTo>
                          <a:pt x="176744" y="0"/>
                        </a:moveTo>
                        <a:lnTo>
                          <a:pt x="176744" y="29008"/>
                        </a:lnTo>
                        <a:cubicBezTo>
                          <a:pt x="176744" y="31597"/>
                          <a:pt x="175864" y="35349"/>
                          <a:pt x="173302" y="35349"/>
                        </a:cubicBezTo>
                        <a:lnTo>
                          <a:pt x="5651" y="35349"/>
                        </a:lnTo>
                        <a:cubicBezTo>
                          <a:pt x="3142" y="35349"/>
                          <a:pt x="0" y="31571"/>
                          <a:pt x="0" y="29013"/>
                        </a:cubicBezTo>
                        <a:lnTo>
                          <a:pt x="0" y="4"/>
                        </a:ln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6" name="图形 72">
                  <a:extLst>
                    <a:ext uri="{FF2B5EF4-FFF2-40B4-BE49-F238E27FC236}">
                      <a16:creationId xmlns:a16="http://schemas.microsoft.com/office/drawing/2014/main" id="{AFE3CFD0-A108-4E98-9961-E0332EB1B1BA}"/>
                    </a:ext>
                  </a:extLst>
                </p:cNvPr>
                <p:cNvGrpSpPr/>
                <p:nvPr/>
              </p:nvGrpSpPr>
              <p:grpSpPr>
                <a:xfrm>
                  <a:off x="1473723" y="4922426"/>
                  <a:ext cx="177848" cy="185541"/>
                  <a:chOff x="1473723" y="4922426"/>
                  <a:chExt cx="177848" cy="185541"/>
                </a:xfrm>
                <a:noFill/>
              </p:grpSpPr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4918EC97-B70B-4A31-B033-668068C7A8C3}"/>
                      </a:ext>
                    </a:extLst>
                  </p:cNvPr>
                  <p:cNvSpPr/>
                  <p:nvPr/>
                </p:nvSpPr>
                <p:spPr>
                  <a:xfrm>
                    <a:off x="1474827" y="5019595"/>
                    <a:ext cx="176743" cy="53023"/>
                  </a:xfrm>
                  <a:custGeom>
                    <a:avLst/>
                    <a:gdLst>
                      <a:gd name="connsiteX0" fmla="*/ 176744 w 176743"/>
                      <a:gd name="connsiteY0" fmla="*/ 53023 h 53023"/>
                      <a:gd name="connsiteX1" fmla="*/ 88372 w 176743"/>
                      <a:gd name="connsiteY1" fmla="*/ 0 h 53023"/>
                      <a:gd name="connsiteX2" fmla="*/ 0 w 176743"/>
                      <a:gd name="connsiteY2" fmla="*/ 53023 h 53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6743" h="53023">
                        <a:moveTo>
                          <a:pt x="176744" y="53023"/>
                        </a:moveTo>
                        <a:cubicBezTo>
                          <a:pt x="176744" y="23741"/>
                          <a:pt x="137180" y="0"/>
                          <a:pt x="88372" y="0"/>
                        </a:cubicBezTo>
                        <a:cubicBezTo>
                          <a:pt x="39564" y="0"/>
                          <a:pt x="0" y="23741"/>
                          <a:pt x="0" y="53023"/>
                        </a:cubicBez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B3C0CA64-F77E-4E7D-B200-2C64E0D4C39F}"/>
                      </a:ext>
                    </a:extLst>
                  </p:cNvPr>
                  <p:cNvSpPr/>
                  <p:nvPr/>
                </p:nvSpPr>
                <p:spPr>
                  <a:xfrm>
                    <a:off x="1514595" y="4922426"/>
                    <a:ext cx="97209" cy="97209"/>
                  </a:xfrm>
                  <a:custGeom>
                    <a:avLst/>
                    <a:gdLst>
                      <a:gd name="connsiteX0" fmla="*/ 97209 w 97209"/>
                      <a:gd name="connsiteY0" fmla="*/ 48605 h 97209"/>
                      <a:gd name="connsiteX1" fmla="*/ 48605 w 97209"/>
                      <a:gd name="connsiteY1" fmla="*/ 97209 h 97209"/>
                      <a:gd name="connsiteX2" fmla="*/ 0 w 97209"/>
                      <a:gd name="connsiteY2" fmla="*/ 48605 h 97209"/>
                      <a:gd name="connsiteX3" fmla="*/ 48605 w 97209"/>
                      <a:gd name="connsiteY3" fmla="*/ 0 h 97209"/>
                      <a:gd name="connsiteX4" fmla="*/ 97209 w 97209"/>
                      <a:gd name="connsiteY4" fmla="*/ 48605 h 9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209" h="97209">
                        <a:moveTo>
                          <a:pt x="97209" y="48605"/>
                        </a:moveTo>
                        <a:cubicBezTo>
                          <a:pt x="97209" y="75448"/>
                          <a:pt x="75448" y="97209"/>
                          <a:pt x="48605" y="97209"/>
                        </a:cubicBezTo>
                        <a:cubicBezTo>
                          <a:pt x="21761" y="97209"/>
                          <a:pt x="0" y="75448"/>
                          <a:pt x="0" y="48605"/>
                        </a:cubicBezTo>
                        <a:cubicBezTo>
                          <a:pt x="0" y="21761"/>
                          <a:pt x="21761" y="0"/>
                          <a:pt x="48605" y="0"/>
                        </a:cubicBezTo>
                        <a:cubicBezTo>
                          <a:pt x="75448" y="0"/>
                          <a:pt x="97209" y="21761"/>
                          <a:pt x="97209" y="48605"/>
                        </a:cubicBezTo>
                        <a:close/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6660C3DC-8C52-49BC-9183-B3A8DC6C68E9}"/>
                      </a:ext>
                    </a:extLst>
                  </p:cNvPr>
                  <p:cNvSpPr/>
                  <p:nvPr/>
                </p:nvSpPr>
                <p:spPr>
                  <a:xfrm>
                    <a:off x="1473723" y="5072619"/>
                    <a:ext cx="176743" cy="35348"/>
                  </a:xfrm>
                  <a:custGeom>
                    <a:avLst/>
                    <a:gdLst>
                      <a:gd name="connsiteX0" fmla="*/ 176744 w 176743"/>
                      <a:gd name="connsiteY0" fmla="*/ 0 h 35348"/>
                      <a:gd name="connsiteX1" fmla="*/ 176744 w 176743"/>
                      <a:gd name="connsiteY1" fmla="*/ 29008 h 35348"/>
                      <a:gd name="connsiteX2" fmla="*/ 173302 w 176743"/>
                      <a:gd name="connsiteY2" fmla="*/ 35349 h 35348"/>
                      <a:gd name="connsiteX3" fmla="*/ 5651 w 176743"/>
                      <a:gd name="connsiteY3" fmla="*/ 35349 h 35348"/>
                      <a:gd name="connsiteX4" fmla="*/ 0 w 176743"/>
                      <a:gd name="connsiteY4" fmla="*/ 29013 h 35348"/>
                      <a:gd name="connsiteX5" fmla="*/ 0 w 176743"/>
                      <a:gd name="connsiteY5" fmla="*/ 4 h 35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6743" h="35348">
                        <a:moveTo>
                          <a:pt x="176744" y="0"/>
                        </a:moveTo>
                        <a:lnTo>
                          <a:pt x="176744" y="29008"/>
                        </a:lnTo>
                        <a:cubicBezTo>
                          <a:pt x="176744" y="31597"/>
                          <a:pt x="175864" y="35349"/>
                          <a:pt x="173302" y="35349"/>
                        </a:cubicBezTo>
                        <a:lnTo>
                          <a:pt x="5651" y="35349"/>
                        </a:lnTo>
                        <a:cubicBezTo>
                          <a:pt x="3142" y="35349"/>
                          <a:pt x="0" y="31571"/>
                          <a:pt x="0" y="29013"/>
                        </a:cubicBezTo>
                        <a:lnTo>
                          <a:pt x="0" y="4"/>
                        </a:lnTo>
                      </a:path>
                    </a:pathLst>
                  </a:custGeom>
                  <a:noFill/>
                  <a:ln w="17318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3747E897-DCA6-4869-81D7-65902BE4BA10}"/>
                    </a:ext>
                  </a:extLst>
                </p:cNvPr>
                <p:cNvSpPr/>
                <p:nvPr/>
              </p:nvSpPr>
              <p:spPr>
                <a:xfrm>
                  <a:off x="1189786" y="4610829"/>
                  <a:ext cx="400050" cy="266700"/>
                </a:xfrm>
                <a:custGeom>
                  <a:avLst/>
                  <a:gdLst>
                    <a:gd name="connsiteX0" fmla="*/ 400050 w 400050"/>
                    <a:gd name="connsiteY0" fmla="*/ 257175 h 266700"/>
                    <a:gd name="connsiteX1" fmla="*/ 390525 w 400050"/>
                    <a:gd name="connsiteY1" fmla="*/ 266700 h 266700"/>
                    <a:gd name="connsiteX2" fmla="*/ 9525 w 400050"/>
                    <a:gd name="connsiteY2" fmla="*/ 266700 h 266700"/>
                    <a:gd name="connsiteX3" fmla="*/ 0 w 400050"/>
                    <a:gd name="connsiteY3" fmla="*/ 257175 h 266700"/>
                    <a:gd name="connsiteX4" fmla="*/ 0 w 400050"/>
                    <a:gd name="connsiteY4" fmla="*/ 9525 h 266700"/>
                    <a:gd name="connsiteX5" fmla="*/ 9525 w 400050"/>
                    <a:gd name="connsiteY5" fmla="*/ 0 h 266700"/>
                    <a:gd name="connsiteX6" fmla="*/ 390525 w 400050"/>
                    <a:gd name="connsiteY6" fmla="*/ 0 h 266700"/>
                    <a:gd name="connsiteX7" fmla="*/ 400050 w 400050"/>
                    <a:gd name="connsiteY7" fmla="*/ 9525 h 266700"/>
                    <a:gd name="connsiteX8" fmla="*/ 400050 w 400050"/>
                    <a:gd name="connsiteY8" fmla="*/ 257175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0050" h="266700">
                      <a:moveTo>
                        <a:pt x="400050" y="257175"/>
                      </a:moveTo>
                      <a:cubicBezTo>
                        <a:pt x="400050" y="262433"/>
                        <a:pt x="395783" y="266700"/>
                        <a:pt x="390525" y="266700"/>
                      </a:cubicBezTo>
                      <a:lnTo>
                        <a:pt x="9525" y="266700"/>
                      </a:lnTo>
                      <a:cubicBezTo>
                        <a:pt x="4267" y="266700"/>
                        <a:pt x="0" y="262433"/>
                        <a:pt x="0" y="257175"/>
                      </a:cubicBezTo>
                      <a:lnTo>
                        <a:pt x="0" y="9525"/>
                      </a:lnTo>
                      <a:cubicBezTo>
                        <a:pt x="0" y="4267"/>
                        <a:pt x="4267" y="0"/>
                        <a:pt x="9525" y="0"/>
                      </a:cubicBezTo>
                      <a:lnTo>
                        <a:pt x="390525" y="0"/>
                      </a:lnTo>
                      <a:cubicBezTo>
                        <a:pt x="395783" y="0"/>
                        <a:pt x="400050" y="4267"/>
                        <a:pt x="400050" y="9525"/>
                      </a:cubicBezTo>
                      <a:lnTo>
                        <a:pt x="400050" y="257175"/>
                      </a:lnTo>
                      <a:close/>
                    </a:path>
                  </a:pathLst>
                </a:custGeom>
                <a:noFill/>
                <a:ln w="28575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D592DC4-5FA4-442C-9AFA-32B4158CD5C5}"/>
                  </a:ext>
                </a:extLst>
              </p:cNvPr>
              <p:cNvSpPr/>
              <p:nvPr/>
            </p:nvSpPr>
            <p:spPr>
              <a:xfrm>
                <a:off x="1899192" y="4401010"/>
                <a:ext cx="396000" cy="39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F28E92A-5EDF-42A2-B0AB-8B1BD738D0F2}"/>
              </a:ext>
            </a:extLst>
          </p:cNvPr>
          <p:cNvGrpSpPr/>
          <p:nvPr/>
        </p:nvGrpSpPr>
        <p:grpSpPr>
          <a:xfrm>
            <a:off x="2873325" y="2682805"/>
            <a:ext cx="1980000" cy="2880000"/>
            <a:chOff x="2873325" y="2192181"/>
            <a:chExt cx="1980000" cy="2880000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B4EC15B-C119-4493-A91A-5288FC2CDA89}"/>
                </a:ext>
              </a:extLst>
            </p:cNvPr>
            <p:cNvGrpSpPr/>
            <p:nvPr/>
          </p:nvGrpSpPr>
          <p:grpSpPr>
            <a:xfrm>
              <a:off x="2873325" y="2192181"/>
              <a:ext cx="1980000" cy="2880000"/>
              <a:chOff x="644096" y="2546117"/>
              <a:chExt cx="1980000" cy="2880000"/>
            </a:xfrm>
          </p:grpSpPr>
          <p:sp>
            <p:nvSpPr>
              <p:cNvPr id="56" name="矩形: 对角圆角 55">
                <a:extLst>
                  <a:ext uri="{FF2B5EF4-FFF2-40B4-BE49-F238E27FC236}">
                    <a16:creationId xmlns:a16="http://schemas.microsoft.com/office/drawing/2014/main" id="{ADA3CC04-7853-4E41-B30C-148742E1DF15}"/>
                  </a:ext>
                </a:extLst>
              </p:cNvPr>
              <p:cNvSpPr/>
              <p:nvPr/>
            </p:nvSpPr>
            <p:spPr>
              <a:xfrm>
                <a:off x="644096" y="2546117"/>
                <a:ext cx="1980000" cy="2880000"/>
              </a:xfrm>
              <a:prstGeom prst="round2DiagRect">
                <a:avLst>
                  <a:gd name="adj1" fmla="val 1905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57" name="标题 4">
                <a:extLst>
                  <a:ext uri="{FF2B5EF4-FFF2-40B4-BE49-F238E27FC236}">
                    <a16:creationId xmlns:a16="http://schemas.microsoft.com/office/drawing/2014/main" id="{98733371-868E-4700-9FF2-ABBB196714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51455" y="3133400"/>
                <a:ext cx="1791407" cy="1167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每个学生提供一本</a:t>
                </a:r>
                <a:endParaRPr lang="en-US" altLang="zh-CN" sz="1600" b="0" dirty="0">
                  <a:latin typeface="+mn-ea"/>
                  <a:ea typeface="+mn-ea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学校采购一批</a:t>
                </a:r>
              </a:p>
            </p:txBody>
          </p:sp>
          <p:sp>
            <p:nvSpPr>
              <p:cNvPr id="58" name="矩形: 对角圆角 57">
                <a:extLst>
                  <a:ext uri="{FF2B5EF4-FFF2-40B4-BE49-F238E27FC236}">
                    <a16:creationId xmlns:a16="http://schemas.microsoft.com/office/drawing/2014/main" id="{6F760672-82B0-4271-AA80-53170BDC0B54}"/>
                  </a:ext>
                </a:extLst>
              </p:cNvPr>
              <p:cNvSpPr/>
              <p:nvPr/>
            </p:nvSpPr>
            <p:spPr>
              <a:xfrm>
                <a:off x="825331" y="2546118"/>
                <a:ext cx="1617531" cy="4586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图书收集</a:t>
                </a: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A63608FC-DA5D-45FA-A774-3495DA069642}"/>
                </a:ext>
              </a:extLst>
            </p:cNvPr>
            <p:cNvGrpSpPr/>
            <p:nvPr/>
          </p:nvGrpSpPr>
          <p:grpSpPr>
            <a:xfrm>
              <a:off x="4120075" y="4401010"/>
              <a:ext cx="528961" cy="454301"/>
              <a:chOff x="4120075" y="4401010"/>
              <a:chExt cx="528961" cy="454301"/>
            </a:xfrm>
          </p:grpSpPr>
          <p:pic>
            <p:nvPicPr>
              <p:cNvPr id="92" name="图形 91">
                <a:extLst>
                  <a:ext uri="{FF2B5EF4-FFF2-40B4-BE49-F238E27FC236}">
                    <a16:creationId xmlns:a16="http://schemas.microsoft.com/office/drawing/2014/main" id="{CFDC2BF4-7AD4-4363-8C88-4941B14A6B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173836" y="4459311"/>
                <a:ext cx="475200" cy="396000"/>
              </a:xfrm>
              <a:prstGeom prst="rect">
                <a:avLst/>
              </a:prstGeom>
            </p:spPr>
          </p:pic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EAC2D0AD-0F87-41DC-AB36-C6E0C94A6230}"/>
                  </a:ext>
                </a:extLst>
              </p:cNvPr>
              <p:cNvSpPr/>
              <p:nvPr/>
            </p:nvSpPr>
            <p:spPr>
              <a:xfrm>
                <a:off x="4120075" y="4401010"/>
                <a:ext cx="396000" cy="39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69A03C1F-DCC5-41D2-B989-EC73BC194CF3}"/>
              </a:ext>
            </a:extLst>
          </p:cNvPr>
          <p:cNvGrpSpPr/>
          <p:nvPr/>
        </p:nvGrpSpPr>
        <p:grpSpPr>
          <a:xfrm>
            <a:off x="5102555" y="2682805"/>
            <a:ext cx="1980000" cy="2880000"/>
            <a:chOff x="5102555" y="2192181"/>
            <a:chExt cx="1980000" cy="288000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4800DEDE-CC60-4D6B-909D-48A2E0D4D148}"/>
                </a:ext>
              </a:extLst>
            </p:cNvPr>
            <p:cNvGrpSpPr/>
            <p:nvPr/>
          </p:nvGrpSpPr>
          <p:grpSpPr>
            <a:xfrm>
              <a:off x="5102555" y="2192181"/>
              <a:ext cx="1980000" cy="2880000"/>
              <a:chOff x="644095" y="2546117"/>
              <a:chExt cx="1980000" cy="2880000"/>
            </a:xfrm>
          </p:grpSpPr>
          <p:sp>
            <p:nvSpPr>
              <p:cNvPr id="60" name="矩形: 对角圆角 59">
                <a:extLst>
                  <a:ext uri="{FF2B5EF4-FFF2-40B4-BE49-F238E27FC236}">
                    <a16:creationId xmlns:a16="http://schemas.microsoft.com/office/drawing/2014/main" id="{3E622BA1-56F9-458C-82FF-B97972FC4FC2}"/>
                  </a:ext>
                </a:extLst>
              </p:cNvPr>
              <p:cNvSpPr/>
              <p:nvPr/>
            </p:nvSpPr>
            <p:spPr>
              <a:xfrm>
                <a:off x="644095" y="2546117"/>
                <a:ext cx="1980000" cy="2880000"/>
              </a:xfrm>
              <a:prstGeom prst="round2DiagRect">
                <a:avLst>
                  <a:gd name="adj1" fmla="val 1905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61" name="标题 4">
                <a:extLst>
                  <a:ext uri="{FF2B5EF4-FFF2-40B4-BE49-F238E27FC236}">
                    <a16:creationId xmlns:a16="http://schemas.microsoft.com/office/drawing/2014/main" id="{657AB596-E43F-4526-82CC-161A612B05F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143" y="3133400"/>
                <a:ext cx="1731905" cy="1167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每周五为图书漂流日</a:t>
                </a:r>
                <a:endParaRPr lang="en-US" altLang="zh-CN" sz="1600" b="0" dirty="0">
                  <a:latin typeface="+mn-ea"/>
                  <a:ea typeface="+mn-ea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漂流记录册</a:t>
                </a:r>
              </a:p>
            </p:txBody>
          </p:sp>
          <p:sp>
            <p:nvSpPr>
              <p:cNvPr id="62" name="矩形: 对角圆角 61">
                <a:extLst>
                  <a:ext uri="{FF2B5EF4-FFF2-40B4-BE49-F238E27FC236}">
                    <a16:creationId xmlns:a16="http://schemas.microsoft.com/office/drawing/2014/main" id="{C96E8B5B-8516-43BD-8BBF-A34786563FC5}"/>
                  </a:ext>
                </a:extLst>
              </p:cNvPr>
              <p:cNvSpPr/>
              <p:nvPr/>
            </p:nvSpPr>
            <p:spPr>
              <a:xfrm>
                <a:off x="825330" y="2546118"/>
                <a:ext cx="1617531" cy="4586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图书漂流</a:t>
                </a: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6668C75C-0F7C-40B0-83E9-F6B0867F013D}"/>
                </a:ext>
              </a:extLst>
            </p:cNvPr>
            <p:cNvGrpSpPr/>
            <p:nvPr/>
          </p:nvGrpSpPr>
          <p:grpSpPr>
            <a:xfrm>
              <a:off x="6422148" y="4392287"/>
              <a:ext cx="396000" cy="460127"/>
              <a:chOff x="6422148" y="4392287"/>
              <a:chExt cx="396000" cy="460127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4C7B6252-D16E-49DE-99F3-7BFECAA5E94F}"/>
                  </a:ext>
                </a:extLst>
              </p:cNvPr>
              <p:cNvSpPr/>
              <p:nvPr/>
            </p:nvSpPr>
            <p:spPr>
              <a:xfrm>
                <a:off x="6422148" y="4401010"/>
                <a:ext cx="396000" cy="39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201B75C9-5B5B-419E-9749-1CB34416639A}"/>
                  </a:ext>
                </a:extLst>
              </p:cNvPr>
              <p:cNvGrpSpPr/>
              <p:nvPr/>
            </p:nvGrpSpPr>
            <p:grpSpPr>
              <a:xfrm>
                <a:off x="6427400" y="4392287"/>
                <a:ext cx="390744" cy="460127"/>
                <a:chOff x="7685780" y="611641"/>
                <a:chExt cx="390744" cy="460127"/>
              </a:xfrm>
            </p:grpSpPr>
            <p:pic>
              <p:nvPicPr>
                <p:cNvPr id="96" name="图形 95">
                  <a:extLst>
                    <a:ext uri="{FF2B5EF4-FFF2-40B4-BE49-F238E27FC236}">
                      <a16:creationId xmlns:a16="http://schemas.microsoft.com/office/drawing/2014/main" id="{4B3EE8B6-70D3-45C0-9675-7F56D44ACB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 rot="18136307">
                  <a:off x="7691579" y="706891"/>
                  <a:ext cx="438150" cy="247650"/>
                </a:xfrm>
                <a:prstGeom prst="rect">
                  <a:avLst/>
                </a:prstGeom>
              </p:spPr>
            </p:pic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3906678D-B46B-40F4-9016-B607EA02C96C}"/>
                    </a:ext>
                  </a:extLst>
                </p:cNvPr>
                <p:cNvSpPr/>
                <p:nvPr/>
              </p:nvSpPr>
              <p:spPr>
                <a:xfrm>
                  <a:off x="7685780" y="960231"/>
                  <a:ext cx="390744" cy="111537"/>
                </a:xfrm>
                <a:custGeom>
                  <a:avLst/>
                  <a:gdLst>
                    <a:gd name="connsiteX0" fmla="*/ 0 w 390744"/>
                    <a:gd name="connsiteY0" fmla="*/ 65989 h 111537"/>
                    <a:gd name="connsiteX1" fmla="*/ 77724 w 390744"/>
                    <a:gd name="connsiteY1" fmla="*/ 64551 h 111537"/>
                    <a:gd name="connsiteX2" fmla="*/ 120929 w 390744"/>
                    <a:gd name="connsiteY2" fmla="*/ 0 h 111537"/>
                    <a:gd name="connsiteX3" fmla="*/ 183175 w 390744"/>
                    <a:gd name="connsiteY3" fmla="*/ 111538 h 111537"/>
                    <a:gd name="connsiteX4" fmla="*/ 236201 w 390744"/>
                    <a:gd name="connsiteY4" fmla="*/ 69256 h 111537"/>
                    <a:gd name="connsiteX5" fmla="*/ 390744 w 390744"/>
                    <a:gd name="connsiteY5" fmla="*/ 69256 h 111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744" h="111537">
                      <a:moveTo>
                        <a:pt x="0" y="65989"/>
                      </a:moveTo>
                      <a:lnTo>
                        <a:pt x="77724" y="64551"/>
                      </a:lnTo>
                      <a:lnTo>
                        <a:pt x="120929" y="0"/>
                      </a:lnTo>
                      <a:lnTo>
                        <a:pt x="183175" y="111538"/>
                      </a:lnTo>
                      <a:lnTo>
                        <a:pt x="236201" y="69256"/>
                      </a:lnTo>
                      <a:lnTo>
                        <a:pt x="390744" y="69256"/>
                      </a:lnTo>
                    </a:path>
                  </a:pathLst>
                </a:custGeom>
                <a:noFill/>
                <a:ln w="3810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AF7615B-3DCD-4A28-B4CA-2B0093C8840C}"/>
              </a:ext>
            </a:extLst>
          </p:cNvPr>
          <p:cNvGrpSpPr/>
          <p:nvPr/>
        </p:nvGrpSpPr>
        <p:grpSpPr>
          <a:xfrm>
            <a:off x="7331785" y="2682805"/>
            <a:ext cx="1980000" cy="2880000"/>
            <a:chOff x="7331785" y="2192181"/>
            <a:chExt cx="1980000" cy="2880000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D0FAB5B-CA25-4A5C-AD01-3B0647F3FD29}"/>
                </a:ext>
              </a:extLst>
            </p:cNvPr>
            <p:cNvGrpSpPr/>
            <p:nvPr/>
          </p:nvGrpSpPr>
          <p:grpSpPr>
            <a:xfrm>
              <a:off x="7331785" y="2192181"/>
              <a:ext cx="1980000" cy="2880000"/>
              <a:chOff x="644095" y="2546117"/>
              <a:chExt cx="1980000" cy="2880000"/>
            </a:xfrm>
          </p:grpSpPr>
          <p:sp>
            <p:nvSpPr>
              <p:cNvPr id="64" name="矩形: 对角圆角 63">
                <a:extLst>
                  <a:ext uri="{FF2B5EF4-FFF2-40B4-BE49-F238E27FC236}">
                    <a16:creationId xmlns:a16="http://schemas.microsoft.com/office/drawing/2014/main" id="{BC8E666F-CD47-47A4-8354-D41C70F4FAF7}"/>
                  </a:ext>
                </a:extLst>
              </p:cNvPr>
              <p:cNvSpPr/>
              <p:nvPr/>
            </p:nvSpPr>
            <p:spPr>
              <a:xfrm>
                <a:off x="644095" y="2546117"/>
                <a:ext cx="1980000" cy="2880000"/>
              </a:xfrm>
              <a:prstGeom prst="round2DiagRect">
                <a:avLst>
                  <a:gd name="adj1" fmla="val 1905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65" name="标题 4">
                <a:extLst>
                  <a:ext uri="{FF2B5EF4-FFF2-40B4-BE49-F238E27FC236}">
                    <a16:creationId xmlns:a16="http://schemas.microsoft.com/office/drawing/2014/main" id="{A30FB294-D67D-4AA2-BB35-51967BA0246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143" y="3133400"/>
                <a:ext cx="1731905" cy="15371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每周一学生交回上周五漂流的书籍和记录册</a:t>
                </a:r>
              </a:p>
            </p:txBody>
          </p:sp>
          <p:sp>
            <p:nvSpPr>
              <p:cNvPr id="66" name="矩形: 对角圆角 65">
                <a:extLst>
                  <a:ext uri="{FF2B5EF4-FFF2-40B4-BE49-F238E27FC236}">
                    <a16:creationId xmlns:a16="http://schemas.microsoft.com/office/drawing/2014/main" id="{80860E19-DBEE-4B5D-8033-BC808F38F3BA}"/>
                  </a:ext>
                </a:extLst>
              </p:cNvPr>
              <p:cNvSpPr/>
              <p:nvPr/>
            </p:nvSpPr>
            <p:spPr>
              <a:xfrm>
                <a:off x="834390" y="2546118"/>
                <a:ext cx="1599410" cy="4586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漂流收回</a:t>
                </a: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659FEAC2-596E-4A9C-BF05-2843509E1356}"/>
                </a:ext>
              </a:extLst>
            </p:cNvPr>
            <p:cNvGrpSpPr/>
            <p:nvPr/>
          </p:nvGrpSpPr>
          <p:grpSpPr>
            <a:xfrm>
              <a:off x="8620559" y="4401010"/>
              <a:ext cx="484814" cy="454301"/>
              <a:chOff x="8620559" y="4401010"/>
              <a:chExt cx="484814" cy="454301"/>
            </a:xfrm>
          </p:grpSpPr>
          <p:pic>
            <p:nvPicPr>
              <p:cNvPr id="99" name="图形 98">
                <a:extLst>
                  <a:ext uri="{FF2B5EF4-FFF2-40B4-BE49-F238E27FC236}">
                    <a16:creationId xmlns:a16="http://schemas.microsoft.com/office/drawing/2014/main" id="{563935A3-6096-4DED-B534-B0B57FFB62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673373" y="4423311"/>
                <a:ext cx="432000" cy="432000"/>
              </a:xfrm>
              <a:prstGeom prst="rect">
                <a:avLst/>
              </a:prstGeom>
            </p:spPr>
          </p:pic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33EFDAF1-9A0D-4542-AFFB-A15E18D7F2E9}"/>
                  </a:ext>
                </a:extLst>
              </p:cNvPr>
              <p:cNvSpPr/>
              <p:nvPr/>
            </p:nvSpPr>
            <p:spPr>
              <a:xfrm>
                <a:off x="8620559" y="4401010"/>
                <a:ext cx="396000" cy="39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9C6BA7A-1053-445B-9929-D7A8FFEC1AF1}"/>
              </a:ext>
            </a:extLst>
          </p:cNvPr>
          <p:cNvGrpSpPr/>
          <p:nvPr/>
        </p:nvGrpSpPr>
        <p:grpSpPr>
          <a:xfrm>
            <a:off x="9561014" y="2682806"/>
            <a:ext cx="1980000" cy="2880000"/>
            <a:chOff x="9561014" y="2192182"/>
            <a:chExt cx="1980000" cy="288000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8F19B54-41CF-475D-B6E4-7DFF3B1ED384}"/>
                </a:ext>
              </a:extLst>
            </p:cNvPr>
            <p:cNvGrpSpPr/>
            <p:nvPr/>
          </p:nvGrpSpPr>
          <p:grpSpPr>
            <a:xfrm>
              <a:off x="9561014" y="2192182"/>
              <a:ext cx="1980000" cy="2880000"/>
              <a:chOff x="644095" y="2546118"/>
              <a:chExt cx="1980000" cy="2880000"/>
            </a:xfrm>
          </p:grpSpPr>
          <p:sp>
            <p:nvSpPr>
              <p:cNvPr id="68" name="矩形: 对角圆角 67">
                <a:extLst>
                  <a:ext uri="{FF2B5EF4-FFF2-40B4-BE49-F238E27FC236}">
                    <a16:creationId xmlns:a16="http://schemas.microsoft.com/office/drawing/2014/main" id="{8AEBBA75-5AD2-4963-BEF4-DA1B12DD2372}"/>
                  </a:ext>
                </a:extLst>
              </p:cNvPr>
              <p:cNvSpPr/>
              <p:nvPr/>
            </p:nvSpPr>
            <p:spPr>
              <a:xfrm>
                <a:off x="644095" y="2546118"/>
                <a:ext cx="1980000" cy="2880000"/>
              </a:xfrm>
              <a:prstGeom prst="round2DiagRect">
                <a:avLst>
                  <a:gd name="adj1" fmla="val 19054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54000" dist="127000" dir="2700000" algn="tl" rotWithShape="0">
                  <a:schemeClr val="accent6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69" name="标题 4">
                <a:extLst>
                  <a:ext uri="{FF2B5EF4-FFF2-40B4-BE49-F238E27FC236}">
                    <a16:creationId xmlns:a16="http://schemas.microsoft.com/office/drawing/2014/main" id="{567F914B-7B33-4613-A83D-FF5BF7F0D5D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68143" y="3133400"/>
                <a:ext cx="1731905" cy="11678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algn="l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  <a:defRPr lang="zh-CN" altLang="en-US" sz="2800" b="1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学生分享</a:t>
                </a:r>
                <a:endParaRPr lang="en-US" altLang="zh-CN" sz="1600" b="0" dirty="0">
                  <a:latin typeface="+mn-ea"/>
                  <a:ea typeface="+mn-ea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b="0" dirty="0">
                    <a:latin typeface="+mn-ea"/>
                    <a:ea typeface="+mn-ea"/>
                  </a:rPr>
                  <a:t>漂流</a:t>
                </a:r>
                <a:r>
                  <a:rPr lang="en-US" altLang="zh-CN" sz="1600" b="0" dirty="0">
                    <a:latin typeface="+mn-ea"/>
                    <a:ea typeface="+mn-ea"/>
                  </a:rPr>
                  <a:t> 〝</a:t>
                </a:r>
                <a:r>
                  <a:rPr lang="zh-CN" altLang="en-US" sz="1600" b="0" dirty="0">
                    <a:latin typeface="+mn-ea"/>
                    <a:ea typeface="+mn-ea"/>
                  </a:rPr>
                  <a:t>智慧星</a:t>
                </a:r>
                <a:r>
                  <a:rPr lang="en-US" altLang="zh-CN" sz="1600" b="0" dirty="0">
                    <a:latin typeface="+mn-ea"/>
                    <a:ea typeface="+mn-ea"/>
                  </a:rPr>
                  <a:t>”</a:t>
                </a:r>
                <a:r>
                  <a:rPr lang="zh-CN" altLang="en-US" sz="1600" b="0" dirty="0">
                    <a:latin typeface="+mn-ea"/>
                    <a:ea typeface="+mn-ea"/>
                  </a:rPr>
                  <a:t>奖状发放</a:t>
                </a:r>
              </a:p>
            </p:txBody>
          </p:sp>
          <p:sp>
            <p:nvSpPr>
              <p:cNvPr id="70" name="矩形: 对角圆角 69">
                <a:extLst>
                  <a:ext uri="{FF2B5EF4-FFF2-40B4-BE49-F238E27FC236}">
                    <a16:creationId xmlns:a16="http://schemas.microsoft.com/office/drawing/2014/main" id="{AEEF1E3B-A1F1-44A5-9617-40C0782D700A}"/>
                  </a:ext>
                </a:extLst>
              </p:cNvPr>
              <p:cNvSpPr/>
              <p:nvPr/>
            </p:nvSpPr>
            <p:spPr>
              <a:xfrm>
                <a:off x="823303" y="2546118"/>
                <a:ext cx="1621585" cy="4586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交流分享</a:t>
                </a: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0801D26D-2F55-4A42-9D9D-7AD5D790A3EB}"/>
                </a:ext>
              </a:extLst>
            </p:cNvPr>
            <p:cNvGrpSpPr/>
            <p:nvPr/>
          </p:nvGrpSpPr>
          <p:grpSpPr>
            <a:xfrm>
              <a:off x="10877256" y="4401010"/>
              <a:ext cx="406260" cy="451404"/>
              <a:chOff x="10877256" y="4401010"/>
              <a:chExt cx="406260" cy="451404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A3685A73-9BCD-4BCA-B7AB-C21A9D73360C}"/>
                  </a:ext>
                </a:extLst>
              </p:cNvPr>
              <p:cNvGrpSpPr/>
              <p:nvPr/>
            </p:nvGrpSpPr>
            <p:grpSpPr>
              <a:xfrm>
                <a:off x="11016816" y="4452961"/>
                <a:ext cx="266700" cy="399453"/>
                <a:chOff x="10174741" y="1853130"/>
                <a:chExt cx="266700" cy="399453"/>
              </a:xfrm>
            </p:grpSpPr>
            <p:grpSp>
              <p:nvGrpSpPr>
                <p:cNvPr id="104" name="图形 76">
                  <a:extLst>
                    <a:ext uri="{FF2B5EF4-FFF2-40B4-BE49-F238E27FC236}">
                      <a16:creationId xmlns:a16="http://schemas.microsoft.com/office/drawing/2014/main" id="{B4FC5773-FC05-4E45-9E69-4DC0BEE8E538}"/>
                    </a:ext>
                  </a:extLst>
                </p:cNvPr>
                <p:cNvGrpSpPr/>
                <p:nvPr/>
              </p:nvGrpSpPr>
              <p:grpSpPr>
                <a:xfrm>
                  <a:off x="10174741" y="1853130"/>
                  <a:ext cx="266700" cy="399453"/>
                  <a:chOff x="10174741" y="1853130"/>
                  <a:chExt cx="266700" cy="399453"/>
                </a:xfrm>
                <a:noFill/>
              </p:grpSpPr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A268E4D4-1ABD-4217-9729-54614E070471}"/>
                      </a:ext>
                    </a:extLst>
                  </p:cNvPr>
                  <p:cNvSpPr/>
                  <p:nvPr/>
                </p:nvSpPr>
                <p:spPr>
                  <a:xfrm>
                    <a:off x="10174741" y="1853130"/>
                    <a:ext cx="266700" cy="397062"/>
                  </a:xfrm>
                  <a:custGeom>
                    <a:avLst/>
                    <a:gdLst>
                      <a:gd name="connsiteX0" fmla="*/ 10258 w 266700"/>
                      <a:gd name="connsiteY0" fmla="*/ 397062 h 397062"/>
                      <a:gd name="connsiteX1" fmla="*/ 0 w 266700"/>
                      <a:gd name="connsiteY1" fmla="*/ 387461 h 397062"/>
                      <a:gd name="connsiteX2" fmla="*/ 0 w 266700"/>
                      <a:gd name="connsiteY2" fmla="*/ 3689 h 397062"/>
                      <a:gd name="connsiteX3" fmla="*/ 10258 w 266700"/>
                      <a:gd name="connsiteY3" fmla="*/ 355 h 397062"/>
                      <a:gd name="connsiteX4" fmla="*/ 256442 w 266700"/>
                      <a:gd name="connsiteY4" fmla="*/ 355 h 397062"/>
                      <a:gd name="connsiteX5" fmla="*/ 266700 w 266700"/>
                      <a:gd name="connsiteY5" fmla="*/ 3689 h 397062"/>
                      <a:gd name="connsiteX6" fmla="*/ 266700 w 266700"/>
                      <a:gd name="connsiteY6" fmla="*/ 387471 h 397062"/>
                      <a:gd name="connsiteX7" fmla="*/ 256442 w 266700"/>
                      <a:gd name="connsiteY7" fmla="*/ 397062 h 39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700" h="397062">
                        <a:moveTo>
                          <a:pt x="10258" y="397062"/>
                        </a:moveTo>
                        <a:cubicBezTo>
                          <a:pt x="4591" y="397062"/>
                          <a:pt x="0" y="392766"/>
                          <a:pt x="0" y="387461"/>
                        </a:cubicBezTo>
                        <a:lnTo>
                          <a:pt x="0" y="3689"/>
                        </a:lnTo>
                        <a:cubicBezTo>
                          <a:pt x="0" y="-1607"/>
                          <a:pt x="4591" y="355"/>
                          <a:pt x="10258" y="355"/>
                        </a:cubicBezTo>
                        <a:lnTo>
                          <a:pt x="256442" y="355"/>
                        </a:lnTo>
                        <a:cubicBezTo>
                          <a:pt x="262109" y="355"/>
                          <a:pt x="266700" y="-1607"/>
                          <a:pt x="266700" y="3689"/>
                        </a:cubicBezTo>
                        <a:lnTo>
                          <a:pt x="266700" y="387471"/>
                        </a:lnTo>
                        <a:cubicBezTo>
                          <a:pt x="266700" y="392766"/>
                          <a:pt x="262109" y="397062"/>
                          <a:pt x="256442" y="397062"/>
                        </a:cubicBezTo>
                      </a:path>
                    </a:pathLst>
                  </a:custGeom>
                  <a:noFill/>
                  <a:ln w="38100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93F20184-0A72-44F8-ABB5-B1CF504D647E}"/>
                      </a:ext>
                    </a:extLst>
                  </p:cNvPr>
                  <p:cNvSpPr/>
                  <p:nvPr/>
                </p:nvSpPr>
                <p:spPr>
                  <a:xfrm>
                    <a:off x="10184999" y="2156638"/>
                    <a:ext cx="121262" cy="95945"/>
                  </a:xfrm>
                  <a:custGeom>
                    <a:avLst/>
                    <a:gdLst>
                      <a:gd name="connsiteX0" fmla="*/ 0 w 121262"/>
                      <a:gd name="connsiteY0" fmla="*/ 95945 h 95945"/>
                      <a:gd name="connsiteX1" fmla="*/ 121263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0" y="95945"/>
                        </a:moveTo>
                        <a:lnTo>
                          <a:pt x="121263" y="0"/>
                        </a:lnTo>
                      </a:path>
                    </a:pathLst>
                  </a:custGeom>
                  <a:ln w="38100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B80568CB-ED76-4651-A6B6-169430A1DBB1}"/>
                      </a:ext>
                    </a:extLst>
                  </p:cNvPr>
                  <p:cNvSpPr/>
                  <p:nvPr/>
                </p:nvSpPr>
                <p:spPr>
                  <a:xfrm>
                    <a:off x="10309919" y="2156638"/>
                    <a:ext cx="121262" cy="95945"/>
                  </a:xfrm>
                  <a:custGeom>
                    <a:avLst/>
                    <a:gdLst>
                      <a:gd name="connsiteX0" fmla="*/ 121263 w 121262"/>
                      <a:gd name="connsiteY0" fmla="*/ 95945 h 95945"/>
                      <a:gd name="connsiteX1" fmla="*/ 0 w 121262"/>
                      <a:gd name="connsiteY1" fmla="*/ 0 h 95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262" h="95945">
                        <a:moveTo>
                          <a:pt x="121263" y="95945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5" name="星形: 五角 19">
                  <a:extLst>
                    <a:ext uri="{FF2B5EF4-FFF2-40B4-BE49-F238E27FC236}">
                      <a16:creationId xmlns:a16="http://schemas.microsoft.com/office/drawing/2014/main" id="{699ED6DC-607A-4B41-B8EC-5F16DD6CE4AC}"/>
                    </a:ext>
                  </a:extLst>
                </p:cNvPr>
                <p:cNvSpPr/>
                <p:nvPr/>
              </p:nvSpPr>
              <p:spPr>
                <a:xfrm>
                  <a:off x="10245630" y="1928191"/>
                  <a:ext cx="121262" cy="121262"/>
                </a:xfrm>
                <a:custGeom>
                  <a:avLst/>
                  <a:gdLst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  <a:gd name="connsiteX0" fmla="*/ 10245630 w 10366892"/>
                    <a:gd name="connsiteY0" fmla="*/ 1974509 h 2049453"/>
                    <a:gd name="connsiteX1" fmla="*/ 0 w 10366892"/>
                    <a:gd name="connsiteY1" fmla="*/ 0 h 2049453"/>
                    <a:gd name="connsiteX2" fmla="*/ 10291948 w 10366892"/>
                    <a:gd name="connsiteY2" fmla="*/ 1974509 h 2049453"/>
                    <a:gd name="connsiteX3" fmla="*/ 10306261 w 10366892"/>
                    <a:gd name="connsiteY3" fmla="*/ 1928191 h 2049453"/>
                    <a:gd name="connsiteX4" fmla="*/ 10320574 w 10366892"/>
                    <a:gd name="connsiteY4" fmla="*/ 1974509 h 2049453"/>
                    <a:gd name="connsiteX5" fmla="*/ 10366892 w 10366892"/>
                    <a:gd name="connsiteY5" fmla="*/ 1974509 h 2049453"/>
                    <a:gd name="connsiteX6" fmla="*/ 10329420 w 10366892"/>
                    <a:gd name="connsiteY6" fmla="*/ 2003135 h 2049453"/>
                    <a:gd name="connsiteX7" fmla="*/ 10343733 w 10366892"/>
                    <a:gd name="connsiteY7" fmla="*/ 2049453 h 2049453"/>
                    <a:gd name="connsiteX8" fmla="*/ 10306261 w 10366892"/>
                    <a:gd name="connsiteY8" fmla="*/ 2020826 h 2049453"/>
                    <a:gd name="connsiteX9" fmla="*/ 10268789 w 10366892"/>
                    <a:gd name="connsiteY9" fmla="*/ 2049453 h 2049453"/>
                    <a:gd name="connsiteX10" fmla="*/ 10283102 w 10366892"/>
                    <a:gd name="connsiteY10" fmla="*/ 2003135 h 2049453"/>
                    <a:gd name="connsiteX11" fmla="*/ 10245630 w 10366892"/>
                    <a:gd name="connsiteY11" fmla="*/ 1974509 h 2049453"/>
                    <a:gd name="connsiteX0" fmla="*/ 0 w 121262"/>
                    <a:gd name="connsiteY0" fmla="*/ 46318 h 121262"/>
                    <a:gd name="connsiteX1" fmla="*/ 46318 w 121262"/>
                    <a:gd name="connsiteY1" fmla="*/ 46318 h 121262"/>
                    <a:gd name="connsiteX2" fmla="*/ 60631 w 121262"/>
                    <a:gd name="connsiteY2" fmla="*/ 0 h 121262"/>
                    <a:gd name="connsiteX3" fmla="*/ 74944 w 121262"/>
                    <a:gd name="connsiteY3" fmla="*/ 46318 h 121262"/>
                    <a:gd name="connsiteX4" fmla="*/ 121262 w 121262"/>
                    <a:gd name="connsiteY4" fmla="*/ 46318 h 121262"/>
                    <a:gd name="connsiteX5" fmla="*/ 83790 w 121262"/>
                    <a:gd name="connsiteY5" fmla="*/ 74944 h 121262"/>
                    <a:gd name="connsiteX6" fmla="*/ 98103 w 121262"/>
                    <a:gd name="connsiteY6" fmla="*/ 121262 h 121262"/>
                    <a:gd name="connsiteX7" fmla="*/ 60631 w 121262"/>
                    <a:gd name="connsiteY7" fmla="*/ 92635 h 121262"/>
                    <a:gd name="connsiteX8" fmla="*/ 23159 w 121262"/>
                    <a:gd name="connsiteY8" fmla="*/ 121262 h 121262"/>
                    <a:gd name="connsiteX9" fmla="*/ 37472 w 121262"/>
                    <a:gd name="connsiteY9" fmla="*/ 74944 h 121262"/>
                    <a:gd name="connsiteX10" fmla="*/ 0 w 121262"/>
                    <a:gd name="connsiteY10" fmla="*/ 46318 h 121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262" h="121262">
                      <a:moveTo>
                        <a:pt x="0" y="46318"/>
                      </a:moveTo>
                      <a:lnTo>
                        <a:pt x="46318" y="46318"/>
                      </a:lnTo>
                      <a:lnTo>
                        <a:pt x="60631" y="0"/>
                      </a:lnTo>
                      <a:lnTo>
                        <a:pt x="74944" y="46318"/>
                      </a:lnTo>
                      <a:lnTo>
                        <a:pt x="121262" y="46318"/>
                      </a:lnTo>
                      <a:lnTo>
                        <a:pt x="83790" y="74944"/>
                      </a:lnTo>
                      <a:lnTo>
                        <a:pt x="98103" y="121262"/>
                      </a:lnTo>
                      <a:lnTo>
                        <a:pt x="60631" y="92635"/>
                      </a:lnTo>
                      <a:lnTo>
                        <a:pt x="23159" y="121262"/>
                      </a:lnTo>
                      <a:lnTo>
                        <a:pt x="37472" y="74944"/>
                      </a:lnTo>
                      <a:lnTo>
                        <a:pt x="0" y="4631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cap="rnd">
                  <a:solidFill>
                    <a:schemeClr val="accent1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3C953EDB-0557-4E69-93D9-E7ACD468D405}"/>
                  </a:ext>
                </a:extLst>
              </p:cNvPr>
              <p:cNvSpPr/>
              <p:nvPr/>
            </p:nvSpPr>
            <p:spPr>
              <a:xfrm>
                <a:off x="10877256" y="4401010"/>
                <a:ext cx="396000" cy="39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1" name="标题 4">
            <a:extLst>
              <a:ext uri="{FF2B5EF4-FFF2-40B4-BE49-F238E27FC236}">
                <a16:creationId xmlns:a16="http://schemas.microsoft.com/office/drawing/2014/main" id="{C513F702-4048-48CB-93AD-6CFDDA3933CE}"/>
              </a:ext>
            </a:extLst>
          </p:cNvPr>
          <p:cNvSpPr txBox="1">
            <a:spLocks/>
          </p:cNvSpPr>
          <p:nvPr/>
        </p:nvSpPr>
        <p:spPr>
          <a:xfrm>
            <a:off x="657664" y="2042938"/>
            <a:ext cx="1980000" cy="3870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- 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</a:p>
        </p:txBody>
      </p:sp>
      <p:sp>
        <p:nvSpPr>
          <p:cNvPr id="122" name="标题 4">
            <a:extLst>
              <a:ext uri="{FF2B5EF4-FFF2-40B4-BE49-F238E27FC236}">
                <a16:creationId xmlns:a16="http://schemas.microsoft.com/office/drawing/2014/main" id="{0E693E1B-C39C-47A0-8C7D-B2EF259D153C}"/>
              </a:ext>
            </a:extLst>
          </p:cNvPr>
          <p:cNvSpPr txBox="1">
            <a:spLocks/>
          </p:cNvSpPr>
          <p:nvPr/>
        </p:nvSpPr>
        <p:spPr>
          <a:xfrm>
            <a:off x="2888174" y="2042938"/>
            <a:ext cx="1980000" cy="3870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- 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</a:p>
        </p:txBody>
      </p:sp>
      <p:sp>
        <p:nvSpPr>
          <p:cNvPr id="123" name="标题 4">
            <a:extLst>
              <a:ext uri="{FF2B5EF4-FFF2-40B4-BE49-F238E27FC236}">
                <a16:creationId xmlns:a16="http://schemas.microsoft.com/office/drawing/2014/main" id="{84786AE6-E035-4081-949B-CB5E71116307}"/>
              </a:ext>
            </a:extLst>
          </p:cNvPr>
          <p:cNvSpPr txBox="1">
            <a:spLocks/>
          </p:cNvSpPr>
          <p:nvPr/>
        </p:nvSpPr>
        <p:spPr>
          <a:xfrm>
            <a:off x="5118684" y="2042938"/>
            <a:ext cx="1980000" cy="3870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- 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</a:p>
        </p:txBody>
      </p:sp>
      <p:sp>
        <p:nvSpPr>
          <p:cNvPr id="124" name="标题 4">
            <a:extLst>
              <a:ext uri="{FF2B5EF4-FFF2-40B4-BE49-F238E27FC236}">
                <a16:creationId xmlns:a16="http://schemas.microsoft.com/office/drawing/2014/main" id="{FB06CCF3-B212-4BB3-8F14-7F30348C152C}"/>
              </a:ext>
            </a:extLst>
          </p:cNvPr>
          <p:cNvSpPr txBox="1">
            <a:spLocks/>
          </p:cNvSpPr>
          <p:nvPr/>
        </p:nvSpPr>
        <p:spPr>
          <a:xfrm>
            <a:off x="7349194" y="2042938"/>
            <a:ext cx="1980000" cy="3870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- 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</a:p>
        </p:txBody>
      </p:sp>
      <p:sp>
        <p:nvSpPr>
          <p:cNvPr id="125" name="标题 4">
            <a:extLst>
              <a:ext uri="{FF2B5EF4-FFF2-40B4-BE49-F238E27FC236}">
                <a16:creationId xmlns:a16="http://schemas.microsoft.com/office/drawing/2014/main" id="{D1DF1DA6-BDF2-4AA2-A9FD-670C8D608181}"/>
              </a:ext>
            </a:extLst>
          </p:cNvPr>
          <p:cNvSpPr txBox="1">
            <a:spLocks/>
          </p:cNvSpPr>
          <p:nvPr/>
        </p:nvSpPr>
        <p:spPr>
          <a:xfrm>
            <a:off x="9579706" y="2042938"/>
            <a:ext cx="1980000" cy="3870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- 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月</a:t>
            </a:r>
            <a:r>
              <a:rPr lang="en-US" altLang="zh-CN" sz="1400" b="0" dirty="0">
                <a:solidFill>
                  <a:schemeClr val="accent1"/>
                </a:solidFill>
                <a:latin typeface="+mn-ea"/>
                <a:ea typeface="+mn-ea"/>
              </a:rPr>
              <a:t>XX</a:t>
            </a:r>
            <a:r>
              <a:rPr lang="zh-CN" altLang="en-US" sz="1400" b="0" dirty="0">
                <a:solidFill>
                  <a:schemeClr val="accent1"/>
                </a:solidFill>
                <a:latin typeface="+mn-ea"/>
                <a:ea typeface="+mn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710364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所需资源清单</a:t>
            </a:r>
            <a:endParaRPr lang="en-GB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6139658-FEE3-4DB1-9266-81885FD2DD02}"/>
              </a:ext>
            </a:extLst>
          </p:cNvPr>
          <p:cNvGrpSpPr/>
          <p:nvPr/>
        </p:nvGrpSpPr>
        <p:grpSpPr>
          <a:xfrm>
            <a:off x="3733269" y="1066269"/>
            <a:ext cx="4725461" cy="4725461"/>
            <a:chOff x="3733269" y="1066269"/>
            <a:chExt cx="4725461" cy="472546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32D37FF-6F7F-4FD1-9E59-19090512A74A}"/>
                </a:ext>
              </a:extLst>
            </p:cNvPr>
            <p:cNvSpPr/>
            <p:nvPr/>
          </p:nvSpPr>
          <p:spPr>
            <a:xfrm>
              <a:off x="4366949" y="1699949"/>
              <a:ext cx="3458102" cy="3458102"/>
            </a:xfrm>
            <a:prstGeom prst="ellipse">
              <a:avLst/>
            </a:prstGeom>
            <a:gradFill flip="none" rotWithShape="1">
              <a:gsLst>
                <a:gs pos="39000">
                  <a:schemeClr val="accent4"/>
                </a:gs>
                <a:gs pos="76000">
                  <a:schemeClr val="accent2"/>
                </a:gs>
                <a:gs pos="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4400" dirty="0">
                  <a:latin typeface="+mj-ea"/>
                  <a:ea typeface="+mj-ea"/>
                </a:rPr>
                <a:t>所需资源清单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E3E1357-33C9-413C-AEFC-C6B3C14C3048}"/>
                </a:ext>
              </a:extLst>
            </p:cNvPr>
            <p:cNvSpPr/>
            <p:nvPr/>
          </p:nvSpPr>
          <p:spPr>
            <a:xfrm>
              <a:off x="3733269" y="1066269"/>
              <a:ext cx="4725461" cy="4725461"/>
            </a:xfrm>
            <a:prstGeom prst="ellipse">
              <a:avLst/>
            </a:prstGeom>
            <a:noFill/>
            <a:ln w="9525">
              <a:solidFill>
                <a:schemeClr val="accent2">
                  <a:alpha val="3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C2613F7-A294-47FE-B9F2-96D61C010BE5}"/>
                </a:ext>
              </a:extLst>
            </p:cNvPr>
            <p:cNvSpPr/>
            <p:nvPr/>
          </p:nvSpPr>
          <p:spPr>
            <a:xfrm>
              <a:off x="4179662" y="1512662"/>
              <a:ext cx="3832676" cy="3832676"/>
            </a:xfrm>
            <a:prstGeom prst="ellipse">
              <a:avLst/>
            </a:prstGeom>
            <a:noFill/>
            <a:ln w="9525">
              <a:solidFill>
                <a:schemeClr val="accent1">
                  <a:alpha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F2AA4B8-2F81-438D-A44C-CB66573139CA}"/>
              </a:ext>
            </a:extLst>
          </p:cNvPr>
          <p:cNvGrpSpPr/>
          <p:nvPr/>
        </p:nvGrpSpPr>
        <p:grpSpPr>
          <a:xfrm rot="16200000">
            <a:off x="3982083" y="2064021"/>
            <a:ext cx="252000" cy="252000"/>
            <a:chOff x="1381388" y="2094186"/>
            <a:chExt cx="252000" cy="2520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3347809-4C0B-40D7-B0D4-F1AB2BA46B52}"/>
                </a:ext>
              </a:extLst>
            </p:cNvPr>
            <p:cNvSpPr/>
            <p:nvPr/>
          </p:nvSpPr>
          <p:spPr>
            <a:xfrm>
              <a:off x="1381388" y="2094186"/>
              <a:ext cx="252000" cy="252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C59EBCE-CAA2-46B0-9672-525F92EE6732}"/>
                </a:ext>
              </a:extLst>
            </p:cNvPr>
            <p:cNvSpPr/>
            <p:nvPr/>
          </p:nvSpPr>
          <p:spPr>
            <a:xfrm>
              <a:off x="1435388" y="2148186"/>
              <a:ext cx="144000" cy="14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05DA83-B642-4C2E-8E1C-0C273D7ED62D}"/>
              </a:ext>
            </a:extLst>
          </p:cNvPr>
          <p:cNvGrpSpPr/>
          <p:nvPr/>
        </p:nvGrpSpPr>
        <p:grpSpPr>
          <a:xfrm rot="16200000">
            <a:off x="3982083" y="4541980"/>
            <a:ext cx="252000" cy="252000"/>
            <a:chOff x="1381388" y="2094186"/>
            <a:chExt cx="252000" cy="2520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8AE78BD-5A44-4C75-A117-7AE5A1185B4F}"/>
                </a:ext>
              </a:extLst>
            </p:cNvPr>
            <p:cNvSpPr/>
            <p:nvPr/>
          </p:nvSpPr>
          <p:spPr>
            <a:xfrm>
              <a:off x="1381388" y="2094186"/>
              <a:ext cx="252000" cy="252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93ED644-1546-44C5-8D52-1AEC223F4832}"/>
                </a:ext>
              </a:extLst>
            </p:cNvPr>
            <p:cNvSpPr/>
            <p:nvPr/>
          </p:nvSpPr>
          <p:spPr>
            <a:xfrm>
              <a:off x="1435388" y="2148186"/>
              <a:ext cx="144000" cy="14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FC4CEA-FBED-4335-B7EB-A960CF0FEC5F}"/>
              </a:ext>
            </a:extLst>
          </p:cNvPr>
          <p:cNvGrpSpPr/>
          <p:nvPr/>
        </p:nvGrpSpPr>
        <p:grpSpPr>
          <a:xfrm rot="16200000">
            <a:off x="7983534" y="2064021"/>
            <a:ext cx="252000" cy="252000"/>
            <a:chOff x="1381388" y="2094186"/>
            <a:chExt cx="252000" cy="25200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4F17C6F-9A53-4364-982E-F5A84E9F3644}"/>
                </a:ext>
              </a:extLst>
            </p:cNvPr>
            <p:cNvSpPr/>
            <p:nvPr/>
          </p:nvSpPr>
          <p:spPr>
            <a:xfrm>
              <a:off x="1381388" y="2094186"/>
              <a:ext cx="252000" cy="252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8A695A8-8914-4032-948F-4B8DE165DE48}"/>
                </a:ext>
              </a:extLst>
            </p:cNvPr>
            <p:cNvSpPr/>
            <p:nvPr/>
          </p:nvSpPr>
          <p:spPr>
            <a:xfrm>
              <a:off x="1435388" y="2148186"/>
              <a:ext cx="144000" cy="14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9CC8B24-3ABF-473B-9D67-5E29C7E23B37}"/>
              </a:ext>
            </a:extLst>
          </p:cNvPr>
          <p:cNvGrpSpPr/>
          <p:nvPr/>
        </p:nvGrpSpPr>
        <p:grpSpPr>
          <a:xfrm rot="16200000">
            <a:off x="7983534" y="4541980"/>
            <a:ext cx="252000" cy="252000"/>
            <a:chOff x="1381388" y="2094186"/>
            <a:chExt cx="252000" cy="252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DA7239DB-A490-4BD8-A464-2D263D633BCA}"/>
                </a:ext>
              </a:extLst>
            </p:cNvPr>
            <p:cNvSpPr/>
            <p:nvPr/>
          </p:nvSpPr>
          <p:spPr>
            <a:xfrm>
              <a:off x="1381388" y="2094186"/>
              <a:ext cx="252000" cy="252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5A1C994-33F6-40D0-98F5-D9ACECEEED9A}"/>
                </a:ext>
              </a:extLst>
            </p:cNvPr>
            <p:cNvSpPr/>
            <p:nvPr/>
          </p:nvSpPr>
          <p:spPr>
            <a:xfrm>
              <a:off x="1435388" y="2148186"/>
              <a:ext cx="144000" cy="144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3D86FC0-C0EE-4E3B-8974-BA4A8CAFA7BE}"/>
              </a:ext>
            </a:extLst>
          </p:cNvPr>
          <p:cNvGrpSpPr/>
          <p:nvPr/>
        </p:nvGrpSpPr>
        <p:grpSpPr>
          <a:xfrm>
            <a:off x="1942523" y="1989965"/>
            <a:ext cx="1895409" cy="1750724"/>
            <a:chOff x="1835843" y="1989965"/>
            <a:chExt cx="1895409" cy="1750724"/>
          </a:xfrm>
        </p:grpSpPr>
        <p:sp>
          <p:nvSpPr>
            <p:cNvPr id="22" name="标题 4">
              <a:extLst>
                <a:ext uri="{FF2B5EF4-FFF2-40B4-BE49-F238E27FC236}">
                  <a16:creationId xmlns:a16="http://schemas.microsoft.com/office/drawing/2014/main" id="{DD5D4A69-3C07-4E4D-A86E-823A62478DB4}"/>
                </a:ext>
              </a:extLst>
            </p:cNvPr>
            <p:cNvSpPr txBox="1">
              <a:spLocks/>
            </p:cNvSpPr>
            <p:nvPr/>
          </p:nvSpPr>
          <p:spPr>
            <a:xfrm>
              <a:off x="1835843" y="1989965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人员资源</a:t>
              </a:r>
            </a:p>
          </p:txBody>
        </p:sp>
        <p:sp>
          <p:nvSpPr>
            <p:cNvPr id="23" name="标题 4">
              <a:extLst>
                <a:ext uri="{FF2B5EF4-FFF2-40B4-BE49-F238E27FC236}">
                  <a16:creationId xmlns:a16="http://schemas.microsoft.com/office/drawing/2014/main" id="{CD5794FE-68CE-4903-8F8D-3D5DDAE76C99}"/>
                </a:ext>
              </a:extLst>
            </p:cNvPr>
            <p:cNvSpPr txBox="1">
              <a:spLocks/>
            </p:cNvSpPr>
            <p:nvPr/>
          </p:nvSpPr>
          <p:spPr>
            <a:xfrm>
              <a:off x="1835844" y="2384164"/>
              <a:ext cx="1895408" cy="135652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人员一负责</a:t>
              </a:r>
              <a:r>
                <a:rPr lang="en-US" altLang="zh-CN" sz="1400" b="0" dirty="0">
                  <a:latin typeface="+mn-ea"/>
                  <a:ea typeface="+mn-ea"/>
                </a:rPr>
                <a:t>XX</a:t>
              </a:r>
              <a:r>
                <a:rPr lang="zh-CN" altLang="en-US" sz="1400" b="0" dirty="0">
                  <a:latin typeface="+mn-ea"/>
                  <a:ea typeface="+mn-ea"/>
                </a:rPr>
                <a:t>工作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人员二负责</a:t>
              </a:r>
              <a:r>
                <a:rPr lang="en-US" altLang="zh-CN" sz="1400" b="0" dirty="0">
                  <a:latin typeface="+mn-ea"/>
                  <a:ea typeface="+mn-ea"/>
                </a:rPr>
                <a:t>XX</a:t>
              </a:r>
              <a:r>
                <a:rPr lang="zh-CN" altLang="en-US" sz="1400" b="0" dirty="0">
                  <a:latin typeface="+mn-ea"/>
                  <a:ea typeface="+mn-ea"/>
                </a:rPr>
                <a:t>工作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人员三负责</a:t>
              </a:r>
              <a:r>
                <a:rPr lang="en-US" altLang="zh-CN" sz="1400" b="0" dirty="0">
                  <a:latin typeface="+mn-ea"/>
                  <a:ea typeface="+mn-ea"/>
                </a:rPr>
                <a:t>XX</a:t>
              </a:r>
              <a:r>
                <a:rPr lang="zh-CN" altLang="en-US" sz="1400" b="0" dirty="0">
                  <a:latin typeface="+mn-ea"/>
                  <a:ea typeface="+mn-ea"/>
                </a:rPr>
                <a:t>工作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人员四负责</a:t>
              </a:r>
              <a:r>
                <a:rPr lang="en-US" altLang="zh-CN" sz="1400" b="0" dirty="0">
                  <a:latin typeface="+mn-ea"/>
                  <a:ea typeface="+mn-ea"/>
                </a:rPr>
                <a:t>XX</a:t>
              </a:r>
              <a:r>
                <a:rPr lang="zh-CN" altLang="en-US" sz="1400" b="0" dirty="0">
                  <a:latin typeface="+mn-ea"/>
                  <a:ea typeface="+mn-ea"/>
                </a:rPr>
                <a:t>工作</a:t>
              </a:r>
              <a:endParaRPr lang="en-US" altLang="zh-CN" sz="1400" b="0" dirty="0">
                <a:latin typeface="+mn-ea"/>
                <a:ea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F77AD05-37A1-4F00-9312-AE4022C24CE3}"/>
              </a:ext>
            </a:extLst>
          </p:cNvPr>
          <p:cNvGrpSpPr/>
          <p:nvPr/>
        </p:nvGrpSpPr>
        <p:grpSpPr>
          <a:xfrm>
            <a:off x="9341915" y="1989965"/>
            <a:ext cx="1895409" cy="1748993"/>
            <a:chOff x="1835843" y="1989965"/>
            <a:chExt cx="1895409" cy="1748993"/>
          </a:xfrm>
        </p:grpSpPr>
        <p:sp>
          <p:nvSpPr>
            <p:cNvPr id="36" name="标题 4">
              <a:extLst>
                <a:ext uri="{FF2B5EF4-FFF2-40B4-BE49-F238E27FC236}">
                  <a16:creationId xmlns:a16="http://schemas.microsoft.com/office/drawing/2014/main" id="{0847CA16-F216-4340-AEE6-CAB76B7DD254}"/>
                </a:ext>
              </a:extLst>
            </p:cNvPr>
            <p:cNvSpPr txBox="1">
              <a:spLocks/>
            </p:cNvSpPr>
            <p:nvPr/>
          </p:nvSpPr>
          <p:spPr>
            <a:xfrm>
              <a:off x="1835843" y="1989965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物料需求</a:t>
              </a:r>
            </a:p>
          </p:txBody>
        </p:sp>
        <p:sp>
          <p:nvSpPr>
            <p:cNvPr id="37" name="标题 4">
              <a:extLst>
                <a:ext uri="{FF2B5EF4-FFF2-40B4-BE49-F238E27FC236}">
                  <a16:creationId xmlns:a16="http://schemas.microsoft.com/office/drawing/2014/main" id="{2236EA85-BC97-4008-A21B-6B31CD82DE12}"/>
                </a:ext>
              </a:extLst>
            </p:cNvPr>
            <p:cNvSpPr txBox="1">
              <a:spLocks/>
            </p:cNvSpPr>
            <p:nvPr/>
          </p:nvSpPr>
          <p:spPr>
            <a:xfrm>
              <a:off x="1835844" y="2384164"/>
              <a:ext cx="1895408" cy="13547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物料</a:t>
              </a:r>
              <a:r>
                <a:rPr lang="en-US" altLang="zh-CN" sz="1400" b="0" dirty="0">
                  <a:latin typeface="+mn-ea"/>
                  <a:ea typeface="+mn-ea"/>
                </a:rPr>
                <a:t>1</a:t>
              </a:r>
              <a:r>
                <a:rPr lang="zh-CN" altLang="en-US" sz="1400" b="0" dirty="0">
                  <a:latin typeface="+mn-ea"/>
                  <a:ea typeface="+mn-ea"/>
                </a:rPr>
                <a:t>若干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物料</a:t>
              </a:r>
              <a:r>
                <a:rPr lang="en-US" altLang="zh-CN" sz="1400" b="0" dirty="0">
                  <a:latin typeface="+mn-ea"/>
                  <a:ea typeface="+mn-ea"/>
                </a:rPr>
                <a:t>3</a:t>
              </a:r>
              <a:r>
                <a:rPr lang="zh-CN" altLang="en-US" sz="1400" b="0" dirty="0">
                  <a:latin typeface="+mn-ea"/>
                  <a:ea typeface="+mn-ea"/>
                </a:rPr>
                <a:t>若干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物料</a:t>
              </a:r>
              <a:r>
                <a:rPr lang="en-US" altLang="zh-CN" sz="1400" b="0" dirty="0">
                  <a:latin typeface="+mn-ea"/>
                  <a:ea typeface="+mn-ea"/>
                </a:rPr>
                <a:t>3</a:t>
              </a:r>
              <a:r>
                <a:rPr lang="zh-CN" altLang="en-US" sz="1400" b="0" dirty="0">
                  <a:latin typeface="+mn-ea"/>
                  <a:ea typeface="+mn-ea"/>
                </a:rPr>
                <a:t>若干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物料</a:t>
              </a:r>
              <a:r>
                <a:rPr lang="en-US" altLang="zh-CN" sz="1400" b="0" dirty="0">
                  <a:latin typeface="+mn-ea"/>
                  <a:ea typeface="+mn-ea"/>
                </a:rPr>
                <a:t>4</a:t>
              </a:r>
              <a:r>
                <a:rPr lang="zh-CN" altLang="en-US" sz="1400" b="0" dirty="0">
                  <a:latin typeface="+mn-ea"/>
                  <a:ea typeface="+mn-ea"/>
                </a:rPr>
                <a:t>若干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B582D06-EEAD-49C3-A747-E3A163F1EE5E}"/>
              </a:ext>
            </a:extLst>
          </p:cNvPr>
          <p:cNvGrpSpPr/>
          <p:nvPr/>
        </p:nvGrpSpPr>
        <p:grpSpPr>
          <a:xfrm>
            <a:off x="1942523" y="4469976"/>
            <a:ext cx="1895409" cy="1104393"/>
            <a:chOff x="1835843" y="1989965"/>
            <a:chExt cx="1895409" cy="1104393"/>
          </a:xfrm>
        </p:grpSpPr>
        <p:sp>
          <p:nvSpPr>
            <p:cNvPr id="39" name="标题 4">
              <a:extLst>
                <a:ext uri="{FF2B5EF4-FFF2-40B4-BE49-F238E27FC236}">
                  <a16:creationId xmlns:a16="http://schemas.microsoft.com/office/drawing/2014/main" id="{C3F3F636-C5D1-4283-B742-F80CB7BBACE6}"/>
                </a:ext>
              </a:extLst>
            </p:cNvPr>
            <p:cNvSpPr txBox="1">
              <a:spLocks/>
            </p:cNvSpPr>
            <p:nvPr/>
          </p:nvSpPr>
          <p:spPr>
            <a:xfrm>
              <a:off x="1835843" y="1989965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场地需求</a:t>
              </a:r>
            </a:p>
          </p:txBody>
        </p:sp>
        <p:sp>
          <p:nvSpPr>
            <p:cNvPr id="40" name="标题 4">
              <a:extLst>
                <a:ext uri="{FF2B5EF4-FFF2-40B4-BE49-F238E27FC236}">
                  <a16:creationId xmlns:a16="http://schemas.microsoft.com/office/drawing/2014/main" id="{77C97055-495B-41E2-8D66-80941F2A2D56}"/>
                </a:ext>
              </a:extLst>
            </p:cNvPr>
            <p:cNvSpPr txBox="1">
              <a:spLocks/>
            </p:cNvSpPr>
            <p:nvPr/>
          </p:nvSpPr>
          <p:spPr>
            <a:xfrm>
              <a:off x="1835844" y="2384164"/>
              <a:ext cx="1895408" cy="710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场地一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场地二</a:t>
              </a:r>
              <a:endParaRPr lang="en-US" altLang="zh-CN" sz="1400" b="0" dirty="0">
                <a:latin typeface="+mn-ea"/>
                <a:ea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177D7B1-877B-4B74-991B-10BA25C3480A}"/>
              </a:ext>
            </a:extLst>
          </p:cNvPr>
          <p:cNvGrpSpPr/>
          <p:nvPr/>
        </p:nvGrpSpPr>
        <p:grpSpPr>
          <a:xfrm>
            <a:off x="9341915" y="4469976"/>
            <a:ext cx="1895409" cy="1104393"/>
            <a:chOff x="1835843" y="1989965"/>
            <a:chExt cx="1895409" cy="1104393"/>
          </a:xfrm>
        </p:grpSpPr>
        <p:sp>
          <p:nvSpPr>
            <p:cNvPr id="42" name="标题 4">
              <a:extLst>
                <a:ext uri="{FF2B5EF4-FFF2-40B4-BE49-F238E27FC236}">
                  <a16:creationId xmlns:a16="http://schemas.microsoft.com/office/drawing/2014/main" id="{EBC0A2AB-AF15-415C-982A-E3DFC2CB5905}"/>
                </a:ext>
              </a:extLst>
            </p:cNvPr>
            <p:cNvSpPr txBox="1">
              <a:spLocks/>
            </p:cNvSpPr>
            <p:nvPr/>
          </p:nvSpPr>
          <p:spPr>
            <a:xfrm>
              <a:off x="1835843" y="1989965"/>
              <a:ext cx="17319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其他需求</a:t>
              </a:r>
            </a:p>
          </p:txBody>
        </p:sp>
        <p:sp>
          <p:nvSpPr>
            <p:cNvPr id="43" name="标题 4">
              <a:extLst>
                <a:ext uri="{FF2B5EF4-FFF2-40B4-BE49-F238E27FC236}">
                  <a16:creationId xmlns:a16="http://schemas.microsoft.com/office/drawing/2014/main" id="{53D4D7B5-0A02-4BA6-9302-D0690BE753A4}"/>
                </a:ext>
              </a:extLst>
            </p:cNvPr>
            <p:cNvSpPr txBox="1">
              <a:spLocks/>
            </p:cNvSpPr>
            <p:nvPr/>
          </p:nvSpPr>
          <p:spPr>
            <a:xfrm>
              <a:off x="1835844" y="2384164"/>
              <a:ext cx="1895408" cy="7101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需求一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需求二</a:t>
              </a:r>
              <a:endParaRPr lang="en-US" altLang="zh-CN" sz="1400" b="0" dirty="0">
                <a:latin typeface="+mn-ea"/>
                <a:ea typeface="+mn-ea"/>
              </a:endParaRP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6B56D30-2013-4D1E-9671-DDB5E8E88862}"/>
              </a:ext>
            </a:extLst>
          </p:cNvPr>
          <p:cNvSpPr/>
          <p:nvPr/>
        </p:nvSpPr>
        <p:spPr>
          <a:xfrm>
            <a:off x="880644" y="0"/>
            <a:ext cx="10430716" cy="6858000"/>
          </a:xfrm>
          <a:custGeom>
            <a:avLst/>
            <a:gdLst>
              <a:gd name="connsiteX0" fmla="*/ 1528947 w 10430716"/>
              <a:gd name="connsiteY0" fmla="*/ 0 h 6858000"/>
              <a:gd name="connsiteX1" fmla="*/ 8901769 w 10430716"/>
              <a:gd name="connsiteY1" fmla="*/ 0 h 6858000"/>
              <a:gd name="connsiteX2" fmla="*/ 8903173 w 10430716"/>
              <a:gd name="connsiteY2" fmla="*/ 1339 h 6858000"/>
              <a:gd name="connsiteX3" fmla="*/ 10430716 w 10430716"/>
              <a:gd name="connsiteY3" fmla="*/ 3689153 h 6858000"/>
              <a:gd name="connsiteX4" fmla="*/ 9394609 w 10430716"/>
              <a:gd name="connsiteY4" fmla="*/ 6809585 h 6858000"/>
              <a:gd name="connsiteX5" fmla="*/ 9356562 w 10430716"/>
              <a:gd name="connsiteY5" fmla="*/ 6858000 h 6858000"/>
              <a:gd name="connsiteX6" fmla="*/ 1074154 w 10430716"/>
              <a:gd name="connsiteY6" fmla="*/ 6858000 h 6858000"/>
              <a:gd name="connsiteX7" fmla="*/ 1036107 w 10430716"/>
              <a:gd name="connsiteY7" fmla="*/ 6809585 h 6858000"/>
              <a:gd name="connsiteX8" fmla="*/ 0 w 10430716"/>
              <a:gd name="connsiteY8" fmla="*/ 3689153 h 6858000"/>
              <a:gd name="connsiteX9" fmla="*/ 1527543 w 10430716"/>
              <a:gd name="connsiteY9" fmla="*/ 13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0716" h="6858000">
                <a:moveTo>
                  <a:pt x="1528947" y="0"/>
                </a:moveTo>
                <a:lnTo>
                  <a:pt x="8901769" y="0"/>
                </a:lnTo>
                <a:lnTo>
                  <a:pt x="8903173" y="1339"/>
                </a:lnTo>
                <a:cubicBezTo>
                  <a:pt x="9846967" y="945133"/>
                  <a:pt x="10430716" y="2248972"/>
                  <a:pt x="10430716" y="3689153"/>
                </a:cubicBezTo>
                <a:cubicBezTo>
                  <a:pt x="10430716" y="4859300"/>
                  <a:pt x="10045351" y="5939441"/>
                  <a:pt x="9394609" y="6809585"/>
                </a:cubicBezTo>
                <a:lnTo>
                  <a:pt x="9356562" y="6858000"/>
                </a:lnTo>
                <a:lnTo>
                  <a:pt x="1074154" y="6858000"/>
                </a:lnTo>
                <a:lnTo>
                  <a:pt x="1036107" y="6809585"/>
                </a:lnTo>
                <a:cubicBezTo>
                  <a:pt x="385366" y="5939441"/>
                  <a:pt x="0" y="4859300"/>
                  <a:pt x="0" y="3689153"/>
                </a:cubicBezTo>
                <a:cubicBezTo>
                  <a:pt x="0" y="2248972"/>
                  <a:pt x="583749" y="945133"/>
                  <a:pt x="1527543" y="1339"/>
                </a:cubicBezTo>
                <a:close/>
              </a:path>
            </a:pathLst>
          </a:custGeom>
          <a:noFill/>
          <a:ln w="19050">
            <a:gradFill flip="none" rotWithShape="1">
              <a:gsLst>
                <a:gs pos="20000">
                  <a:schemeClr val="accent2">
                    <a:alpha val="0"/>
                  </a:schemeClr>
                </a:gs>
                <a:gs pos="50000">
                  <a:schemeClr val="accent1"/>
                </a:gs>
                <a:gs pos="8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阿里巴巴普惠体 L" panose="00020600040101010101" pitchFamily="18" charset="-122"/>
              <a:ea typeface="微软雅黑 Light" panose="020B0502040204020203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3BF3A27-08AF-4D21-9360-6277701A1888}"/>
              </a:ext>
            </a:extLst>
          </p:cNvPr>
          <p:cNvGrpSpPr/>
          <p:nvPr/>
        </p:nvGrpSpPr>
        <p:grpSpPr>
          <a:xfrm>
            <a:off x="1240891" y="4342488"/>
            <a:ext cx="650982" cy="650982"/>
            <a:chOff x="1128766" y="3954216"/>
            <a:chExt cx="650982" cy="650982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6A9EF9F-348C-47ED-A462-6D7811A3A611}"/>
                </a:ext>
              </a:extLst>
            </p:cNvPr>
            <p:cNvSpPr/>
            <p:nvPr/>
          </p:nvSpPr>
          <p:spPr>
            <a:xfrm>
              <a:off x="1128766" y="3954216"/>
              <a:ext cx="650982" cy="650982"/>
            </a:xfrm>
            <a:prstGeom prst="ellipse">
              <a:avLst/>
            </a:prstGeom>
            <a:noFill/>
            <a:ln w="9525">
              <a:solidFill>
                <a:schemeClr val="accent2">
                  <a:alpha val="32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阿里巴巴普惠体 L" panose="00020600040101010101" pitchFamily="18" charset="-122"/>
                <a:ea typeface="微软雅黑 Light" panose="020B0502040204020203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6E48738-0A56-4F0A-84B1-9974219CCA1E}"/>
                </a:ext>
              </a:extLst>
            </p:cNvPr>
            <p:cNvSpPr/>
            <p:nvPr/>
          </p:nvSpPr>
          <p:spPr>
            <a:xfrm>
              <a:off x="1166257" y="3991707"/>
              <a:ext cx="576000" cy="576000"/>
            </a:xfrm>
            <a:prstGeom prst="ellipse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FAD73635-B9B4-41F4-A779-786A98842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55843" y="4100012"/>
              <a:ext cx="396828" cy="35939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E8DDCF-AE58-496B-A550-6AD0BB789008}"/>
              </a:ext>
            </a:extLst>
          </p:cNvPr>
          <p:cNvGrpSpPr/>
          <p:nvPr/>
        </p:nvGrpSpPr>
        <p:grpSpPr>
          <a:xfrm>
            <a:off x="1240891" y="1864529"/>
            <a:ext cx="650982" cy="650982"/>
            <a:chOff x="1134211" y="1864529"/>
            <a:chExt cx="650982" cy="65098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BF897028-13D6-48E7-A6D2-3C6AF63995F1}"/>
                </a:ext>
              </a:extLst>
            </p:cNvPr>
            <p:cNvGrpSpPr/>
            <p:nvPr/>
          </p:nvGrpSpPr>
          <p:grpSpPr>
            <a:xfrm>
              <a:off x="1134211" y="1864529"/>
              <a:ext cx="650982" cy="650982"/>
              <a:chOff x="1128766" y="3954216"/>
              <a:chExt cx="650982" cy="650982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CF47463-1087-4273-BCB0-50D79BF1D239}"/>
                  </a:ext>
                </a:extLst>
              </p:cNvPr>
              <p:cNvSpPr/>
              <p:nvPr/>
            </p:nvSpPr>
            <p:spPr>
              <a:xfrm>
                <a:off x="1128766" y="3954216"/>
                <a:ext cx="650982" cy="650982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alpha val="32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微软雅黑 Light" panose="020B0502040204020203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9681CC6F-3776-484C-8087-91D9EDB80D56}"/>
                  </a:ext>
                </a:extLst>
              </p:cNvPr>
              <p:cNvSpPr/>
              <p:nvPr/>
            </p:nvSpPr>
            <p:spPr>
              <a:xfrm>
                <a:off x="1166257" y="3991707"/>
                <a:ext cx="576000" cy="57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41217FC5-7169-4317-B3F4-1CEFDF572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94981" y="2017812"/>
              <a:ext cx="329442" cy="344416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46AFEBD-2053-49FA-939B-17D47A4287CC}"/>
              </a:ext>
            </a:extLst>
          </p:cNvPr>
          <p:cNvGrpSpPr/>
          <p:nvPr/>
        </p:nvGrpSpPr>
        <p:grpSpPr>
          <a:xfrm>
            <a:off x="8617213" y="1864529"/>
            <a:ext cx="650982" cy="650982"/>
            <a:chOff x="8617213" y="1864529"/>
            <a:chExt cx="650982" cy="65098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A0657454-0924-456A-BD12-29DD6D83275F}"/>
                </a:ext>
              </a:extLst>
            </p:cNvPr>
            <p:cNvGrpSpPr/>
            <p:nvPr/>
          </p:nvGrpSpPr>
          <p:grpSpPr>
            <a:xfrm>
              <a:off x="8617213" y="1864529"/>
              <a:ext cx="650982" cy="650982"/>
              <a:chOff x="1128766" y="3954216"/>
              <a:chExt cx="650982" cy="650982"/>
            </a:xfrm>
          </p:grpSpPr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ECED5B11-C263-46E3-B0B5-2867327C8D3C}"/>
                  </a:ext>
                </a:extLst>
              </p:cNvPr>
              <p:cNvSpPr/>
              <p:nvPr/>
            </p:nvSpPr>
            <p:spPr>
              <a:xfrm>
                <a:off x="1128766" y="3954216"/>
                <a:ext cx="650982" cy="650982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alpha val="32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微软雅黑 Light" panose="020B0502040204020203" charset="-122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CA7D13F5-2238-45A7-80ED-FD049051D744}"/>
                  </a:ext>
                </a:extLst>
              </p:cNvPr>
              <p:cNvSpPr/>
              <p:nvPr/>
            </p:nvSpPr>
            <p:spPr>
              <a:xfrm>
                <a:off x="1166257" y="3991707"/>
                <a:ext cx="576000" cy="57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AD40C982-3926-425D-B02D-A4C13AF50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63009" y="2032787"/>
              <a:ext cx="359390" cy="314466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99832F-9A4A-4AB4-9A94-8B62209C61D9}"/>
              </a:ext>
            </a:extLst>
          </p:cNvPr>
          <p:cNvGrpSpPr/>
          <p:nvPr/>
        </p:nvGrpSpPr>
        <p:grpSpPr>
          <a:xfrm>
            <a:off x="8617213" y="4342488"/>
            <a:ext cx="650982" cy="650982"/>
            <a:chOff x="8617213" y="4342488"/>
            <a:chExt cx="650982" cy="65098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0A7CC19-1F8D-4319-9C57-5A7FD1C28C3F}"/>
                </a:ext>
              </a:extLst>
            </p:cNvPr>
            <p:cNvGrpSpPr/>
            <p:nvPr/>
          </p:nvGrpSpPr>
          <p:grpSpPr>
            <a:xfrm>
              <a:off x="8617213" y="4342488"/>
              <a:ext cx="650982" cy="650982"/>
              <a:chOff x="1128766" y="3954216"/>
              <a:chExt cx="650982" cy="650982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AA801242-0A55-44EF-A7A1-D558C62BEAA7}"/>
                  </a:ext>
                </a:extLst>
              </p:cNvPr>
              <p:cNvSpPr/>
              <p:nvPr/>
            </p:nvSpPr>
            <p:spPr>
              <a:xfrm>
                <a:off x="1128766" y="3954216"/>
                <a:ext cx="650982" cy="650982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alpha val="32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微软雅黑 Light" panose="020B0502040204020203" charset="-122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A9DEB500-2FF6-403B-B903-956D2CA32E47}"/>
                  </a:ext>
                </a:extLst>
              </p:cNvPr>
              <p:cNvSpPr/>
              <p:nvPr/>
            </p:nvSpPr>
            <p:spPr>
              <a:xfrm>
                <a:off x="1166257" y="3991707"/>
                <a:ext cx="576000" cy="576000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E69EF00A-2FA7-46C8-B1D3-84589E8E7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846690" y="4645120"/>
              <a:ext cx="192028" cy="457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2616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人员分工</a:t>
            </a:r>
            <a:endParaRPr lang="en-GB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86DD4B-DBF6-4185-AFFF-128E22E97B8C}"/>
              </a:ext>
            </a:extLst>
          </p:cNvPr>
          <p:cNvGrpSpPr/>
          <p:nvPr/>
        </p:nvGrpSpPr>
        <p:grpSpPr>
          <a:xfrm>
            <a:off x="677884" y="1691581"/>
            <a:ext cx="4592048" cy="2198212"/>
            <a:chOff x="658812" y="1639500"/>
            <a:chExt cx="4939139" cy="2364366"/>
          </a:xfrm>
        </p:grpSpPr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1B65177A-CF98-4846-A4F3-0211836C59A1}"/>
                </a:ext>
              </a:extLst>
            </p:cNvPr>
            <p:cNvSpPr/>
            <p:nvPr/>
          </p:nvSpPr>
          <p:spPr>
            <a:xfrm>
              <a:off x="65881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78254410-194F-4498-804D-C2E28DD64AAE}"/>
                </a:ext>
              </a:extLst>
            </p:cNvPr>
            <p:cNvSpPr/>
            <p:nvPr/>
          </p:nvSpPr>
          <p:spPr>
            <a:xfrm>
              <a:off x="78538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19DCB809-414A-4A3D-BD67-38A720097E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8813" y="1639500"/>
              <a:ext cx="2298712" cy="2364366"/>
            </a:xfrm>
            <a:prstGeom prst="rect">
              <a:avLst/>
            </a:prstGeom>
          </p:spPr>
        </p:pic>
        <p:sp>
          <p:nvSpPr>
            <p:cNvPr id="13" name="标题 4">
              <a:extLst>
                <a:ext uri="{FF2B5EF4-FFF2-40B4-BE49-F238E27FC236}">
                  <a16:creationId xmlns:a16="http://schemas.microsoft.com/office/drawing/2014/main" id="{618BE0FF-5689-4292-A7E4-5393C9EFE8A8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307256"/>
              <a:ext cx="1862811" cy="4303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姓名：</a:t>
              </a:r>
              <a:r>
                <a:rPr lang="en-US" altLang="zh-CN" sz="2000" b="0" dirty="0">
                  <a:solidFill>
                    <a:schemeClr val="accent1"/>
                  </a:solidFill>
                </a:rPr>
                <a:t>XXX</a:t>
              </a:r>
              <a:endParaRPr lang="zh-CN" altLang="en-US" sz="2000" b="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标题 4">
              <a:extLst>
                <a:ext uri="{FF2B5EF4-FFF2-40B4-BE49-F238E27FC236}">
                  <a16:creationId xmlns:a16="http://schemas.microsoft.com/office/drawing/2014/main" id="{8B046B41-B326-4097-871A-77673917A7E9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815312"/>
              <a:ext cx="2298712" cy="1079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负责工作：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工作内容二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4004D5A-6594-45D3-9E11-51D401C5E33C}"/>
              </a:ext>
            </a:extLst>
          </p:cNvPr>
          <p:cNvGrpSpPr/>
          <p:nvPr/>
        </p:nvGrpSpPr>
        <p:grpSpPr>
          <a:xfrm>
            <a:off x="6941140" y="1691581"/>
            <a:ext cx="4592048" cy="2198212"/>
            <a:chOff x="658812" y="1639500"/>
            <a:chExt cx="4939139" cy="2364366"/>
          </a:xfrm>
        </p:grpSpPr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55E7D00D-5C46-4D44-A625-273377DFFCA8}"/>
                </a:ext>
              </a:extLst>
            </p:cNvPr>
            <p:cNvSpPr/>
            <p:nvPr/>
          </p:nvSpPr>
          <p:spPr>
            <a:xfrm>
              <a:off x="65881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F432607E-9D19-457C-8A43-329DEA44AEBE}"/>
                </a:ext>
              </a:extLst>
            </p:cNvPr>
            <p:cNvSpPr/>
            <p:nvPr/>
          </p:nvSpPr>
          <p:spPr>
            <a:xfrm>
              <a:off x="78538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36E3B89B-1470-4380-9878-AC2E933425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8813" y="1639500"/>
              <a:ext cx="2298712" cy="2364366"/>
            </a:xfrm>
            <a:prstGeom prst="rect">
              <a:avLst/>
            </a:prstGeom>
          </p:spPr>
        </p:pic>
        <p:sp>
          <p:nvSpPr>
            <p:cNvPr id="40" name="标题 4">
              <a:extLst>
                <a:ext uri="{FF2B5EF4-FFF2-40B4-BE49-F238E27FC236}">
                  <a16:creationId xmlns:a16="http://schemas.microsoft.com/office/drawing/2014/main" id="{991A6645-F740-4666-ACBD-6A8C2A6ADF94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307256"/>
              <a:ext cx="1862811" cy="4303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姓名：</a:t>
              </a:r>
              <a:r>
                <a:rPr lang="en-US" altLang="zh-CN" sz="2000" b="0" dirty="0">
                  <a:solidFill>
                    <a:schemeClr val="accent1"/>
                  </a:solidFill>
                </a:rPr>
                <a:t>XXX</a:t>
              </a:r>
              <a:endParaRPr lang="zh-CN" altLang="en-US" sz="2000" b="0" dirty="0">
                <a:solidFill>
                  <a:schemeClr val="accent1"/>
                </a:solidFill>
              </a:endParaRPr>
            </a:p>
          </p:txBody>
        </p:sp>
        <p:sp>
          <p:nvSpPr>
            <p:cNvPr id="41" name="标题 4">
              <a:extLst>
                <a:ext uri="{FF2B5EF4-FFF2-40B4-BE49-F238E27FC236}">
                  <a16:creationId xmlns:a16="http://schemas.microsoft.com/office/drawing/2014/main" id="{63440177-9490-4225-9F1C-4210033A89CD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815312"/>
              <a:ext cx="2298712" cy="1079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负责工作：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工作内容二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7D8F968-4553-4472-A1AF-3E8F4309DDDB}"/>
              </a:ext>
            </a:extLst>
          </p:cNvPr>
          <p:cNvGrpSpPr/>
          <p:nvPr/>
        </p:nvGrpSpPr>
        <p:grpSpPr>
          <a:xfrm>
            <a:off x="677884" y="3931126"/>
            <a:ext cx="4592048" cy="2198212"/>
            <a:chOff x="658812" y="1639500"/>
            <a:chExt cx="4939139" cy="2364366"/>
          </a:xfrm>
        </p:grpSpPr>
        <p:sp>
          <p:nvSpPr>
            <p:cNvPr id="43" name="矩形: 对角圆角 42">
              <a:extLst>
                <a:ext uri="{FF2B5EF4-FFF2-40B4-BE49-F238E27FC236}">
                  <a16:creationId xmlns:a16="http://schemas.microsoft.com/office/drawing/2014/main" id="{9C0EEF23-2C67-4267-BD1C-9463128B00C7}"/>
                </a:ext>
              </a:extLst>
            </p:cNvPr>
            <p:cNvSpPr/>
            <p:nvPr/>
          </p:nvSpPr>
          <p:spPr>
            <a:xfrm>
              <a:off x="65881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对角圆角 43">
              <a:extLst>
                <a:ext uri="{FF2B5EF4-FFF2-40B4-BE49-F238E27FC236}">
                  <a16:creationId xmlns:a16="http://schemas.microsoft.com/office/drawing/2014/main" id="{51D9FA22-F6DF-4FF1-AEB5-F219F7F8C954}"/>
                </a:ext>
              </a:extLst>
            </p:cNvPr>
            <p:cNvSpPr/>
            <p:nvPr/>
          </p:nvSpPr>
          <p:spPr>
            <a:xfrm>
              <a:off x="78538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F1A136F6-60D1-42D1-8C1C-FD36DE258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8813" y="1639500"/>
              <a:ext cx="2298712" cy="2364366"/>
            </a:xfrm>
            <a:prstGeom prst="rect">
              <a:avLst/>
            </a:prstGeom>
          </p:spPr>
        </p:pic>
        <p:sp>
          <p:nvSpPr>
            <p:cNvPr id="46" name="标题 4">
              <a:extLst>
                <a:ext uri="{FF2B5EF4-FFF2-40B4-BE49-F238E27FC236}">
                  <a16:creationId xmlns:a16="http://schemas.microsoft.com/office/drawing/2014/main" id="{52A68D5F-3439-4509-81AB-D869EC9EE63A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307256"/>
              <a:ext cx="1862811" cy="4303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姓名：</a:t>
              </a:r>
              <a:r>
                <a:rPr lang="en-US" altLang="zh-CN" sz="2000" b="0" dirty="0">
                  <a:solidFill>
                    <a:schemeClr val="accent1"/>
                  </a:solidFill>
                </a:rPr>
                <a:t>XXX</a:t>
              </a:r>
              <a:endParaRPr lang="zh-CN" altLang="en-US" sz="2000" b="0" dirty="0">
                <a:solidFill>
                  <a:schemeClr val="accent1"/>
                </a:solidFill>
              </a:endParaRPr>
            </a:p>
          </p:txBody>
        </p:sp>
        <p:sp>
          <p:nvSpPr>
            <p:cNvPr id="47" name="标题 4">
              <a:extLst>
                <a:ext uri="{FF2B5EF4-FFF2-40B4-BE49-F238E27FC236}">
                  <a16:creationId xmlns:a16="http://schemas.microsoft.com/office/drawing/2014/main" id="{F868A6F1-5591-4909-B3B7-7D1D35C3D6D9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815312"/>
              <a:ext cx="2298712" cy="1079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负责工作：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工作内容二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A44CD8C-632B-4358-8456-608B69C72AEA}"/>
              </a:ext>
            </a:extLst>
          </p:cNvPr>
          <p:cNvGrpSpPr/>
          <p:nvPr/>
        </p:nvGrpSpPr>
        <p:grpSpPr>
          <a:xfrm>
            <a:off x="6926150" y="3931126"/>
            <a:ext cx="4592048" cy="2198212"/>
            <a:chOff x="658812" y="1639500"/>
            <a:chExt cx="4939139" cy="2364366"/>
          </a:xfrm>
        </p:grpSpPr>
        <p:sp>
          <p:nvSpPr>
            <p:cNvPr id="49" name="矩形: 对角圆角 48">
              <a:extLst>
                <a:ext uri="{FF2B5EF4-FFF2-40B4-BE49-F238E27FC236}">
                  <a16:creationId xmlns:a16="http://schemas.microsoft.com/office/drawing/2014/main" id="{0C8392F3-D309-4997-ADC7-CC880EACF38B}"/>
                </a:ext>
              </a:extLst>
            </p:cNvPr>
            <p:cNvSpPr/>
            <p:nvPr/>
          </p:nvSpPr>
          <p:spPr>
            <a:xfrm>
              <a:off x="65881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对角圆角 49">
              <a:extLst>
                <a:ext uri="{FF2B5EF4-FFF2-40B4-BE49-F238E27FC236}">
                  <a16:creationId xmlns:a16="http://schemas.microsoft.com/office/drawing/2014/main" id="{4475B094-41FA-44AF-86E3-6DA32ADF17FD}"/>
                </a:ext>
              </a:extLst>
            </p:cNvPr>
            <p:cNvSpPr/>
            <p:nvPr/>
          </p:nvSpPr>
          <p:spPr>
            <a:xfrm>
              <a:off x="785382" y="2188396"/>
              <a:ext cx="4812569" cy="181547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2700000" algn="tl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14CA7D1C-1D84-4AFD-94E9-3D62D409F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8813" y="1639500"/>
              <a:ext cx="2298712" cy="2364366"/>
            </a:xfrm>
            <a:prstGeom prst="rect">
              <a:avLst/>
            </a:prstGeom>
          </p:spPr>
        </p:pic>
        <p:sp>
          <p:nvSpPr>
            <p:cNvPr id="52" name="标题 4">
              <a:extLst>
                <a:ext uri="{FF2B5EF4-FFF2-40B4-BE49-F238E27FC236}">
                  <a16:creationId xmlns:a16="http://schemas.microsoft.com/office/drawing/2014/main" id="{D80EF8D5-F769-493C-B389-D34D439DEF0C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307256"/>
              <a:ext cx="1862811" cy="43035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2000" b="0" dirty="0">
                  <a:solidFill>
                    <a:schemeClr val="accent1"/>
                  </a:solidFill>
                </a:rPr>
                <a:t>姓名：</a:t>
              </a:r>
              <a:r>
                <a:rPr lang="en-US" altLang="zh-CN" sz="2000" b="0" dirty="0">
                  <a:solidFill>
                    <a:schemeClr val="accent1"/>
                  </a:solidFill>
                </a:rPr>
                <a:t>XXX</a:t>
              </a:r>
              <a:endParaRPr lang="zh-CN" altLang="en-US" sz="2000" b="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标题 4">
              <a:extLst>
                <a:ext uri="{FF2B5EF4-FFF2-40B4-BE49-F238E27FC236}">
                  <a16:creationId xmlns:a16="http://schemas.microsoft.com/office/drawing/2014/main" id="{C517866F-593E-4303-9A6E-FD6D0ABBD951}"/>
                </a:ext>
              </a:extLst>
            </p:cNvPr>
            <p:cNvSpPr txBox="1">
              <a:spLocks/>
            </p:cNvSpPr>
            <p:nvPr/>
          </p:nvSpPr>
          <p:spPr>
            <a:xfrm>
              <a:off x="2957524" y="2815312"/>
              <a:ext cx="2298712" cy="10795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lang="zh-CN" altLang="en-US" sz="2800" b="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b="0" dirty="0">
                  <a:latin typeface="+mn-ea"/>
                  <a:ea typeface="+mn-ea"/>
                </a:rPr>
                <a:t>负责工作：</a:t>
              </a:r>
              <a:endParaRPr lang="en-US" altLang="zh-CN" sz="16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工作内容一</a:t>
              </a:r>
              <a:endParaRPr lang="en-US" altLang="zh-CN" sz="1400" b="0" dirty="0"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0" dirty="0">
                  <a:latin typeface="+mn-ea"/>
                  <a:ea typeface="+mn-ea"/>
                </a:rPr>
                <a:t>工作内容二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9348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格 26">
            <a:extLst>
              <a:ext uri="{FF2B5EF4-FFF2-40B4-BE49-F238E27FC236}">
                <a16:creationId xmlns:a16="http://schemas.microsoft.com/office/drawing/2014/main" id="{55772154-CA91-44B0-BC76-DEFE449FB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26146"/>
              </p:ext>
            </p:extLst>
          </p:nvPr>
        </p:nvGraphicFramePr>
        <p:xfrm>
          <a:off x="661671" y="1791443"/>
          <a:ext cx="10835993" cy="3866694"/>
        </p:xfrm>
        <a:graphic>
          <a:graphicData uri="http://schemas.openxmlformats.org/drawingml/2006/table">
            <a:tbl>
              <a:tblPr firstRow="1" bandRow="1">
                <a:effectLst>
                  <a:outerShdw blurRad="254000" dist="127000" dir="2700000" algn="tl" rotWithShape="0">
                    <a:schemeClr val="accent6">
                      <a:alpha val="30000"/>
                    </a:schemeClr>
                  </a:outerShdw>
                </a:effectLst>
                <a:tableStyleId>{5C22544A-7EE6-4342-B048-85BDC9FD1C3A}</a:tableStyleId>
              </a:tblPr>
              <a:tblGrid>
                <a:gridCol w="1297268">
                  <a:extLst>
                    <a:ext uri="{9D8B030D-6E8A-4147-A177-3AD203B41FA5}">
                      <a16:colId xmlns:a16="http://schemas.microsoft.com/office/drawing/2014/main" val="531871909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150302643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1621402577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1242666267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397113419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165947460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3027796819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993871485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91420275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739109337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4046953703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3150872677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624202231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736163405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948807206"/>
                    </a:ext>
                  </a:extLst>
                </a:gridCol>
                <a:gridCol w="635915">
                  <a:extLst>
                    <a:ext uri="{9D8B030D-6E8A-4147-A177-3AD203B41FA5}">
                      <a16:colId xmlns:a16="http://schemas.microsoft.com/office/drawing/2014/main" val="2498232256"/>
                    </a:ext>
                  </a:extLst>
                </a:gridCol>
              </a:tblGrid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事项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2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4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5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6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8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9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10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11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12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13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/>
                        <a:t>14</a:t>
                      </a:r>
                      <a:r>
                        <a:rPr lang="zh-CN" altLang="en-US" sz="1600" b="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15</a:t>
                      </a:r>
                      <a:r>
                        <a:rPr lang="zh-CN" altLang="en-US" sz="1600" dirty="0"/>
                        <a:t>日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255314"/>
                  </a:ext>
                </a:extLst>
              </a:tr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预热、发布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106008"/>
                  </a:ext>
                </a:extLst>
              </a:tr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图书收集、采购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101941"/>
                  </a:ext>
                </a:extLst>
              </a:tr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图书漂流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125593"/>
                  </a:ext>
                </a:extLst>
              </a:tr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漂流收回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591697"/>
                  </a:ext>
                </a:extLst>
              </a:tr>
              <a:tr h="6444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/>
                        <a:t>交流分享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115812"/>
                  </a:ext>
                </a:extLst>
              </a:tr>
            </a:tbl>
          </a:graphicData>
        </a:graphic>
      </p:graphicFrame>
      <p:sp>
        <p:nvSpPr>
          <p:cNvPr id="5" name="标题 4">
            <a:extLst>
              <a:ext uri="{FF2B5EF4-FFF2-40B4-BE49-F238E27FC236}">
                <a16:creationId xmlns:a16="http://schemas.microsoft.com/office/drawing/2014/main" id="{F44390AA-19A9-4B08-B854-0592C831F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时间进度计划</a:t>
            </a:r>
            <a:endParaRPr lang="en-GB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F8029CF-4503-46E1-8DBD-D2C91CF45459}"/>
              </a:ext>
            </a:extLst>
          </p:cNvPr>
          <p:cNvGrpSpPr/>
          <p:nvPr/>
        </p:nvGrpSpPr>
        <p:grpSpPr>
          <a:xfrm>
            <a:off x="1955597" y="2700753"/>
            <a:ext cx="8912214" cy="2714986"/>
            <a:chOff x="1955597" y="2700753"/>
            <a:chExt cx="8912214" cy="271498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8A93200-99A8-4835-9E04-4DB43B245E7D}"/>
                </a:ext>
              </a:extLst>
            </p:cNvPr>
            <p:cNvSpPr/>
            <p:nvPr/>
          </p:nvSpPr>
          <p:spPr>
            <a:xfrm>
              <a:off x="1955597" y="2700753"/>
              <a:ext cx="1276883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13FF332-A6A0-4C64-B9F2-40F8664CCE90}"/>
                </a:ext>
              </a:extLst>
            </p:cNvPr>
            <p:cNvSpPr/>
            <p:nvPr/>
          </p:nvSpPr>
          <p:spPr>
            <a:xfrm>
              <a:off x="2599417" y="3338120"/>
              <a:ext cx="1264490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70BAFFC-4131-4B7E-B615-274E18D17652}"/>
                </a:ext>
              </a:extLst>
            </p:cNvPr>
            <p:cNvSpPr/>
            <p:nvPr/>
          </p:nvSpPr>
          <p:spPr>
            <a:xfrm>
              <a:off x="3232480" y="3986247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2FD63FB-1B73-44AA-89A2-E4D6AEA834B3}"/>
                </a:ext>
              </a:extLst>
            </p:cNvPr>
            <p:cNvSpPr/>
            <p:nvPr/>
          </p:nvSpPr>
          <p:spPr>
            <a:xfrm>
              <a:off x="5133314" y="4628994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EE64BEB-7C2D-4E3F-AD7E-EA8D1D3DB4D2}"/>
                </a:ext>
              </a:extLst>
            </p:cNvPr>
            <p:cNvSpPr/>
            <p:nvPr/>
          </p:nvSpPr>
          <p:spPr>
            <a:xfrm>
              <a:off x="8335550" y="3975488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75591B21-3E39-4848-A9BD-92E716923587}"/>
                </a:ext>
              </a:extLst>
            </p:cNvPr>
            <p:cNvSpPr/>
            <p:nvPr/>
          </p:nvSpPr>
          <p:spPr>
            <a:xfrm>
              <a:off x="10236384" y="4612856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196DFEA-B00F-4484-982E-656D20152926}"/>
                </a:ext>
              </a:extLst>
            </p:cNvPr>
            <p:cNvSpPr/>
            <p:nvPr/>
          </p:nvSpPr>
          <p:spPr>
            <a:xfrm>
              <a:off x="5133314" y="5271739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8ECEFBFA-70FA-4A46-8D7A-56242DDDA41F}"/>
                </a:ext>
              </a:extLst>
            </p:cNvPr>
            <p:cNvSpPr/>
            <p:nvPr/>
          </p:nvSpPr>
          <p:spPr>
            <a:xfrm>
              <a:off x="10236383" y="5250223"/>
              <a:ext cx="631427" cy="144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0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139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橙色色调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EA3901"/>
      </a:accent1>
      <a:accent2>
        <a:srgbClr val="F64F04"/>
      </a:accent2>
      <a:accent3>
        <a:srgbClr val="DB9923"/>
      </a:accent3>
      <a:accent4>
        <a:srgbClr val="FFAE0A"/>
      </a:accent4>
      <a:accent5>
        <a:srgbClr val="F1E5B9"/>
      </a:accent5>
      <a:accent6>
        <a:srgbClr val="83562A"/>
      </a:accent6>
      <a:hlink>
        <a:srgbClr val="0563C1"/>
      </a:hlink>
      <a:folHlink>
        <a:srgbClr val="954F71"/>
      </a:folHlink>
    </a:clrScheme>
    <a:fontScheme name="阿里巴巴字体">
      <a:majorFont>
        <a:latin typeface="阿里巴巴普惠体 H"/>
        <a:ea typeface="阿里巴巴普惠体 H"/>
        <a:cs typeface=""/>
      </a:majorFont>
      <a:minorFont>
        <a:latin typeface="阿里巴巴普惠体 L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2011</TotalTime>
  <Words>455</Words>
  <Application>Microsoft Office PowerPoint</Application>
  <PresentationFormat>宽屏</PresentationFormat>
  <Paragraphs>170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阿里巴巴普惠体 H</vt:lpstr>
      <vt:lpstr>阿里巴巴普惠体 L</vt:lpstr>
      <vt:lpstr>Arial</vt:lpstr>
      <vt:lpstr>Office 主题</vt:lpstr>
      <vt:lpstr>PowerPoint 演示文稿</vt:lpstr>
      <vt:lpstr>PowerPoint 演示文稿</vt:lpstr>
      <vt:lpstr>PowerPoint 演示文稿</vt:lpstr>
      <vt:lpstr>活动目的</vt:lpstr>
      <vt:lpstr>PowerPoint 演示文稿</vt:lpstr>
      <vt:lpstr>活动流程</vt:lpstr>
      <vt:lpstr>所需资源清单</vt:lpstr>
      <vt:lpstr>人员分工</vt:lpstr>
      <vt:lpstr>时间进度计划</vt:lpstr>
      <vt:lpstr>经费预算</vt:lpstr>
      <vt:lpstr>经费预算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橙色剪纸风教育教学活动策划ppt模板</dc:title>
  <dc:creator>chitin</dc:creator>
  <cp:keywords>P界达人</cp:keywords>
  <dc:description>www.51pptmoban.com</dc:description>
  <cp:lastModifiedBy>Power user</cp:lastModifiedBy>
  <cp:revision>138</cp:revision>
  <dcterms:created xsi:type="dcterms:W3CDTF">2022-09-02T07:40:40Z</dcterms:created>
  <dcterms:modified xsi:type="dcterms:W3CDTF">2023-02-14T08:43:50Z</dcterms:modified>
</cp:coreProperties>
</file>