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5" r:id="rId2"/>
    <p:sldId id="263" r:id="rId3"/>
    <p:sldId id="286" r:id="rId4"/>
    <p:sldId id="1127" r:id="rId5"/>
    <p:sldId id="288" r:id="rId6"/>
    <p:sldId id="294" r:id="rId7"/>
    <p:sldId id="289" r:id="rId8"/>
    <p:sldId id="271" r:id="rId9"/>
    <p:sldId id="1128" r:id="rId10"/>
    <p:sldId id="291" r:id="rId11"/>
    <p:sldId id="264" r:id="rId12"/>
    <p:sldId id="269" r:id="rId13"/>
    <p:sldId id="296" r:id="rId14"/>
    <p:sldId id="1129" r:id="rId15"/>
    <p:sldId id="1130" r:id="rId16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ACA9"/>
    <a:srgbClr val="DF87A3"/>
    <a:srgbClr val="E9CFE1"/>
    <a:srgbClr val="AF436A"/>
    <a:srgbClr val="972A2A"/>
    <a:srgbClr val="BE577B"/>
    <a:srgbClr val="EFD7E1"/>
    <a:srgbClr val="D7C2EA"/>
    <a:srgbClr val="E0A319"/>
    <a:srgbClr val="FC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5455" autoAdjust="0"/>
  </p:normalViewPr>
  <p:slideViewPr>
    <p:cSldViewPr snapToGrid="0">
      <p:cViewPr varScale="1">
        <p:scale>
          <a:sx n="78" d="100"/>
          <a:sy n="78" d="100"/>
        </p:scale>
        <p:origin x="114" y="3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-18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D14E7-7602-4B91-9719-26E33814539B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75F28-B4EF-4448-81E4-906C44478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63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75F28-B4EF-4448-81E4-906C444786D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611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67D614-197D-8902-6458-629011E39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101" y="549275"/>
            <a:ext cx="7069604" cy="6057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15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E8642AD-C29E-47D4-82DC-8D1C2C607E8D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5" name="图片 4" descr="图片包含 游戏机, 消防栓&#10;&#10;描述已自动生成">
              <a:extLst>
                <a:ext uri="{FF2B5EF4-FFF2-40B4-BE49-F238E27FC236}">
                  <a16:creationId xmlns:a16="http://schemas.microsoft.com/office/drawing/2014/main" id="{91A89511-F027-459B-8381-195423F662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74D4D27-9D4A-4660-9D6C-C2E1E91AA5BD}"/>
                </a:ext>
              </a:extLst>
            </p:cNvPr>
            <p:cNvSpPr/>
            <p:nvPr userDrawn="1"/>
          </p:nvSpPr>
          <p:spPr>
            <a:xfrm>
              <a:off x="0" y="1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D7C2EA">
                    <a:alpha val="64000"/>
                  </a:srgbClr>
                </a:gs>
                <a:gs pos="100000">
                  <a:srgbClr val="EFD7E1">
                    <a:alpha val="69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D82A71-F72B-C35A-9B76-CCAD13D91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0124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5558440-6BF9-4A3E-8F5A-3C0CA0A7B98C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3" name="图片 2" descr="图片包含 游戏机, 消防栓&#10;&#10;描述已自动生成">
              <a:extLst>
                <a:ext uri="{FF2B5EF4-FFF2-40B4-BE49-F238E27FC236}">
                  <a16:creationId xmlns:a16="http://schemas.microsoft.com/office/drawing/2014/main" id="{44EFAA1D-6549-4A46-BDEF-EC32697AB1C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8F11ADD-4715-4482-8AE8-7D82D0C4A669}"/>
                </a:ext>
              </a:extLst>
            </p:cNvPr>
            <p:cNvSpPr/>
            <p:nvPr userDrawn="1"/>
          </p:nvSpPr>
          <p:spPr>
            <a:xfrm>
              <a:off x="0" y="1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D7C2EA">
                    <a:alpha val="64000"/>
                  </a:srgbClr>
                </a:gs>
                <a:gs pos="100000">
                  <a:srgbClr val="EFD7E1">
                    <a:alpha val="69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3" r:id="rId3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129" userDrawn="1">
          <p15:clr>
            <a:srgbClr val="F26B43"/>
          </p15:clr>
        </p15:guide>
        <p15:guide id="4" pos="551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9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0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3.jpeg"/><Relationship Id="rId7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8A3D776-97BE-4DAF-BD63-2299515F54DC}"/>
              </a:ext>
            </a:extLst>
          </p:cNvPr>
          <p:cNvGrpSpPr/>
          <p:nvPr/>
        </p:nvGrpSpPr>
        <p:grpSpPr>
          <a:xfrm>
            <a:off x="1951607" y="2047460"/>
            <a:ext cx="8288786" cy="3120887"/>
            <a:chOff x="1951607" y="2047460"/>
            <a:chExt cx="8288786" cy="3120887"/>
          </a:xfrm>
        </p:grpSpPr>
        <p:sp>
          <p:nvSpPr>
            <p:cNvPr id="4295" name="矩形: 圆角 4294">
              <a:extLst>
                <a:ext uri="{FF2B5EF4-FFF2-40B4-BE49-F238E27FC236}">
                  <a16:creationId xmlns:a16="http://schemas.microsoft.com/office/drawing/2014/main" id="{4CBEAFFF-D83C-4562-BB53-CE08A6081E19}"/>
                </a:ext>
              </a:extLst>
            </p:cNvPr>
            <p:cNvSpPr/>
            <p:nvPr/>
          </p:nvSpPr>
          <p:spPr>
            <a:xfrm>
              <a:off x="1951607" y="2047460"/>
              <a:ext cx="8288786" cy="31208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alpha val="60000"/>
                  </a:schemeClr>
                </a:gs>
                <a:gs pos="100000">
                  <a:schemeClr val="accent3">
                    <a:alpha val="6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99" name="文本框 4298">
              <a:extLst>
                <a:ext uri="{FF2B5EF4-FFF2-40B4-BE49-F238E27FC236}">
                  <a16:creationId xmlns:a16="http://schemas.microsoft.com/office/drawing/2014/main" id="{65537320-1A7E-4571-A8F8-87CC3D62EE41}"/>
                </a:ext>
              </a:extLst>
            </p:cNvPr>
            <p:cNvSpPr txBox="1"/>
            <p:nvPr/>
          </p:nvSpPr>
          <p:spPr>
            <a:xfrm>
              <a:off x="3265626" y="2799632"/>
              <a:ext cx="566074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>
                  <a:solidFill>
                    <a:schemeClr val="accent1"/>
                  </a:solidFill>
                  <a:latin typeface="仓耳渔阳体 W05" panose="02020400000000000000" pitchFamily="18" charset="-122"/>
                  <a:ea typeface="仓耳渔阳体 W05" panose="02020400000000000000" pitchFamily="18" charset="-122"/>
                </a:rPr>
                <a:t>我们结婚啦</a:t>
              </a:r>
            </a:p>
          </p:txBody>
        </p:sp>
      </p:grpSp>
      <p:pic>
        <p:nvPicPr>
          <p:cNvPr id="4293" name="图片 4292" descr="花瓶里插满了鲜花&#10;&#10;描述已自动生成">
            <a:extLst>
              <a:ext uri="{FF2B5EF4-FFF2-40B4-BE49-F238E27FC236}">
                <a16:creationId xmlns:a16="http://schemas.microsoft.com/office/drawing/2014/main" id="{CE387C3B-4508-4F25-B247-CFC64BDD9A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009" y="-360294"/>
            <a:ext cx="7513982" cy="3481182"/>
          </a:xfrm>
          <a:prstGeom prst="rect">
            <a:avLst/>
          </a:prstGeom>
        </p:spPr>
      </p:pic>
      <p:pic>
        <p:nvPicPr>
          <p:cNvPr id="4294" name="图片 4293" descr="花瓶里插满了鲜花&#10;&#10;描述已自动生成">
            <a:extLst>
              <a:ext uri="{FF2B5EF4-FFF2-40B4-BE49-F238E27FC236}">
                <a16:creationId xmlns:a16="http://schemas.microsoft.com/office/drawing/2014/main" id="{A9DA5920-D2DD-4B2E-B62A-A537D5CB6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817826" y="3546590"/>
            <a:ext cx="8556349" cy="3964104"/>
          </a:xfrm>
          <a:prstGeom prst="rect">
            <a:avLst/>
          </a:prstGeom>
        </p:spPr>
      </p:pic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CB42FD9D-6E77-49A4-8097-212D71EC3E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2652917" y="2576179"/>
            <a:ext cx="7257437" cy="1951607"/>
          </a:xfrm>
          <a:prstGeom prst="rect">
            <a:avLst/>
          </a:prstGeom>
        </p:spPr>
      </p:pic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5316D021-E955-4DB4-B75B-7B5E4774A5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7587478" y="2576179"/>
            <a:ext cx="7257437" cy="195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3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心形 82">
            <a:extLst>
              <a:ext uri="{FF2B5EF4-FFF2-40B4-BE49-F238E27FC236}">
                <a16:creationId xmlns:a16="http://schemas.microsoft.com/office/drawing/2014/main" id="{18075C58-6F1E-44D9-AAC7-3E03C0DB6E2A}"/>
              </a:ext>
            </a:extLst>
          </p:cNvPr>
          <p:cNvSpPr/>
          <p:nvPr/>
        </p:nvSpPr>
        <p:spPr>
          <a:xfrm>
            <a:off x="3269878" y="1363408"/>
            <a:ext cx="5738855" cy="5088139"/>
          </a:xfrm>
          <a:prstGeom prst="heart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60000"/>
                </a:schemeClr>
              </a:gs>
            </a:gsLst>
            <a:lin ang="0" scaled="0"/>
          </a:gradFill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图片 35" descr="彩色蛋糕&#10;&#10;低可信度描述已自动生成">
            <a:extLst>
              <a:ext uri="{FF2B5EF4-FFF2-40B4-BE49-F238E27FC236}">
                <a16:creationId xmlns:a16="http://schemas.microsoft.com/office/drawing/2014/main" id="{B4F0E95E-81C6-6F4E-F96B-5686443CD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1773" y="4788884"/>
            <a:ext cx="835710" cy="826955"/>
          </a:xfrm>
          <a:custGeom>
            <a:avLst/>
            <a:gdLst>
              <a:gd name="connsiteX0" fmla="*/ 0 w 835710"/>
              <a:gd name="connsiteY0" fmla="*/ 0 h 826955"/>
              <a:gd name="connsiteX1" fmla="*/ 835710 w 835710"/>
              <a:gd name="connsiteY1" fmla="*/ 0 h 826955"/>
              <a:gd name="connsiteX2" fmla="*/ 835710 w 835710"/>
              <a:gd name="connsiteY2" fmla="*/ 826955 h 826955"/>
              <a:gd name="connsiteX3" fmla="*/ 0 w 835710"/>
              <a:gd name="connsiteY3" fmla="*/ 826955 h 826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710" h="826955">
                <a:moveTo>
                  <a:pt x="0" y="0"/>
                </a:moveTo>
                <a:lnTo>
                  <a:pt x="835710" y="0"/>
                </a:lnTo>
                <a:lnTo>
                  <a:pt x="835710" y="826955"/>
                </a:lnTo>
                <a:lnTo>
                  <a:pt x="0" y="826955"/>
                </a:lnTo>
                <a:close/>
              </a:path>
            </a:pathLst>
          </a:custGeom>
        </p:spPr>
      </p:pic>
      <p:pic>
        <p:nvPicPr>
          <p:cNvPr id="33" name="图片 32" descr="穿着西装笔挺的男子手里拿着蛋糕&#10;&#10;中度可信度描述已自动生成">
            <a:extLst>
              <a:ext uri="{FF2B5EF4-FFF2-40B4-BE49-F238E27FC236}">
                <a16:creationId xmlns:a16="http://schemas.microsoft.com/office/drawing/2014/main" id="{4C2A4038-5336-EF04-0BFF-9278ADA872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76063" y="2272999"/>
            <a:ext cx="3323098" cy="1671419"/>
          </a:xfrm>
          <a:custGeom>
            <a:avLst/>
            <a:gdLst>
              <a:gd name="connsiteX0" fmla="*/ 0 w 3323098"/>
              <a:gd name="connsiteY0" fmla="*/ 0 h 1671419"/>
              <a:gd name="connsiteX1" fmla="*/ 3323098 w 3323098"/>
              <a:gd name="connsiteY1" fmla="*/ 0 h 1671419"/>
              <a:gd name="connsiteX2" fmla="*/ 3323098 w 3323098"/>
              <a:gd name="connsiteY2" fmla="*/ 1671419 h 1671419"/>
              <a:gd name="connsiteX3" fmla="*/ 0 w 3323098"/>
              <a:gd name="connsiteY3" fmla="*/ 1671419 h 167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3098" h="1671419">
                <a:moveTo>
                  <a:pt x="0" y="0"/>
                </a:moveTo>
                <a:lnTo>
                  <a:pt x="3323098" y="0"/>
                </a:lnTo>
                <a:lnTo>
                  <a:pt x="3323098" y="1671419"/>
                </a:lnTo>
                <a:lnTo>
                  <a:pt x="0" y="1671419"/>
                </a:lnTo>
                <a:close/>
              </a:path>
            </a:pathLst>
          </a:custGeom>
        </p:spPr>
      </p:pic>
      <p:pic>
        <p:nvPicPr>
          <p:cNvPr id="30" name="图片 29" descr="紫色的花&#10;&#10;描述已自动生成">
            <a:extLst>
              <a:ext uri="{FF2B5EF4-FFF2-40B4-BE49-F238E27FC236}">
                <a16:creationId xmlns:a16="http://schemas.microsoft.com/office/drawing/2014/main" id="{F062A9C2-4C31-7782-D3DC-A691F5EA6D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40353" y="4797894"/>
            <a:ext cx="835710" cy="817944"/>
          </a:xfrm>
          <a:custGeom>
            <a:avLst/>
            <a:gdLst>
              <a:gd name="connsiteX0" fmla="*/ 0 w 835710"/>
              <a:gd name="connsiteY0" fmla="*/ 0 h 817944"/>
              <a:gd name="connsiteX1" fmla="*/ 835710 w 835710"/>
              <a:gd name="connsiteY1" fmla="*/ 0 h 817944"/>
              <a:gd name="connsiteX2" fmla="*/ 835710 w 835710"/>
              <a:gd name="connsiteY2" fmla="*/ 817944 h 817944"/>
              <a:gd name="connsiteX3" fmla="*/ 0 w 835710"/>
              <a:gd name="connsiteY3" fmla="*/ 817944 h 81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710" h="817944">
                <a:moveTo>
                  <a:pt x="0" y="0"/>
                </a:moveTo>
                <a:lnTo>
                  <a:pt x="835710" y="0"/>
                </a:lnTo>
                <a:lnTo>
                  <a:pt x="835710" y="817944"/>
                </a:lnTo>
                <a:lnTo>
                  <a:pt x="0" y="817944"/>
                </a:lnTo>
                <a:close/>
              </a:path>
            </a:pathLst>
          </a:custGeom>
        </p:spPr>
      </p:pic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5495629A-F680-CC3A-9578-528B42F9D1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76063" y="3944419"/>
            <a:ext cx="835710" cy="2507129"/>
          </a:xfrm>
          <a:custGeom>
            <a:avLst/>
            <a:gdLst>
              <a:gd name="connsiteX0" fmla="*/ 0 w 835710"/>
              <a:gd name="connsiteY0" fmla="*/ 0 h 2507129"/>
              <a:gd name="connsiteX1" fmla="*/ 835710 w 835710"/>
              <a:gd name="connsiteY1" fmla="*/ 0 h 2507129"/>
              <a:gd name="connsiteX2" fmla="*/ 835710 w 835710"/>
              <a:gd name="connsiteY2" fmla="*/ 2507129 h 2507129"/>
              <a:gd name="connsiteX3" fmla="*/ 0 w 835710"/>
              <a:gd name="connsiteY3" fmla="*/ 2507129 h 250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710" h="2507129">
                <a:moveTo>
                  <a:pt x="0" y="0"/>
                </a:moveTo>
                <a:lnTo>
                  <a:pt x="835710" y="0"/>
                </a:lnTo>
                <a:lnTo>
                  <a:pt x="835710" y="2507129"/>
                </a:lnTo>
                <a:lnTo>
                  <a:pt x="0" y="2507129"/>
                </a:lnTo>
                <a:close/>
              </a:path>
            </a:pathLst>
          </a:custGeom>
        </p:spPr>
      </p:pic>
      <p:pic>
        <p:nvPicPr>
          <p:cNvPr id="24" name="图片 23" descr="图片包含 桌子, 小, 食物, 盘子&#10;&#10;描述已自动生成">
            <a:extLst>
              <a:ext uri="{FF2B5EF4-FFF2-40B4-BE49-F238E27FC236}">
                <a16:creationId xmlns:a16="http://schemas.microsoft.com/office/drawing/2014/main" id="{BC92EE40-D477-B9EE-CF97-C92BC037CE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5877" y="3944735"/>
            <a:ext cx="1667317" cy="835710"/>
          </a:xfrm>
          <a:custGeom>
            <a:avLst/>
            <a:gdLst>
              <a:gd name="connsiteX0" fmla="*/ 0 w 1667317"/>
              <a:gd name="connsiteY0" fmla="*/ 0 h 835710"/>
              <a:gd name="connsiteX1" fmla="*/ 1667317 w 1667317"/>
              <a:gd name="connsiteY1" fmla="*/ 0 h 835710"/>
              <a:gd name="connsiteX2" fmla="*/ 1667317 w 1667317"/>
              <a:gd name="connsiteY2" fmla="*/ 835710 h 835710"/>
              <a:gd name="connsiteX3" fmla="*/ 0 w 1667317"/>
              <a:gd name="connsiteY3" fmla="*/ 835710 h 83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317" h="835710">
                <a:moveTo>
                  <a:pt x="0" y="0"/>
                </a:moveTo>
                <a:lnTo>
                  <a:pt x="1667317" y="0"/>
                </a:lnTo>
                <a:lnTo>
                  <a:pt x="1667317" y="835710"/>
                </a:lnTo>
                <a:lnTo>
                  <a:pt x="0" y="835710"/>
                </a:lnTo>
                <a:close/>
              </a:path>
            </a:pathLst>
          </a:custGeom>
        </p:spPr>
      </p:pic>
      <p:pic>
        <p:nvPicPr>
          <p:cNvPr id="20" name="图片 19" descr="手机屏幕的截图&#10;&#10;中度可信度描述已自动生成">
            <a:extLst>
              <a:ext uri="{FF2B5EF4-FFF2-40B4-BE49-F238E27FC236}">
                <a16:creationId xmlns:a16="http://schemas.microsoft.com/office/drawing/2014/main" id="{BA804671-B50D-5BE1-D95A-8E9D0E9211B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2033" y="1437288"/>
            <a:ext cx="1660599" cy="835710"/>
          </a:xfrm>
          <a:custGeom>
            <a:avLst/>
            <a:gdLst>
              <a:gd name="connsiteX0" fmla="*/ 0 w 1660599"/>
              <a:gd name="connsiteY0" fmla="*/ 0 h 835710"/>
              <a:gd name="connsiteX1" fmla="*/ 1660599 w 1660599"/>
              <a:gd name="connsiteY1" fmla="*/ 0 h 835710"/>
              <a:gd name="connsiteX2" fmla="*/ 1660599 w 1660599"/>
              <a:gd name="connsiteY2" fmla="*/ 835710 h 835710"/>
              <a:gd name="connsiteX3" fmla="*/ 0 w 1660599"/>
              <a:gd name="connsiteY3" fmla="*/ 835710 h 83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599" h="835710">
                <a:moveTo>
                  <a:pt x="0" y="0"/>
                </a:moveTo>
                <a:lnTo>
                  <a:pt x="1660599" y="0"/>
                </a:lnTo>
                <a:lnTo>
                  <a:pt x="1660599" y="835710"/>
                </a:lnTo>
                <a:lnTo>
                  <a:pt x="0" y="835710"/>
                </a:lnTo>
                <a:close/>
              </a:path>
            </a:pathLst>
          </a:custGeom>
        </p:spPr>
      </p:pic>
      <p:pic>
        <p:nvPicPr>
          <p:cNvPr id="16" name="图片 15" descr="黄色的花&#10;&#10;描述已自动生成">
            <a:extLst>
              <a:ext uri="{FF2B5EF4-FFF2-40B4-BE49-F238E27FC236}">
                <a16:creationId xmlns:a16="http://schemas.microsoft.com/office/drawing/2014/main" id="{EC866C40-573A-EDA6-8E3F-94D0E2091E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4644" y="1437289"/>
            <a:ext cx="1671419" cy="3342839"/>
          </a:xfrm>
          <a:custGeom>
            <a:avLst/>
            <a:gdLst>
              <a:gd name="connsiteX0" fmla="*/ 0 w 1671419"/>
              <a:gd name="connsiteY0" fmla="*/ 0 h 3342839"/>
              <a:gd name="connsiteX1" fmla="*/ 1671419 w 1671419"/>
              <a:gd name="connsiteY1" fmla="*/ 0 h 3342839"/>
              <a:gd name="connsiteX2" fmla="*/ 1671419 w 1671419"/>
              <a:gd name="connsiteY2" fmla="*/ 3342839 h 3342839"/>
              <a:gd name="connsiteX3" fmla="*/ 0 w 1671419"/>
              <a:gd name="connsiteY3" fmla="*/ 3342839 h 334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1419" h="3342839">
                <a:moveTo>
                  <a:pt x="0" y="0"/>
                </a:moveTo>
                <a:lnTo>
                  <a:pt x="1671419" y="0"/>
                </a:lnTo>
                <a:lnTo>
                  <a:pt x="1671419" y="3342839"/>
                </a:lnTo>
                <a:lnTo>
                  <a:pt x="0" y="3342839"/>
                </a:lnTo>
                <a:close/>
              </a:path>
            </a:pathLst>
          </a:custGeom>
        </p:spPr>
      </p:pic>
      <p:pic>
        <p:nvPicPr>
          <p:cNvPr id="12" name="图片 11" descr="图片包含 游戏机, 桌子, 项链&#10;&#10;描述已自动生成">
            <a:extLst>
              <a:ext uri="{FF2B5EF4-FFF2-40B4-BE49-F238E27FC236}">
                <a16:creationId xmlns:a16="http://schemas.microsoft.com/office/drawing/2014/main" id="{38E43072-F6E6-048F-2736-A4560F6BFB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68934" y="2272998"/>
            <a:ext cx="835710" cy="1644320"/>
          </a:xfrm>
          <a:custGeom>
            <a:avLst/>
            <a:gdLst>
              <a:gd name="connsiteX0" fmla="*/ 0 w 835710"/>
              <a:gd name="connsiteY0" fmla="*/ 0 h 1644320"/>
              <a:gd name="connsiteX1" fmla="*/ 835710 w 835710"/>
              <a:gd name="connsiteY1" fmla="*/ 0 h 1644320"/>
              <a:gd name="connsiteX2" fmla="*/ 835710 w 835710"/>
              <a:gd name="connsiteY2" fmla="*/ 1644320 h 1644320"/>
              <a:gd name="connsiteX3" fmla="*/ 0 w 835710"/>
              <a:gd name="connsiteY3" fmla="*/ 1644320 h 164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5710" h="1644320">
                <a:moveTo>
                  <a:pt x="0" y="0"/>
                </a:moveTo>
                <a:lnTo>
                  <a:pt x="835710" y="0"/>
                </a:lnTo>
                <a:lnTo>
                  <a:pt x="835710" y="1644320"/>
                </a:lnTo>
                <a:lnTo>
                  <a:pt x="0" y="1644320"/>
                </a:lnTo>
                <a:close/>
              </a:path>
            </a:pathLst>
          </a:custGeom>
        </p:spPr>
      </p:pic>
      <p:grpSp>
        <p:nvGrpSpPr>
          <p:cNvPr id="94" name="组合 93">
            <a:extLst>
              <a:ext uri="{FF2B5EF4-FFF2-40B4-BE49-F238E27FC236}">
                <a16:creationId xmlns:a16="http://schemas.microsoft.com/office/drawing/2014/main" id="{B2C04DE2-926C-4277-81B6-FA23A8198F3C}"/>
              </a:ext>
            </a:extLst>
          </p:cNvPr>
          <p:cNvGrpSpPr/>
          <p:nvPr/>
        </p:nvGrpSpPr>
        <p:grpSpPr>
          <a:xfrm rot="1670349">
            <a:off x="9711397" y="780205"/>
            <a:ext cx="2116477" cy="1734923"/>
            <a:chOff x="106979" y="2973958"/>
            <a:chExt cx="2851109" cy="2337117"/>
          </a:xfrm>
        </p:grpSpPr>
        <p:sp>
          <p:nvSpPr>
            <p:cNvPr id="95" name="心形 94">
              <a:extLst>
                <a:ext uri="{FF2B5EF4-FFF2-40B4-BE49-F238E27FC236}">
                  <a16:creationId xmlns:a16="http://schemas.microsoft.com/office/drawing/2014/main" id="{6B9D7487-A19F-4424-A371-1EFD9C95B8AB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心形 95">
              <a:extLst>
                <a:ext uri="{FF2B5EF4-FFF2-40B4-BE49-F238E27FC236}">
                  <a16:creationId xmlns:a16="http://schemas.microsoft.com/office/drawing/2014/main" id="{D1790531-9F16-480D-BC25-91D8CA23BA35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C0B6A8B-1448-4C30-A644-A82861AA4CCF}"/>
              </a:ext>
            </a:extLst>
          </p:cNvPr>
          <p:cNvGrpSpPr/>
          <p:nvPr/>
        </p:nvGrpSpPr>
        <p:grpSpPr>
          <a:xfrm rot="19367792">
            <a:off x="619148" y="4096568"/>
            <a:ext cx="3071186" cy="2517519"/>
            <a:chOff x="106979" y="2973958"/>
            <a:chExt cx="2851109" cy="2337117"/>
          </a:xfrm>
        </p:grpSpPr>
        <p:sp>
          <p:nvSpPr>
            <p:cNvPr id="92" name="心形 91">
              <a:extLst>
                <a:ext uri="{FF2B5EF4-FFF2-40B4-BE49-F238E27FC236}">
                  <a16:creationId xmlns:a16="http://schemas.microsoft.com/office/drawing/2014/main" id="{04932E07-73C2-4012-952F-00A3496B2F62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心形 90">
              <a:extLst>
                <a:ext uri="{FF2B5EF4-FFF2-40B4-BE49-F238E27FC236}">
                  <a16:creationId xmlns:a16="http://schemas.microsoft.com/office/drawing/2014/main" id="{FFDB3F9A-24A5-4EFC-AEEA-FAD86A35CB3D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0CD4281-2833-4F6F-B270-6BEAA55559A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252" y="4450925"/>
            <a:ext cx="1680382" cy="1857070"/>
          </a:xfrm>
          <a:custGeom>
            <a:avLst/>
            <a:gdLst>
              <a:gd name="connsiteX0" fmla="*/ 210 w 2373053"/>
              <a:gd name="connsiteY0" fmla="*/ 242 h 2622574"/>
              <a:gd name="connsiteX1" fmla="*/ 2373263 w 2373053"/>
              <a:gd name="connsiteY1" fmla="*/ 242 h 2622574"/>
              <a:gd name="connsiteX2" fmla="*/ 2373263 w 2373053"/>
              <a:gd name="connsiteY2" fmla="*/ 2622817 h 2622574"/>
              <a:gd name="connsiteX3" fmla="*/ 210 w 2373053"/>
              <a:gd name="connsiteY3" fmla="*/ 2622817 h 262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053" h="2622574">
                <a:moveTo>
                  <a:pt x="210" y="242"/>
                </a:moveTo>
                <a:lnTo>
                  <a:pt x="2373263" y="242"/>
                </a:lnTo>
                <a:lnTo>
                  <a:pt x="2373263" y="2622817"/>
                </a:lnTo>
                <a:lnTo>
                  <a:pt x="210" y="2622817"/>
                </a:lnTo>
                <a:close/>
              </a:path>
            </a:pathLst>
          </a:custGeom>
        </p:spPr>
      </p:pic>
      <p:pic>
        <p:nvPicPr>
          <p:cNvPr id="22" name="图片 21" descr="背景图案&#10;&#10;描述已自动生成">
            <a:extLst>
              <a:ext uri="{FF2B5EF4-FFF2-40B4-BE49-F238E27FC236}">
                <a16:creationId xmlns:a16="http://schemas.microsoft.com/office/drawing/2014/main" id="{FD80EE17-9B7D-44E5-8608-D693D5A6749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950" r="62402" b="38334"/>
          <a:stretch/>
        </p:blipFill>
        <p:spPr>
          <a:xfrm>
            <a:off x="10188108" y="1123949"/>
            <a:ext cx="1059674" cy="1143863"/>
          </a:xfrm>
          <a:prstGeom prst="rect">
            <a:avLst/>
          </a:prstGeom>
        </p:spPr>
      </p:pic>
      <p:sp>
        <p:nvSpPr>
          <p:cNvPr id="68" name="心形 67">
            <a:extLst>
              <a:ext uri="{FF2B5EF4-FFF2-40B4-BE49-F238E27FC236}">
                <a16:creationId xmlns:a16="http://schemas.microsoft.com/office/drawing/2014/main" id="{1541AE1F-5095-41AF-B924-F78EBBABC76C}"/>
              </a:ext>
            </a:extLst>
          </p:cNvPr>
          <p:cNvSpPr/>
          <p:nvPr/>
        </p:nvSpPr>
        <p:spPr>
          <a:xfrm>
            <a:off x="3269878" y="1363408"/>
            <a:ext cx="5738855" cy="5088139"/>
          </a:xfrm>
          <a:prstGeom prst="heart">
            <a:avLst/>
          </a:prstGeom>
          <a:noFill/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心形 68">
            <a:extLst>
              <a:ext uri="{FF2B5EF4-FFF2-40B4-BE49-F238E27FC236}">
                <a16:creationId xmlns:a16="http://schemas.microsoft.com/office/drawing/2014/main" id="{FEB20E7C-9DBD-4100-8AD7-3320F458D407}"/>
              </a:ext>
            </a:extLst>
          </p:cNvPr>
          <p:cNvSpPr/>
          <p:nvPr/>
        </p:nvSpPr>
        <p:spPr>
          <a:xfrm>
            <a:off x="3360307" y="1316658"/>
            <a:ext cx="5738855" cy="5247868"/>
          </a:xfrm>
          <a:prstGeom prst="heart">
            <a:avLst/>
          </a:pr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心形 81">
            <a:extLst>
              <a:ext uri="{FF2B5EF4-FFF2-40B4-BE49-F238E27FC236}">
                <a16:creationId xmlns:a16="http://schemas.microsoft.com/office/drawing/2014/main" id="{8B27DA2F-E5BE-477D-8D21-59B9F590A838}"/>
              </a:ext>
            </a:extLst>
          </p:cNvPr>
          <p:cNvSpPr/>
          <p:nvPr/>
        </p:nvSpPr>
        <p:spPr>
          <a:xfrm>
            <a:off x="3269878" y="1363408"/>
            <a:ext cx="5738855" cy="5088139"/>
          </a:xfrm>
          <a:prstGeom prst="heart">
            <a:avLst/>
          </a:prstGeom>
          <a:noFill/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 descr="粉色的花朵&#10;&#10;描述已自动生成">
            <a:extLst>
              <a:ext uri="{FF2B5EF4-FFF2-40B4-BE49-F238E27FC236}">
                <a16:creationId xmlns:a16="http://schemas.microsoft.com/office/drawing/2014/main" id="{29114E90-F8B5-49BA-ADE5-886FA8A596D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pic>
        <p:nvPicPr>
          <p:cNvPr id="79" name="图片 78" descr="粉色的花朵&#10;&#10;描述已自动生成">
            <a:extLst>
              <a:ext uri="{FF2B5EF4-FFF2-40B4-BE49-F238E27FC236}">
                <a16:creationId xmlns:a16="http://schemas.microsoft.com/office/drawing/2014/main" id="{A4198CC9-C461-486C-89C3-5EE89513E50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6981B48-9728-6F22-549D-2D6248791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婚纱照展示</a:t>
            </a:r>
          </a:p>
        </p:txBody>
      </p:sp>
    </p:spTree>
    <p:extLst>
      <p:ext uri="{BB962C8B-B14F-4D97-AF65-F5344CB8AC3E}">
        <p14:creationId xmlns:p14="http://schemas.microsoft.com/office/powerpoint/2010/main" val="14193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E5B2ABF6-A0A7-8066-BB01-483E72C2AD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971" y="1847901"/>
            <a:ext cx="2103612" cy="2039517"/>
          </a:xfrm>
          <a:prstGeom prst="rect">
            <a:avLst/>
          </a:prstGeom>
        </p:spPr>
      </p:pic>
      <p:pic>
        <p:nvPicPr>
          <p:cNvPr id="11" name="图片 10" descr="粉色的花朵&#10;&#10;描述已自动生成">
            <a:extLst>
              <a:ext uri="{FF2B5EF4-FFF2-40B4-BE49-F238E27FC236}">
                <a16:creationId xmlns:a16="http://schemas.microsoft.com/office/drawing/2014/main" id="{FC354607-3FC8-7BFD-247C-BE582FF997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410D1CB5-8DE9-50B4-264B-446F21053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婚礼主要负责人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50103" y="2407019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伴娘团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19887" y="2784557"/>
            <a:ext cx="1537781" cy="2797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+mj-ea"/>
                <a:ea typeface="+mj-ea"/>
                <a:cs typeface="汉仪新人文宋 75W" panose="00020600040101010101" charset="-122"/>
              </a:rPr>
              <a:t>BRIDESMAIDS</a:t>
            </a:r>
          </a:p>
        </p:txBody>
      </p:sp>
      <p:graphicFrame>
        <p:nvGraphicFramePr>
          <p:cNvPr id="10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86130"/>
              </p:ext>
            </p:extLst>
          </p:nvPr>
        </p:nvGraphicFramePr>
        <p:xfrm>
          <a:off x="878407" y="1874838"/>
          <a:ext cx="7848083" cy="3775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7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3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41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时间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参与环节</a:t>
                      </a:r>
                      <a:r>
                        <a:rPr lang="en-US" altLang="zh-CN" sz="1800" b="0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&amp;</a:t>
                      </a:r>
                      <a:r>
                        <a:rPr lang="zh-CN" altLang="en-US" sz="1800" b="0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主要职责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2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1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8:00~8:30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摄像（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负责摄像负责摄像负责摄像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2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8:30~10:00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接亲（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负责接亲负责接亲负责接亲</a:t>
                      </a:r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3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10:00~11:30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合影（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负责合影负责合影负责合影</a:t>
                      </a:r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4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11:30~12:00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迎宾（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负责迎宾负责迎宾负责迎宾</a:t>
                      </a:r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5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12:08~12:38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司仪（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负责司仪负责司仪负责司仪</a:t>
                      </a:r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941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6</a:t>
                      </a:r>
                      <a:endParaRPr lang="zh-CN" altLang="en-US" sz="1800" b="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13:15~14:00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n-ea"/>
                        <a:cs typeface="汉仪新人文宋 75W" panose="0002060004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敬酒（</a:t>
                      </a:r>
                      <a:r>
                        <a:rPr lang="zh-CN" altLang="en-US" sz="1600" b="0" kern="1200" dirty="0">
                          <a:solidFill>
                            <a:schemeClr val="accent1"/>
                          </a:solidFill>
                          <a:latin typeface="+mj-ea"/>
                          <a:ea typeface="+mn-ea"/>
                          <a:cs typeface="汉仪新人文宋 75W" panose="00020600040101010101" charset="-122"/>
                        </a:rPr>
                        <a:t>负责敬酒负责敬酒负责敬酒</a:t>
                      </a:r>
                      <a:r>
                        <a:rPr lang="zh-CN" altLang="en-US" sz="16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汉仪新人文宋 75W" panose="00020600040101010101" charset="-122"/>
                        </a:rPr>
                        <a:t>）</a:t>
                      </a:r>
                    </a:p>
                  </a:txBody>
                  <a:tcPr marL="180000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083137" y="3157736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人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132D0F4-A733-C33F-8AB5-D2F83515A98C}"/>
              </a:ext>
            </a:extLst>
          </p:cNvPr>
          <p:cNvGrpSpPr/>
          <p:nvPr/>
        </p:nvGrpSpPr>
        <p:grpSpPr>
          <a:xfrm>
            <a:off x="9886083" y="3217136"/>
            <a:ext cx="188975" cy="188975"/>
            <a:chOff x="9728818" y="3198609"/>
            <a:chExt cx="188975" cy="188975"/>
          </a:xfrm>
        </p:grpSpPr>
        <p:sp>
          <p:nvSpPr>
            <p:cNvPr id="21" name="矩形 20"/>
            <p:cNvSpPr/>
            <p:nvPr/>
          </p:nvSpPr>
          <p:spPr>
            <a:xfrm>
              <a:off x="9728818" y="3198609"/>
              <a:ext cx="188975" cy="18897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rgbClr val="BF9A6D"/>
                    </a:gs>
                    <a:gs pos="92000">
                      <a:srgbClr val="9A7548"/>
                    </a:gs>
                    <a:gs pos="100000">
                      <a:srgbClr val="775935"/>
                    </a:gs>
                  </a:gsLst>
                  <a:lin ang="5400000" scaled="0"/>
                </a:gradFill>
                <a:cs typeface="汉仪新人文宋 75W" panose="00020600040101010101" charset="-122"/>
              </a:endParaRPr>
            </a:p>
          </p:txBody>
        </p:sp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751516" y="3233330"/>
              <a:ext cx="162628" cy="119531"/>
            </a:xfrm>
            <a:prstGeom prst="rect">
              <a:avLst/>
            </a:prstGeom>
          </p:spPr>
        </p:pic>
      </p:grpSp>
      <p:pic>
        <p:nvPicPr>
          <p:cNvPr id="6" name="图片 5" descr="粉色的花朵&#10;&#10;描述已自动生成">
            <a:extLst>
              <a:ext uri="{FF2B5EF4-FFF2-40B4-BE49-F238E27FC236}">
                <a16:creationId xmlns:a16="http://schemas.microsoft.com/office/drawing/2014/main" id="{0825626B-04AD-D46E-0D96-B49DBC917E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4146401-2492-313F-5A2E-A2BF875C1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现场布置效果图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79833" y="21307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主舞台布置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79833" y="33780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宾客圆桌布置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79833" y="40016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签到台布置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79833" y="462525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合影区布置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79833" y="52488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甜品台布置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479833" y="27543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汉仪新人文宋 75W" panose="00020600040101010101" charset="-122"/>
              </a:rPr>
              <a:t>观礼区布置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67FF52B-0680-68F6-25C7-2DA16B1CDD19}"/>
              </a:ext>
            </a:extLst>
          </p:cNvPr>
          <p:cNvGrpSpPr/>
          <p:nvPr/>
        </p:nvGrpSpPr>
        <p:grpSpPr>
          <a:xfrm>
            <a:off x="3965711" y="1336864"/>
            <a:ext cx="7391769" cy="5008710"/>
            <a:chOff x="3814891" y="1157143"/>
            <a:chExt cx="7686654" cy="520852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37464" y="1322417"/>
              <a:ext cx="7279824" cy="4845632"/>
            </a:xfrm>
            <a:prstGeom prst="rect">
              <a:avLst/>
            </a:prstGeom>
          </p:spPr>
        </p:pic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4C76A94-5A91-26D5-2CA9-87139624E3A1}"/>
                </a:ext>
              </a:extLst>
            </p:cNvPr>
            <p:cNvGrpSpPr/>
            <p:nvPr/>
          </p:nvGrpSpPr>
          <p:grpSpPr>
            <a:xfrm>
              <a:off x="3814891" y="1157143"/>
              <a:ext cx="7686654" cy="5208526"/>
              <a:chOff x="3774699" y="1327963"/>
              <a:chExt cx="7686654" cy="5208526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246850D8-A1BF-FFCF-49D9-A2968B0B5883}"/>
                  </a:ext>
                </a:extLst>
              </p:cNvPr>
              <p:cNvGrpSpPr/>
              <p:nvPr/>
            </p:nvGrpSpPr>
            <p:grpSpPr>
              <a:xfrm>
                <a:off x="3848340" y="1327963"/>
                <a:ext cx="7613013" cy="5128758"/>
                <a:chOff x="3848340" y="1327963"/>
                <a:chExt cx="7613013" cy="5128758"/>
              </a:xfrm>
            </p:grpSpPr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8B271DB6-89EA-08E6-E52C-E6C11BA7F3A4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7554823" y="-2378520"/>
                  <a:ext cx="147033" cy="7560000"/>
                </a:xfrm>
                <a:prstGeom prst="rect">
                  <a:avLst/>
                </a:prstGeom>
              </p:spPr>
            </p:pic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id="{08FD59B5-B3CC-33B0-17AA-F85630FB4234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V="1">
                  <a:off x="11314320" y="1416721"/>
                  <a:ext cx="147033" cy="5040000"/>
                </a:xfrm>
                <a:prstGeom prst="rect">
                  <a:avLst/>
                </a:prstGeom>
              </p:spPr>
            </p:pic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D855030-4FFC-3C06-E635-1C0445112A10}"/>
                  </a:ext>
                </a:extLst>
              </p:cNvPr>
              <p:cNvGrpSpPr/>
              <p:nvPr/>
            </p:nvGrpSpPr>
            <p:grpSpPr>
              <a:xfrm flipH="1" flipV="1">
                <a:off x="3774699" y="1407731"/>
                <a:ext cx="7613013" cy="5128758"/>
                <a:chOff x="3848340" y="1327963"/>
                <a:chExt cx="7613013" cy="5128758"/>
              </a:xfrm>
            </p:grpSpPr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57E91F71-62AA-A91C-5A2D-A40BA1C1D52D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5400000">
                  <a:off x="7554823" y="-2378520"/>
                  <a:ext cx="147033" cy="7560000"/>
                </a:xfrm>
                <a:prstGeom prst="rect">
                  <a:avLst/>
                </a:prstGeom>
              </p:spPr>
            </p:pic>
            <p:pic>
              <p:nvPicPr>
                <p:cNvPr id="44" name="图片 43">
                  <a:extLst>
                    <a:ext uri="{FF2B5EF4-FFF2-40B4-BE49-F238E27FC236}">
                      <a16:creationId xmlns:a16="http://schemas.microsoft.com/office/drawing/2014/main" id="{E5319780-8F7C-FA46-50D2-C8949F8F5C1C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V="1">
                  <a:off x="11314320" y="1416721"/>
                  <a:ext cx="147033" cy="5040000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46" name="图片 45" descr="粉色的花朵&#10;&#10;描述已自动生成">
            <a:extLst>
              <a:ext uri="{FF2B5EF4-FFF2-40B4-BE49-F238E27FC236}">
                <a16:creationId xmlns:a16="http://schemas.microsoft.com/office/drawing/2014/main" id="{65AE19CE-40EC-3ED0-20D3-B7C4B1C9DD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pic>
        <p:nvPicPr>
          <p:cNvPr id="47" name="图片 46" descr="粉色的花朵&#10;&#10;描述已自动生成">
            <a:extLst>
              <a:ext uri="{FF2B5EF4-FFF2-40B4-BE49-F238E27FC236}">
                <a16:creationId xmlns:a16="http://schemas.microsoft.com/office/drawing/2014/main" id="{6FCD6465-6242-6C7B-F5A0-BC0B4B1CF2C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F0E448D6-DCB8-C626-AACB-6A7172B6BE78}"/>
              </a:ext>
            </a:extLst>
          </p:cNvPr>
          <p:cNvGrpSpPr/>
          <p:nvPr/>
        </p:nvGrpSpPr>
        <p:grpSpPr>
          <a:xfrm>
            <a:off x="972347" y="2169248"/>
            <a:ext cx="488017" cy="400038"/>
            <a:chOff x="106979" y="2973958"/>
            <a:chExt cx="2851109" cy="2337117"/>
          </a:xfrm>
        </p:grpSpPr>
        <p:sp>
          <p:nvSpPr>
            <p:cNvPr id="53" name="心形 52">
              <a:extLst>
                <a:ext uri="{FF2B5EF4-FFF2-40B4-BE49-F238E27FC236}">
                  <a16:creationId xmlns:a16="http://schemas.microsoft.com/office/drawing/2014/main" id="{69903FA6-4970-5B07-4047-853C610B8CF1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心形 53">
              <a:extLst>
                <a:ext uri="{FF2B5EF4-FFF2-40B4-BE49-F238E27FC236}">
                  <a16:creationId xmlns:a16="http://schemas.microsoft.com/office/drawing/2014/main" id="{884BCC80-0A6B-6F7F-0533-7B3505E91840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968877F-BD04-1177-4555-A84EB98B1677}"/>
              </a:ext>
            </a:extLst>
          </p:cNvPr>
          <p:cNvGrpSpPr/>
          <p:nvPr/>
        </p:nvGrpSpPr>
        <p:grpSpPr>
          <a:xfrm>
            <a:off x="972347" y="3345195"/>
            <a:ext cx="488017" cy="400038"/>
            <a:chOff x="106979" y="2973958"/>
            <a:chExt cx="2851109" cy="2337117"/>
          </a:xfrm>
        </p:grpSpPr>
        <p:sp>
          <p:nvSpPr>
            <p:cNvPr id="56" name="心形 55">
              <a:extLst>
                <a:ext uri="{FF2B5EF4-FFF2-40B4-BE49-F238E27FC236}">
                  <a16:creationId xmlns:a16="http://schemas.microsoft.com/office/drawing/2014/main" id="{D22775D6-24B9-F6AD-1EC5-002C825B13C0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心形 56">
              <a:extLst>
                <a:ext uri="{FF2B5EF4-FFF2-40B4-BE49-F238E27FC236}">
                  <a16:creationId xmlns:a16="http://schemas.microsoft.com/office/drawing/2014/main" id="{151DAFE2-9D4E-B61F-F512-F9538D67DF10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FA0E599-1D54-7DA9-E8BC-1C04631E4FB8}"/>
              </a:ext>
            </a:extLst>
          </p:cNvPr>
          <p:cNvGrpSpPr/>
          <p:nvPr/>
        </p:nvGrpSpPr>
        <p:grpSpPr>
          <a:xfrm>
            <a:off x="972347" y="4625250"/>
            <a:ext cx="488017" cy="400038"/>
            <a:chOff x="106979" y="2973958"/>
            <a:chExt cx="2851109" cy="2337117"/>
          </a:xfrm>
        </p:grpSpPr>
        <p:sp>
          <p:nvSpPr>
            <p:cNvPr id="59" name="心形 58">
              <a:extLst>
                <a:ext uri="{FF2B5EF4-FFF2-40B4-BE49-F238E27FC236}">
                  <a16:creationId xmlns:a16="http://schemas.microsoft.com/office/drawing/2014/main" id="{95FBED59-7E14-358B-BF23-45A721D6491D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心形 59">
              <a:extLst>
                <a:ext uri="{FF2B5EF4-FFF2-40B4-BE49-F238E27FC236}">
                  <a16:creationId xmlns:a16="http://schemas.microsoft.com/office/drawing/2014/main" id="{16BBEC4C-F0D9-BE19-71C7-B7A7D1AC7341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AC8EA53-A473-FEB7-348D-B8DF791EAF63}"/>
              </a:ext>
            </a:extLst>
          </p:cNvPr>
          <p:cNvGrpSpPr/>
          <p:nvPr/>
        </p:nvGrpSpPr>
        <p:grpSpPr>
          <a:xfrm>
            <a:off x="970764" y="4001628"/>
            <a:ext cx="489600" cy="396000"/>
            <a:chOff x="106979" y="2973958"/>
            <a:chExt cx="2851109" cy="2337117"/>
          </a:xfrm>
        </p:grpSpPr>
        <p:sp>
          <p:nvSpPr>
            <p:cNvPr id="65" name="心形 64">
              <a:extLst>
                <a:ext uri="{FF2B5EF4-FFF2-40B4-BE49-F238E27FC236}">
                  <a16:creationId xmlns:a16="http://schemas.microsoft.com/office/drawing/2014/main" id="{E80F1663-73CE-4D95-7EBA-358A53A9F1FC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心形 65">
              <a:extLst>
                <a:ext uri="{FF2B5EF4-FFF2-40B4-BE49-F238E27FC236}">
                  <a16:creationId xmlns:a16="http://schemas.microsoft.com/office/drawing/2014/main" id="{C27AC128-314E-EE15-FCA0-1A8EFA763141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D9C5394-1746-78DB-30AD-47EE515247F4}"/>
              </a:ext>
            </a:extLst>
          </p:cNvPr>
          <p:cNvGrpSpPr/>
          <p:nvPr/>
        </p:nvGrpSpPr>
        <p:grpSpPr>
          <a:xfrm>
            <a:off x="970764" y="2787201"/>
            <a:ext cx="489600" cy="396000"/>
            <a:chOff x="106979" y="2973958"/>
            <a:chExt cx="2851109" cy="2337117"/>
          </a:xfrm>
        </p:grpSpPr>
        <p:sp>
          <p:nvSpPr>
            <p:cNvPr id="68" name="心形 67">
              <a:extLst>
                <a:ext uri="{FF2B5EF4-FFF2-40B4-BE49-F238E27FC236}">
                  <a16:creationId xmlns:a16="http://schemas.microsoft.com/office/drawing/2014/main" id="{FE785836-4F81-3A5C-DB62-0EF82B31A822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心形 68">
              <a:extLst>
                <a:ext uri="{FF2B5EF4-FFF2-40B4-BE49-F238E27FC236}">
                  <a16:creationId xmlns:a16="http://schemas.microsoft.com/office/drawing/2014/main" id="{14588FB1-A36C-F771-C6B3-4D7F9E190A76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4F84887-4A15-EFF6-4A33-C508B4A86384}"/>
              </a:ext>
            </a:extLst>
          </p:cNvPr>
          <p:cNvGrpSpPr/>
          <p:nvPr/>
        </p:nvGrpSpPr>
        <p:grpSpPr>
          <a:xfrm>
            <a:off x="970764" y="5298828"/>
            <a:ext cx="489600" cy="396000"/>
            <a:chOff x="106979" y="2973958"/>
            <a:chExt cx="2851109" cy="2337117"/>
          </a:xfrm>
        </p:grpSpPr>
        <p:sp>
          <p:nvSpPr>
            <p:cNvPr id="71" name="心形 70">
              <a:extLst>
                <a:ext uri="{FF2B5EF4-FFF2-40B4-BE49-F238E27FC236}">
                  <a16:creationId xmlns:a16="http://schemas.microsoft.com/office/drawing/2014/main" id="{748B7983-366F-BFEB-EAC0-C9C137206A84}"/>
                </a:ext>
              </a:extLst>
            </p:cNvPr>
            <p:cNvSpPr/>
            <p:nvPr/>
          </p:nvSpPr>
          <p:spPr>
            <a:xfrm>
              <a:off x="106979" y="2973958"/>
              <a:ext cx="2851109" cy="2337117"/>
            </a:xfrm>
            <a:prstGeom prst="heart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心形 71">
              <a:extLst>
                <a:ext uri="{FF2B5EF4-FFF2-40B4-BE49-F238E27FC236}">
                  <a16:creationId xmlns:a16="http://schemas.microsoft.com/office/drawing/2014/main" id="{798D9B78-0C44-31B3-5F24-788C03D946CE}"/>
                </a:ext>
              </a:extLst>
            </p:cNvPr>
            <p:cNvSpPr/>
            <p:nvPr/>
          </p:nvSpPr>
          <p:spPr>
            <a:xfrm>
              <a:off x="569517" y="3048953"/>
              <a:ext cx="1926034" cy="2262122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心形 11">
            <a:extLst>
              <a:ext uri="{FF2B5EF4-FFF2-40B4-BE49-F238E27FC236}">
                <a16:creationId xmlns:a16="http://schemas.microsoft.com/office/drawing/2014/main" id="{F39AA91B-2467-4B5D-9449-EF649F5936C2}"/>
              </a:ext>
            </a:extLst>
          </p:cNvPr>
          <p:cNvSpPr/>
          <p:nvPr/>
        </p:nvSpPr>
        <p:spPr>
          <a:xfrm>
            <a:off x="2381258" y="410736"/>
            <a:ext cx="7429484" cy="6381950"/>
          </a:xfrm>
          <a:prstGeom prst="heart">
            <a:avLst/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99" name="文本框 4298">
            <a:extLst>
              <a:ext uri="{FF2B5EF4-FFF2-40B4-BE49-F238E27FC236}">
                <a16:creationId xmlns:a16="http://schemas.microsoft.com/office/drawing/2014/main" id="{65537320-1A7E-4571-A8F8-87CC3D62EE41}"/>
              </a:ext>
            </a:extLst>
          </p:cNvPr>
          <p:cNvSpPr txBox="1"/>
          <p:nvPr/>
        </p:nvSpPr>
        <p:spPr>
          <a:xfrm>
            <a:off x="3265626" y="2799632"/>
            <a:ext cx="5660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accent1"/>
                </a:solidFill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婚礼进行时</a:t>
            </a:r>
          </a:p>
        </p:txBody>
      </p:sp>
      <p:pic>
        <p:nvPicPr>
          <p:cNvPr id="6" name="图片 5" descr="背景图案&#10;&#10;描述已自动生成">
            <a:extLst>
              <a:ext uri="{FF2B5EF4-FFF2-40B4-BE49-F238E27FC236}">
                <a16:creationId xmlns:a16="http://schemas.microsoft.com/office/drawing/2014/main" id="{CB42FD9D-6E77-49A4-8097-212D71EC3E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2652917" y="2576179"/>
            <a:ext cx="7257437" cy="1951607"/>
          </a:xfrm>
          <a:prstGeom prst="rect">
            <a:avLst/>
          </a:prstGeom>
        </p:spPr>
      </p:pic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5316D021-E955-4DB4-B75B-7B5E4774A5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7587478" y="2576179"/>
            <a:ext cx="7257437" cy="195160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71D6476B-B98C-419C-8FA6-09C34CA4ADA9}"/>
              </a:ext>
            </a:extLst>
          </p:cNvPr>
          <p:cNvGrpSpPr/>
          <p:nvPr/>
        </p:nvGrpSpPr>
        <p:grpSpPr>
          <a:xfrm>
            <a:off x="2262316" y="410735"/>
            <a:ext cx="7667369" cy="6447265"/>
            <a:chOff x="2749167" y="410735"/>
            <a:chExt cx="6694751" cy="6027013"/>
          </a:xfrm>
        </p:grpSpPr>
        <p:sp>
          <p:nvSpPr>
            <p:cNvPr id="9" name="心形 8">
              <a:extLst>
                <a:ext uri="{FF2B5EF4-FFF2-40B4-BE49-F238E27FC236}">
                  <a16:creationId xmlns:a16="http://schemas.microsoft.com/office/drawing/2014/main" id="{8F521117-3DA8-43B3-B4FE-6DE63245BEC4}"/>
                </a:ext>
              </a:extLst>
            </p:cNvPr>
            <p:cNvSpPr/>
            <p:nvPr/>
          </p:nvSpPr>
          <p:spPr>
            <a:xfrm>
              <a:off x="2749167" y="464426"/>
              <a:ext cx="6590896" cy="5843569"/>
            </a:xfrm>
            <a:prstGeom prst="heart">
              <a:avLst/>
            </a:prstGeom>
            <a:noFill/>
            <a:ln w="571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心形 9">
              <a:extLst>
                <a:ext uri="{FF2B5EF4-FFF2-40B4-BE49-F238E27FC236}">
                  <a16:creationId xmlns:a16="http://schemas.microsoft.com/office/drawing/2014/main" id="{F9E85988-73F9-419E-BECC-FDC5762A7CD5}"/>
                </a:ext>
              </a:extLst>
            </p:cNvPr>
            <p:cNvSpPr/>
            <p:nvPr/>
          </p:nvSpPr>
          <p:spPr>
            <a:xfrm>
              <a:off x="2853022" y="410735"/>
              <a:ext cx="6590896" cy="6027013"/>
            </a:xfrm>
            <a:prstGeom prst="heart">
              <a:avLst/>
            </a:prstGeom>
            <a:noFill/>
            <a:ln w="222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6" name="图片 15" descr="粉色的花朵&#10;&#10;描述已自动生成">
            <a:extLst>
              <a:ext uri="{FF2B5EF4-FFF2-40B4-BE49-F238E27FC236}">
                <a16:creationId xmlns:a16="http://schemas.microsoft.com/office/drawing/2014/main" id="{FF7DA3CC-BE2E-4672-BD0E-565D0438FF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54548">
            <a:off x="8407687" y="155484"/>
            <a:ext cx="1708489" cy="1765258"/>
          </a:xfrm>
          <a:prstGeom prst="rect">
            <a:avLst/>
          </a:prstGeom>
        </p:spPr>
      </p:pic>
      <p:pic>
        <p:nvPicPr>
          <p:cNvPr id="18" name="图片 17" descr="粉色的花朵&#10;&#10;描述已自动生成">
            <a:extLst>
              <a:ext uri="{FF2B5EF4-FFF2-40B4-BE49-F238E27FC236}">
                <a16:creationId xmlns:a16="http://schemas.microsoft.com/office/drawing/2014/main" id="{0266E294-DB3D-444F-BEEF-98FE2ADCD1E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91962">
            <a:off x="2710188" y="4251579"/>
            <a:ext cx="2743882" cy="2177639"/>
          </a:xfrm>
          <a:prstGeom prst="rect">
            <a:avLst/>
          </a:prstGeom>
        </p:spPr>
      </p:pic>
      <p:pic>
        <p:nvPicPr>
          <p:cNvPr id="20" name="图片 19" descr="粉色的花朵&#10;&#10;描述已自动生成">
            <a:extLst>
              <a:ext uri="{FF2B5EF4-FFF2-40B4-BE49-F238E27FC236}">
                <a16:creationId xmlns:a16="http://schemas.microsoft.com/office/drawing/2014/main" id="{607A8F7A-729A-480D-AB94-57A997DDCDC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4254" y="2961999"/>
            <a:ext cx="4425959" cy="3757202"/>
          </a:xfrm>
          <a:prstGeom prst="rect">
            <a:avLst/>
          </a:prstGeom>
        </p:spPr>
      </p:pic>
      <p:pic>
        <p:nvPicPr>
          <p:cNvPr id="22" name="图片 21" descr="粉色的花&#10;&#10;描述已自动生成">
            <a:extLst>
              <a:ext uri="{FF2B5EF4-FFF2-40B4-BE49-F238E27FC236}">
                <a16:creationId xmlns:a16="http://schemas.microsoft.com/office/drawing/2014/main" id="{258E67A8-09F4-4234-9EB7-2F019A01DB3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818" y="138800"/>
            <a:ext cx="3710032" cy="296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7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8CFDA178-79FB-05C9-CFE4-8E4AF5C81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2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A6AB1CA-E45A-19EA-A609-D23AF75940D6}"/>
              </a:ext>
            </a:extLst>
          </p:cNvPr>
          <p:cNvSpPr/>
          <p:nvPr/>
        </p:nvSpPr>
        <p:spPr>
          <a:xfrm>
            <a:off x="658813" y="356838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鹿羊羊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298085-ACDD-63FE-210F-6157DF5D4F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7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 23">
            <a:extLst>
              <a:ext uri="{FF2B5EF4-FFF2-40B4-BE49-F238E27FC236}">
                <a16:creationId xmlns:a16="http://schemas.microsoft.com/office/drawing/2014/main" id="{1256FBAC-9A66-4E10-BDA1-A3B75AC6D4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9582" y="973412"/>
            <a:ext cx="5063612" cy="50636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34077" y="2951220"/>
            <a:ext cx="2033097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16A2806-67E7-4B5B-A56C-363D0E5E2212}"/>
              </a:ext>
            </a:extLst>
          </p:cNvPr>
          <p:cNvGrpSpPr/>
          <p:nvPr/>
        </p:nvGrpSpPr>
        <p:grpSpPr>
          <a:xfrm>
            <a:off x="6622450" y="1237165"/>
            <a:ext cx="3143081" cy="790311"/>
            <a:chOff x="6769871" y="1329286"/>
            <a:chExt cx="3143081" cy="790311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FFE7A160-1D5D-412C-B67D-CD8F2CDAC8FF}"/>
                </a:ext>
              </a:extLst>
            </p:cNvPr>
            <p:cNvSpPr/>
            <p:nvPr/>
          </p:nvSpPr>
          <p:spPr>
            <a:xfrm>
              <a:off x="6769871" y="1329286"/>
              <a:ext cx="3143081" cy="7903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940162" y="1493608"/>
              <a:ext cx="1694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仓耳渔阳体 W03" panose="02020400000000000000" pitchFamily="18" charset="-122"/>
                  <a:ea typeface="仓耳渔阳体 W03" panose="02020400000000000000" pitchFamily="18" charset="-122"/>
                </a:rPr>
                <a:t>壹  流程篇</a:t>
              </a:r>
            </a:p>
          </p:txBody>
        </p:sp>
        <p:sp>
          <p:nvSpPr>
            <p:cNvPr id="69" name="心形 68">
              <a:extLst>
                <a:ext uri="{FF2B5EF4-FFF2-40B4-BE49-F238E27FC236}">
                  <a16:creationId xmlns:a16="http://schemas.microsoft.com/office/drawing/2014/main" id="{61DB3444-9F84-4534-8DDE-8CD2DCA10EE6}"/>
                </a:ext>
              </a:extLst>
            </p:cNvPr>
            <p:cNvSpPr/>
            <p:nvPr/>
          </p:nvSpPr>
          <p:spPr>
            <a:xfrm>
              <a:off x="7199698" y="1493608"/>
              <a:ext cx="520187" cy="461665"/>
            </a:xfrm>
            <a:prstGeom prst="heart">
              <a:avLst/>
            </a:prstGeom>
            <a:gradFill>
              <a:gsLst>
                <a:gs pos="0">
                  <a:srgbClr val="DF87A3"/>
                </a:gs>
                <a:gs pos="100000">
                  <a:srgbClr val="EDACA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27FF61FB-F162-4A39-A488-84DD663A7D2F}"/>
              </a:ext>
            </a:extLst>
          </p:cNvPr>
          <p:cNvGrpSpPr/>
          <p:nvPr/>
        </p:nvGrpSpPr>
        <p:grpSpPr>
          <a:xfrm>
            <a:off x="7841650" y="2462055"/>
            <a:ext cx="3143081" cy="790311"/>
            <a:chOff x="6769871" y="1329286"/>
            <a:chExt cx="3143081" cy="790311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4CF61708-138E-43BD-8603-D683AA834529}"/>
                </a:ext>
              </a:extLst>
            </p:cNvPr>
            <p:cNvSpPr/>
            <p:nvPr/>
          </p:nvSpPr>
          <p:spPr>
            <a:xfrm>
              <a:off x="6769871" y="1329286"/>
              <a:ext cx="3143081" cy="7903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DAF260E-D692-4E95-A7F6-9D559F25E4C1}"/>
                </a:ext>
              </a:extLst>
            </p:cNvPr>
            <p:cNvSpPr txBox="1"/>
            <p:nvPr/>
          </p:nvSpPr>
          <p:spPr>
            <a:xfrm>
              <a:off x="7940162" y="1493608"/>
              <a:ext cx="1694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仓耳渔阳体 W03" panose="02020400000000000000" pitchFamily="18" charset="-122"/>
                  <a:ea typeface="仓耳渔阳体 W03" panose="02020400000000000000" pitchFamily="18" charset="-122"/>
                </a:rPr>
                <a:t>贰  细节篇</a:t>
              </a:r>
            </a:p>
          </p:txBody>
        </p:sp>
        <p:sp>
          <p:nvSpPr>
            <p:cNvPr id="86" name="心形 85">
              <a:extLst>
                <a:ext uri="{FF2B5EF4-FFF2-40B4-BE49-F238E27FC236}">
                  <a16:creationId xmlns:a16="http://schemas.microsoft.com/office/drawing/2014/main" id="{1A29767F-BA13-4F40-9B09-C6F17B3A495E}"/>
                </a:ext>
              </a:extLst>
            </p:cNvPr>
            <p:cNvSpPr/>
            <p:nvPr/>
          </p:nvSpPr>
          <p:spPr>
            <a:xfrm>
              <a:off x="7199698" y="1493608"/>
              <a:ext cx="520187" cy="461665"/>
            </a:xfrm>
            <a:prstGeom prst="heart">
              <a:avLst/>
            </a:prstGeom>
            <a:gradFill>
              <a:gsLst>
                <a:gs pos="0">
                  <a:srgbClr val="DF87A3"/>
                </a:gs>
                <a:gs pos="100000">
                  <a:srgbClr val="EDACA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DA46EC1-4913-4FAA-A452-A50A95FE7A6E}"/>
              </a:ext>
            </a:extLst>
          </p:cNvPr>
          <p:cNvGrpSpPr/>
          <p:nvPr/>
        </p:nvGrpSpPr>
        <p:grpSpPr>
          <a:xfrm>
            <a:off x="6622450" y="3686945"/>
            <a:ext cx="3143081" cy="790311"/>
            <a:chOff x="6769871" y="1329286"/>
            <a:chExt cx="3143081" cy="790311"/>
          </a:xfrm>
        </p:grpSpPr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21ACB081-1D9B-423F-BDE0-6CAE8EF46A83}"/>
                </a:ext>
              </a:extLst>
            </p:cNvPr>
            <p:cNvSpPr/>
            <p:nvPr/>
          </p:nvSpPr>
          <p:spPr>
            <a:xfrm>
              <a:off x="6769871" y="1329286"/>
              <a:ext cx="3143081" cy="7903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B5B3364-89B7-4EA9-9841-306C8B6404DE}"/>
                </a:ext>
              </a:extLst>
            </p:cNvPr>
            <p:cNvSpPr txBox="1"/>
            <p:nvPr/>
          </p:nvSpPr>
          <p:spPr>
            <a:xfrm>
              <a:off x="7940162" y="1493608"/>
              <a:ext cx="1694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仓耳渔阳体 W03" panose="02020400000000000000" pitchFamily="18" charset="-122"/>
                  <a:ea typeface="仓耳渔阳体 W03" panose="02020400000000000000" pitchFamily="18" charset="-122"/>
                </a:rPr>
                <a:t>叁  物料篇</a:t>
              </a:r>
            </a:p>
          </p:txBody>
        </p:sp>
        <p:sp>
          <p:nvSpPr>
            <p:cNvPr id="90" name="心形 89">
              <a:extLst>
                <a:ext uri="{FF2B5EF4-FFF2-40B4-BE49-F238E27FC236}">
                  <a16:creationId xmlns:a16="http://schemas.microsoft.com/office/drawing/2014/main" id="{271BA1F6-EEF5-4E24-9236-FBA0447E83F4}"/>
                </a:ext>
              </a:extLst>
            </p:cNvPr>
            <p:cNvSpPr/>
            <p:nvPr/>
          </p:nvSpPr>
          <p:spPr>
            <a:xfrm>
              <a:off x="7199698" y="1493608"/>
              <a:ext cx="520187" cy="461665"/>
            </a:xfrm>
            <a:prstGeom prst="heart">
              <a:avLst/>
            </a:prstGeom>
            <a:gradFill>
              <a:gsLst>
                <a:gs pos="0">
                  <a:srgbClr val="DF87A3"/>
                </a:gs>
                <a:gs pos="100000">
                  <a:srgbClr val="EDACA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80DA6E7-65F0-43BA-B1F8-6E033FC89811}"/>
              </a:ext>
            </a:extLst>
          </p:cNvPr>
          <p:cNvGrpSpPr/>
          <p:nvPr/>
        </p:nvGrpSpPr>
        <p:grpSpPr>
          <a:xfrm>
            <a:off x="7841650" y="4911835"/>
            <a:ext cx="3143081" cy="790311"/>
            <a:chOff x="6769871" y="1329286"/>
            <a:chExt cx="3143081" cy="790311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6917D1AB-D92A-41E4-950B-6A9E68EA87C9}"/>
                </a:ext>
              </a:extLst>
            </p:cNvPr>
            <p:cNvSpPr/>
            <p:nvPr/>
          </p:nvSpPr>
          <p:spPr>
            <a:xfrm>
              <a:off x="6769871" y="1329286"/>
              <a:ext cx="3143081" cy="7903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3E0FB0DF-CB3E-4347-8D51-411F52BE7DA3}"/>
                </a:ext>
              </a:extLst>
            </p:cNvPr>
            <p:cNvSpPr txBox="1"/>
            <p:nvPr/>
          </p:nvSpPr>
          <p:spPr>
            <a:xfrm>
              <a:off x="7940162" y="1493608"/>
              <a:ext cx="1694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仓耳渔阳体 W03" panose="02020400000000000000" pitchFamily="18" charset="-122"/>
                  <a:ea typeface="仓耳渔阳体 W03" panose="02020400000000000000" pitchFamily="18" charset="-122"/>
                </a:rPr>
                <a:t>肆  效果篇</a:t>
              </a:r>
            </a:p>
          </p:txBody>
        </p:sp>
        <p:sp>
          <p:nvSpPr>
            <p:cNvPr id="94" name="心形 93">
              <a:extLst>
                <a:ext uri="{FF2B5EF4-FFF2-40B4-BE49-F238E27FC236}">
                  <a16:creationId xmlns:a16="http://schemas.microsoft.com/office/drawing/2014/main" id="{8230FBD1-60F6-4905-8D88-E11C4929DDC8}"/>
                </a:ext>
              </a:extLst>
            </p:cNvPr>
            <p:cNvSpPr/>
            <p:nvPr/>
          </p:nvSpPr>
          <p:spPr>
            <a:xfrm>
              <a:off x="7199698" y="1493608"/>
              <a:ext cx="520187" cy="461665"/>
            </a:xfrm>
            <a:prstGeom prst="heart">
              <a:avLst/>
            </a:prstGeom>
            <a:gradFill>
              <a:gsLst>
                <a:gs pos="0">
                  <a:srgbClr val="DF87A3"/>
                </a:gs>
                <a:gs pos="100000">
                  <a:srgbClr val="EDACA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图形 25">
            <a:extLst>
              <a:ext uri="{FF2B5EF4-FFF2-40B4-BE49-F238E27FC236}">
                <a16:creationId xmlns:a16="http://schemas.microsoft.com/office/drawing/2014/main" id="{DA239515-31FE-40B0-8DE8-AB81E66BC2E3}"/>
              </a:ext>
            </a:extLst>
          </p:cNvPr>
          <p:cNvGrpSpPr/>
          <p:nvPr/>
        </p:nvGrpSpPr>
        <p:grpSpPr>
          <a:xfrm>
            <a:off x="10314613" y="2148400"/>
            <a:ext cx="876087" cy="527506"/>
            <a:chOff x="6840047" y="4856340"/>
            <a:chExt cx="1867222" cy="1124284"/>
          </a:xfrm>
        </p:grpSpPr>
        <p:grpSp>
          <p:nvGrpSpPr>
            <p:cNvPr id="56" name="图形 25">
              <a:extLst>
                <a:ext uri="{FF2B5EF4-FFF2-40B4-BE49-F238E27FC236}">
                  <a16:creationId xmlns:a16="http://schemas.microsoft.com/office/drawing/2014/main" id="{B75FB66B-6E8D-4CDF-96F9-C959B9E191F6}"/>
                </a:ext>
              </a:extLst>
            </p:cNvPr>
            <p:cNvGrpSpPr/>
            <p:nvPr/>
          </p:nvGrpSpPr>
          <p:grpSpPr>
            <a:xfrm>
              <a:off x="6960875" y="4897321"/>
              <a:ext cx="1504249" cy="1083303"/>
              <a:chOff x="6960875" y="4897321"/>
              <a:chExt cx="1504249" cy="1083303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D46A5FC-1A20-4755-97D4-76B586877DAF}"/>
                  </a:ext>
                </a:extLst>
              </p:cNvPr>
              <p:cNvSpPr/>
              <p:nvPr/>
            </p:nvSpPr>
            <p:spPr>
              <a:xfrm>
                <a:off x="6960875" y="4897321"/>
                <a:ext cx="1504249" cy="1083303"/>
              </a:xfrm>
              <a:custGeom>
                <a:avLst/>
                <a:gdLst>
                  <a:gd name="connsiteX0" fmla="*/ 1504250 w 1504249"/>
                  <a:gd name="connsiteY0" fmla="*/ 590431 h 1083303"/>
                  <a:gd name="connsiteX1" fmla="*/ 941724 w 1504249"/>
                  <a:gd name="connsiteY1" fmla="*/ 369791 h 1083303"/>
                  <a:gd name="connsiteX2" fmla="*/ 205157 w 1504249"/>
                  <a:gd name="connsiteY2" fmla="*/ 51871 h 1083303"/>
                  <a:gd name="connsiteX3" fmla="*/ 434241 w 1504249"/>
                  <a:gd name="connsiteY3" fmla="*/ 1031703 h 1083303"/>
                  <a:gd name="connsiteX4" fmla="*/ 1504250 w 1504249"/>
                  <a:gd name="connsiteY4" fmla="*/ 590431 h 108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4249" h="1083303">
                    <a:moveTo>
                      <a:pt x="1504250" y="590431"/>
                    </a:moveTo>
                    <a:cubicBezTo>
                      <a:pt x="1504250" y="590431"/>
                      <a:pt x="1201096" y="595872"/>
                      <a:pt x="941724" y="369791"/>
                    </a:cubicBezTo>
                    <a:cubicBezTo>
                      <a:pt x="704244" y="162802"/>
                      <a:pt x="519194" y="-116965"/>
                      <a:pt x="205157" y="51871"/>
                    </a:cubicBezTo>
                    <a:cubicBezTo>
                      <a:pt x="-150019" y="242839"/>
                      <a:pt x="-25144" y="843534"/>
                      <a:pt x="434241" y="1031703"/>
                    </a:cubicBezTo>
                    <a:cubicBezTo>
                      <a:pt x="806579" y="1184181"/>
                      <a:pt x="1384389" y="987429"/>
                      <a:pt x="1504250" y="590431"/>
                    </a:cubicBezTo>
                    <a:close/>
                  </a:path>
                </a:pathLst>
              </a:custGeom>
              <a:solidFill>
                <a:srgbClr val="EDACA9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25">
                <a:extLst>
                  <a:ext uri="{FF2B5EF4-FFF2-40B4-BE49-F238E27FC236}">
                    <a16:creationId xmlns:a16="http://schemas.microsoft.com/office/drawing/2014/main" id="{FAE74B8F-F39D-4A9C-9D9D-B3014FA3CE9F}"/>
                  </a:ext>
                </a:extLst>
              </p:cNvPr>
              <p:cNvGrpSpPr/>
              <p:nvPr/>
            </p:nvGrpSpPr>
            <p:grpSpPr>
              <a:xfrm>
                <a:off x="7114640" y="5154414"/>
                <a:ext cx="158295" cy="158303"/>
                <a:chOff x="7114640" y="5154414"/>
                <a:chExt cx="158295" cy="158303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4833DED1-994F-4FD1-870C-B1D85EB79EFA}"/>
                    </a:ext>
                  </a:extLst>
                </p:cNvPr>
                <p:cNvSpPr/>
                <p:nvPr/>
              </p:nvSpPr>
              <p:spPr>
                <a:xfrm rot="-1382075">
                  <a:off x="7133444" y="5173215"/>
                  <a:ext cx="120689" cy="120703"/>
                </a:xfrm>
                <a:custGeom>
                  <a:avLst/>
                  <a:gdLst>
                    <a:gd name="connsiteX0" fmla="*/ 120689 w 120689"/>
                    <a:gd name="connsiteY0" fmla="*/ 60352 h 120703"/>
                    <a:gd name="connsiteX1" fmla="*/ 60345 w 120689"/>
                    <a:gd name="connsiteY1" fmla="*/ 120703 h 120703"/>
                    <a:gd name="connsiteX2" fmla="*/ 0 w 120689"/>
                    <a:gd name="connsiteY2" fmla="*/ 60352 h 120703"/>
                    <a:gd name="connsiteX3" fmla="*/ 60345 w 120689"/>
                    <a:gd name="connsiteY3" fmla="*/ 0 h 120703"/>
                    <a:gd name="connsiteX4" fmla="*/ 120689 w 120689"/>
                    <a:gd name="connsiteY4" fmla="*/ 60352 h 120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689" h="120703">
                      <a:moveTo>
                        <a:pt x="120689" y="60352"/>
                      </a:moveTo>
                      <a:cubicBezTo>
                        <a:pt x="120689" y="93683"/>
                        <a:pt x="93672" y="120703"/>
                        <a:pt x="60345" y="120703"/>
                      </a:cubicBezTo>
                      <a:cubicBezTo>
                        <a:pt x="27017" y="120703"/>
                        <a:pt x="0" y="93683"/>
                        <a:pt x="0" y="60352"/>
                      </a:cubicBezTo>
                      <a:cubicBezTo>
                        <a:pt x="0" y="27020"/>
                        <a:pt x="27018" y="0"/>
                        <a:pt x="60345" y="0"/>
                      </a:cubicBezTo>
                      <a:cubicBezTo>
                        <a:pt x="93672" y="0"/>
                        <a:pt x="120689" y="27021"/>
                        <a:pt x="120689" y="60352"/>
                      </a:cubicBezTo>
                      <a:close/>
                    </a:path>
                  </a:pathLst>
                </a:custGeom>
                <a:solidFill>
                  <a:srgbClr val="DF87A3"/>
                </a:solidFill>
                <a:ln w="79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6" name="图形 25">
                  <a:extLst>
                    <a:ext uri="{FF2B5EF4-FFF2-40B4-BE49-F238E27FC236}">
                      <a16:creationId xmlns:a16="http://schemas.microsoft.com/office/drawing/2014/main" id="{88E4628A-18B2-4EC4-86F0-B92E884FFF92}"/>
                    </a:ext>
                  </a:extLst>
                </p:cNvPr>
                <p:cNvGrpSpPr/>
                <p:nvPr/>
              </p:nvGrpSpPr>
              <p:grpSpPr>
                <a:xfrm>
                  <a:off x="7126622" y="5166645"/>
                  <a:ext cx="133782" cy="133783"/>
                  <a:chOff x="7126622" y="5166645"/>
                  <a:chExt cx="133782" cy="133783"/>
                </a:xfrm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C359BD08-418B-4E0E-BE32-05102861CDD3}"/>
                      </a:ext>
                    </a:extLst>
                  </p:cNvPr>
                  <p:cNvSpPr/>
                  <p:nvPr/>
                </p:nvSpPr>
                <p:spPr>
                  <a:xfrm rot="-2628770">
                    <a:off x="7146209" y="5186223"/>
                    <a:ext cx="94609" cy="94628"/>
                  </a:xfrm>
                  <a:custGeom>
                    <a:avLst/>
                    <a:gdLst>
                      <a:gd name="connsiteX0" fmla="*/ 94609 w 94609"/>
                      <a:gd name="connsiteY0" fmla="*/ 47314 h 94628"/>
                      <a:gd name="connsiteX1" fmla="*/ 47304 w 94609"/>
                      <a:gd name="connsiteY1" fmla="*/ 94628 h 94628"/>
                      <a:gd name="connsiteX2" fmla="*/ 0 w 94609"/>
                      <a:gd name="connsiteY2" fmla="*/ 47314 h 94628"/>
                      <a:gd name="connsiteX3" fmla="*/ 47304 w 94609"/>
                      <a:gd name="connsiteY3" fmla="*/ 0 h 94628"/>
                      <a:gd name="connsiteX4" fmla="*/ 94609 w 94609"/>
                      <a:gd name="connsiteY4" fmla="*/ 47314 h 94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609" h="94628">
                        <a:moveTo>
                          <a:pt x="94609" y="47314"/>
                        </a:moveTo>
                        <a:cubicBezTo>
                          <a:pt x="94609" y="73445"/>
                          <a:pt x="73430" y="94628"/>
                          <a:pt x="47304" y="94628"/>
                        </a:cubicBezTo>
                        <a:cubicBezTo>
                          <a:pt x="21179" y="94628"/>
                          <a:pt x="0" y="73445"/>
                          <a:pt x="0" y="47314"/>
                        </a:cubicBezTo>
                        <a:cubicBezTo>
                          <a:pt x="0" y="21183"/>
                          <a:pt x="21179" y="0"/>
                          <a:pt x="47304" y="0"/>
                        </a:cubicBezTo>
                        <a:cubicBezTo>
                          <a:pt x="73430" y="0"/>
                          <a:pt x="94609" y="21183"/>
                          <a:pt x="94609" y="47314"/>
                        </a:cubicBezTo>
                        <a:close/>
                      </a:path>
                    </a:pathLst>
                  </a:custGeom>
                  <a:solidFill>
                    <a:srgbClr val="3C3433"/>
                  </a:solidFill>
                  <a:ln w="79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C990AFE5-FF0B-4653-A785-EA8B9D6CBCCF}"/>
                      </a:ext>
                    </a:extLst>
                  </p:cNvPr>
                  <p:cNvSpPr/>
                  <p:nvPr/>
                </p:nvSpPr>
                <p:spPr>
                  <a:xfrm rot="-2628770">
                    <a:off x="7161569" y="5202813"/>
                    <a:ext cx="33513" cy="33549"/>
                  </a:xfrm>
                  <a:custGeom>
                    <a:avLst/>
                    <a:gdLst>
                      <a:gd name="connsiteX0" fmla="*/ 33513 w 33513"/>
                      <a:gd name="connsiteY0" fmla="*/ 16775 h 33549"/>
                      <a:gd name="connsiteX1" fmla="*/ 16757 w 33513"/>
                      <a:gd name="connsiteY1" fmla="*/ 33550 h 33549"/>
                      <a:gd name="connsiteX2" fmla="*/ 0 w 33513"/>
                      <a:gd name="connsiteY2" fmla="*/ 16775 h 33549"/>
                      <a:gd name="connsiteX3" fmla="*/ 16757 w 33513"/>
                      <a:gd name="connsiteY3" fmla="*/ 0 h 33549"/>
                      <a:gd name="connsiteX4" fmla="*/ 33513 w 33513"/>
                      <a:gd name="connsiteY4" fmla="*/ 16775 h 33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13" h="33549">
                        <a:moveTo>
                          <a:pt x="33513" y="16775"/>
                        </a:moveTo>
                        <a:cubicBezTo>
                          <a:pt x="33513" y="26040"/>
                          <a:pt x="26011" y="33550"/>
                          <a:pt x="16757" y="33550"/>
                        </a:cubicBezTo>
                        <a:cubicBezTo>
                          <a:pt x="7502" y="33550"/>
                          <a:pt x="0" y="26040"/>
                          <a:pt x="0" y="16775"/>
                        </a:cubicBezTo>
                        <a:cubicBezTo>
                          <a:pt x="0" y="7511"/>
                          <a:pt x="7502" y="0"/>
                          <a:pt x="16757" y="0"/>
                        </a:cubicBezTo>
                        <a:cubicBezTo>
                          <a:pt x="26011" y="0"/>
                          <a:pt x="33513" y="7511"/>
                          <a:pt x="33513" y="167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9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57" name="图形 25">
              <a:extLst>
                <a:ext uri="{FF2B5EF4-FFF2-40B4-BE49-F238E27FC236}">
                  <a16:creationId xmlns:a16="http://schemas.microsoft.com/office/drawing/2014/main" id="{8E220B99-EEDE-4017-912B-0FA6944326A1}"/>
                </a:ext>
              </a:extLst>
            </p:cNvPr>
            <p:cNvGrpSpPr/>
            <p:nvPr/>
          </p:nvGrpSpPr>
          <p:grpSpPr>
            <a:xfrm>
              <a:off x="7004427" y="4856340"/>
              <a:ext cx="205074" cy="156083"/>
              <a:chOff x="7004427" y="4856340"/>
              <a:chExt cx="205074" cy="156083"/>
            </a:xfrm>
            <a:solidFill>
              <a:srgbClr val="DF87A3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7707D79-8D94-48B7-BC56-3DD58F29E10B}"/>
                  </a:ext>
                </a:extLst>
              </p:cNvPr>
              <p:cNvSpPr/>
              <p:nvPr/>
            </p:nvSpPr>
            <p:spPr>
              <a:xfrm>
                <a:off x="7004427" y="4856340"/>
                <a:ext cx="205074" cy="156083"/>
              </a:xfrm>
              <a:custGeom>
                <a:avLst/>
                <a:gdLst>
                  <a:gd name="connsiteX0" fmla="*/ 166822 w 205074"/>
                  <a:gd name="connsiteY0" fmla="*/ 145105 h 156083"/>
                  <a:gd name="connsiteX1" fmla="*/ 152470 w 205074"/>
                  <a:gd name="connsiteY1" fmla="*/ 156083 h 156083"/>
                  <a:gd name="connsiteX2" fmla="*/ 152117 w 205074"/>
                  <a:gd name="connsiteY2" fmla="*/ 155624 h 156083"/>
                  <a:gd name="connsiteX3" fmla="*/ 10526 w 205074"/>
                  <a:gd name="connsiteY3" fmla="*/ 124533 h 156083"/>
                  <a:gd name="connsiteX4" fmla="*/ 0 w 205074"/>
                  <a:gd name="connsiteY4" fmla="*/ 109838 h 156083"/>
                  <a:gd name="connsiteX5" fmla="*/ 133889 w 205074"/>
                  <a:gd name="connsiteY5" fmla="*/ 113676 h 156083"/>
                  <a:gd name="connsiteX6" fmla="*/ 133400 w 205074"/>
                  <a:gd name="connsiteY6" fmla="*/ 79282 h 156083"/>
                  <a:gd name="connsiteX7" fmla="*/ 195560 w 205074"/>
                  <a:gd name="connsiteY7" fmla="*/ 0 h 156083"/>
                  <a:gd name="connsiteX8" fmla="*/ 205075 w 205074"/>
                  <a:gd name="connsiteY8" fmla="*/ 15359 h 156083"/>
                  <a:gd name="connsiteX9" fmla="*/ 151180 w 205074"/>
                  <a:gd name="connsiteY9" fmla="*/ 82453 h 156083"/>
                  <a:gd name="connsiteX10" fmla="*/ 166683 w 205074"/>
                  <a:gd name="connsiteY10" fmla="*/ 144900 h 156083"/>
                  <a:gd name="connsiteX11" fmla="*/ 166822 w 205074"/>
                  <a:gd name="connsiteY11" fmla="*/ 145105 h 15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074" h="156083">
                    <a:moveTo>
                      <a:pt x="166822" y="145105"/>
                    </a:moveTo>
                    <a:lnTo>
                      <a:pt x="152470" y="156083"/>
                    </a:lnTo>
                    <a:cubicBezTo>
                      <a:pt x="152409" y="156005"/>
                      <a:pt x="152291" y="155851"/>
                      <a:pt x="152117" y="155624"/>
                    </a:cubicBezTo>
                    <a:cubicBezTo>
                      <a:pt x="147081" y="149053"/>
                      <a:pt x="84855" y="71254"/>
                      <a:pt x="10526" y="124533"/>
                    </a:cubicBezTo>
                    <a:lnTo>
                      <a:pt x="0" y="109838"/>
                    </a:lnTo>
                    <a:cubicBezTo>
                      <a:pt x="54253" y="70960"/>
                      <a:pt x="103254" y="91137"/>
                      <a:pt x="133889" y="113676"/>
                    </a:cubicBezTo>
                    <a:cubicBezTo>
                      <a:pt x="131832" y="103395"/>
                      <a:pt x="131171" y="91722"/>
                      <a:pt x="133400" y="79282"/>
                    </a:cubicBezTo>
                    <a:cubicBezTo>
                      <a:pt x="138809" y="48878"/>
                      <a:pt x="159716" y="22208"/>
                      <a:pt x="195560" y="0"/>
                    </a:cubicBezTo>
                    <a:lnTo>
                      <a:pt x="205075" y="15359"/>
                    </a:lnTo>
                    <a:cubicBezTo>
                      <a:pt x="173794" y="34743"/>
                      <a:pt x="155671" y="57291"/>
                      <a:pt x="151180" y="82453"/>
                    </a:cubicBezTo>
                    <a:cubicBezTo>
                      <a:pt x="145169" y="116223"/>
                      <a:pt x="165771" y="143718"/>
                      <a:pt x="166683" y="144900"/>
                    </a:cubicBezTo>
                    <a:cubicBezTo>
                      <a:pt x="166745" y="145015"/>
                      <a:pt x="166802" y="145074"/>
                      <a:pt x="166822" y="145105"/>
                    </a:cubicBezTo>
                    <a:close/>
                  </a:path>
                </a:pathLst>
              </a:custGeom>
              <a:solidFill>
                <a:srgbClr val="DF87A3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468AAEA-0C05-4F9E-991B-CBCFFA7C706E}"/>
                  </a:ext>
                </a:extLst>
              </p:cNvPr>
              <p:cNvSpPr/>
              <p:nvPr/>
            </p:nvSpPr>
            <p:spPr>
              <a:xfrm>
                <a:off x="7046307" y="4856345"/>
                <a:ext cx="118211" cy="147346"/>
              </a:xfrm>
              <a:custGeom>
                <a:avLst/>
                <a:gdLst>
                  <a:gd name="connsiteX0" fmla="*/ 118211 w 118211"/>
                  <a:gd name="connsiteY0" fmla="*/ 139441 h 147346"/>
                  <a:gd name="connsiteX1" fmla="*/ 101963 w 118211"/>
                  <a:gd name="connsiteY1" fmla="*/ 147346 h 147346"/>
                  <a:gd name="connsiteX2" fmla="*/ 0 w 118211"/>
                  <a:gd name="connsiteY2" fmla="*/ 16925 h 147346"/>
                  <a:gd name="connsiteX3" fmla="*/ 6298 w 118211"/>
                  <a:gd name="connsiteY3" fmla="*/ 0 h 147346"/>
                  <a:gd name="connsiteX4" fmla="*/ 118211 w 118211"/>
                  <a:gd name="connsiteY4" fmla="*/ 139441 h 14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211" h="147346">
                    <a:moveTo>
                      <a:pt x="118211" y="139441"/>
                    </a:moveTo>
                    <a:lnTo>
                      <a:pt x="101963" y="147346"/>
                    </a:lnTo>
                    <a:cubicBezTo>
                      <a:pt x="86673" y="115933"/>
                      <a:pt x="38571" y="31288"/>
                      <a:pt x="0" y="16925"/>
                    </a:cubicBezTo>
                    <a:lnTo>
                      <a:pt x="6298" y="0"/>
                    </a:lnTo>
                    <a:cubicBezTo>
                      <a:pt x="59530" y="19823"/>
                      <a:pt x="115851" y="134563"/>
                      <a:pt x="118211" y="139441"/>
                    </a:cubicBezTo>
                    <a:close/>
                  </a:path>
                </a:pathLst>
              </a:custGeom>
              <a:solidFill>
                <a:srgbClr val="DF87A3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CFC2299-696A-419D-ADBD-04655E765728}"/>
                </a:ext>
              </a:extLst>
            </p:cNvPr>
            <p:cNvSpPr/>
            <p:nvPr/>
          </p:nvSpPr>
          <p:spPr>
            <a:xfrm>
              <a:off x="6840047" y="5285549"/>
              <a:ext cx="145075" cy="193408"/>
            </a:xfrm>
            <a:custGeom>
              <a:avLst/>
              <a:gdLst>
                <a:gd name="connsiteX0" fmla="*/ 121376 w 145075"/>
                <a:gd name="connsiteY0" fmla="*/ 0 h 193408"/>
                <a:gd name="connsiteX1" fmla="*/ 336 w 145075"/>
                <a:gd name="connsiteY1" fmla="*/ 119870 h 193408"/>
                <a:gd name="connsiteX2" fmla="*/ 145076 w 145075"/>
                <a:gd name="connsiteY2" fmla="*/ 193408 h 193408"/>
                <a:gd name="connsiteX3" fmla="*/ 121376 w 145075"/>
                <a:gd name="connsiteY3" fmla="*/ 0 h 19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075" h="193408">
                  <a:moveTo>
                    <a:pt x="121376" y="0"/>
                  </a:moveTo>
                  <a:cubicBezTo>
                    <a:pt x="121376" y="0"/>
                    <a:pt x="-7414" y="93052"/>
                    <a:pt x="336" y="119870"/>
                  </a:cubicBezTo>
                  <a:cubicBezTo>
                    <a:pt x="8073" y="146689"/>
                    <a:pt x="145076" y="193408"/>
                    <a:pt x="145076" y="193408"/>
                  </a:cubicBezTo>
                  <a:cubicBezTo>
                    <a:pt x="145076" y="193408"/>
                    <a:pt x="115561" y="64987"/>
                    <a:pt x="121376" y="0"/>
                  </a:cubicBezTo>
                  <a:close/>
                </a:path>
              </a:pathLst>
            </a:custGeom>
            <a:solidFill>
              <a:srgbClr val="FFEC00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FE9C137-5429-43F3-A7C6-B0C285555727}"/>
                </a:ext>
              </a:extLst>
            </p:cNvPr>
            <p:cNvSpPr/>
            <p:nvPr/>
          </p:nvSpPr>
          <p:spPr>
            <a:xfrm>
              <a:off x="7431730" y="5177869"/>
              <a:ext cx="715818" cy="437033"/>
            </a:xfrm>
            <a:custGeom>
              <a:avLst/>
              <a:gdLst>
                <a:gd name="connsiteX0" fmla="*/ 715818 w 715818"/>
                <a:gd name="connsiteY0" fmla="*/ 0 h 437033"/>
                <a:gd name="connsiteX1" fmla="*/ 293457 w 715818"/>
                <a:gd name="connsiteY1" fmla="*/ 436730 h 437033"/>
                <a:gd name="connsiteX2" fmla="*/ 112128 w 715818"/>
                <a:gd name="connsiteY2" fmla="*/ 57885 h 437033"/>
                <a:gd name="connsiteX3" fmla="*/ 715818 w 715818"/>
                <a:gd name="connsiteY3" fmla="*/ 0 h 43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5818" h="437033">
                  <a:moveTo>
                    <a:pt x="715818" y="0"/>
                  </a:moveTo>
                  <a:cubicBezTo>
                    <a:pt x="715818" y="0"/>
                    <a:pt x="615244" y="425335"/>
                    <a:pt x="293457" y="436730"/>
                  </a:cubicBezTo>
                  <a:cubicBezTo>
                    <a:pt x="-28330" y="448125"/>
                    <a:pt x="-80303" y="135308"/>
                    <a:pt x="112128" y="57885"/>
                  </a:cubicBezTo>
                  <a:cubicBezTo>
                    <a:pt x="304557" y="-19537"/>
                    <a:pt x="511356" y="142084"/>
                    <a:pt x="715818" y="0"/>
                  </a:cubicBezTo>
                  <a:close/>
                </a:path>
              </a:pathLst>
            </a:custGeom>
            <a:solidFill>
              <a:srgbClr val="DF87A3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F6E386F-08AA-4DCC-91C2-5580B3D309F6}"/>
                </a:ext>
              </a:extLst>
            </p:cNvPr>
            <p:cNvSpPr/>
            <p:nvPr/>
          </p:nvSpPr>
          <p:spPr>
            <a:xfrm>
              <a:off x="8361847" y="5209390"/>
              <a:ext cx="345421" cy="364757"/>
            </a:xfrm>
            <a:custGeom>
              <a:avLst/>
              <a:gdLst>
                <a:gd name="connsiteX0" fmla="*/ 3490 w 345421"/>
                <a:gd name="connsiteY0" fmla="*/ 269705 h 364757"/>
                <a:gd name="connsiteX1" fmla="*/ 69500 w 345421"/>
                <a:gd name="connsiteY1" fmla="*/ 9881 h 364757"/>
                <a:gd name="connsiteX2" fmla="*/ 207606 w 345421"/>
                <a:gd name="connsiteY2" fmla="*/ 99723 h 364757"/>
                <a:gd name="connsiteX3" fmla="*/ 345378 w 345421"/>
                <a:gd name="connsiteY3" fmla="*/ 193317 h 364757"/>
                <a:gd name="connsiteX4" fmla="*/ 68558 w 345421"/>
                <a:gd name="connsiteY4" fmla="*/ 364758 h 364757"/>
                <a:gd name="connsiteX5" fmla="*/ 3490 w 345421"/>
                <a:gd name="connsiteY5" fmla="*/ 269705 h 36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5421" h="364757">
                  <a:moveTo>
                    <a:pt x="3490" y="269705"/>
                  </a:moveTo>
                  <a:cubicBezTo>
                    <a:pt x="3490" y="269705"/>
                    <a:pt x="-22910" y="57044"/>
                    <a:pt x="69500" y="9881"/>
                  </a:cubicBezTo>
                  <a:cubicBezTo>
                    <a:pt x="161907" y="-37286"/>
                    <a:pt x="207606" y="99723"/>
                    <a:pt x="207606" y="99723"/>
                  </a:cubicBezTo>
                  <a:cubicBezTo>
                    <a:pt x="207606" y="99723"/>
                    <a:pt x="342362" y="100804"/>
                    <a:pt x="345378" y="193317"/>
                  </a:cubicBezTo>
                  <a:cubicBezTo>
                    <a:pt x="349416" y="317152"/>
                    <a:pt x="68558" y="364758"/>
                    <a:pt x="68558" y="364758"/>
                  </a:cubicBezTo>
                  <a:cubicBezTo>
                    <a:pt x="68558" y="364758"/>
                    <a:pt x="49620" y="290104"/>
                    <a:pt x="3490" y="269705"/>
                  </a:cubicBezTo>
                  <a:close/>
                </a:path>
              </a:pathLst>
            </a:custGeom>
            <a:solidFill>
              <a:srgbClr val="DF87A3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图形 25">
            <a:extLst>
              <a:ext uri="{FF2B5EF4-FFF2-40B4-BE49-F238E27FC236}">
                <a16:creationId xmlns:a16="http://schemas.microsoft.com/office/drawing/2014/main" id="{9D157BC3-2AD3-499A-875A-56F00732B2BF}"/>
              </a:ext>
            </a:extLst>
          </p:cNvPr>
          <p:cNvGrpSpPr/>
          <p:nvPr/>
        </p:nvGrpSpPr>
        <p:grpSpPr>
          <a:xfrm>
            <a:off x="10314613" y="4595115"/>
            <a:ext cx="876087" cy="527506"/>
            <a:chOff x="6840047" y="4856340"/>
            <a:chExt cx="1867222" cy="1124284"/>
          </a:xfrm>
        </p:grpSpPr>
        <p:grpSp>
          <p:nvGrpSpPr>
            <p:cNvPr id="96" name="图形 25">
              <a:extLst>
                <a:ext uri="{FF2B5EF4-FFF2-40B4-BE49-F238E27FC236}">
                  <a16:creationId xmlns:a16="http://schemas.microsoft.com/office/drawing/2014/main" id="{B49BD73B-89AB-482B-929E-6BCF0BA5BDEB}"/>
                </a:ext>
              </a:extLst>
            </p:cNvPr>
            <p:cNvGrpSpPr/>
            <p:nvPr/>
          </p:nvGrpSpPr>
          <p:grpSpPr>
            <a:xfrm>
              <a:off x="6960875" y="4897321"/>
              <a:ext cx="1504249" cy="1083303"/>
              <a:chOff x="6960875" y="4897321"/>
              <a:chExt cx="1504249" cy="1083303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9E26CBF-2A88-4D7B-9869-FEA0741DBC74}"/>
                  </a:ext>
                </a:extLst>
              </p:cNvPr>
              <p:cNvSpPr/>
              <p:nvPr/>
            </p:nvSpPr>
            <p:spPr>
              <a:xfrm>
                <a:off x="6960875" y="4897321"/>
                <a:ext cx="1504249" cy="1083303"/>
              </a:xfrm>
              <a:custGeom>
                <a:avLst/>
                <a:gdLst>
                  <a:gd name="connsiteX0" fmla="*/ 1504250 w 1504249"/>
                  <a:gd name="connsiteY0" fmla="*/ 590431 h 1083303"/>
                  <a:gd name="connsiteX1" fmla="*/ 941724 w 1504249"/>
                  <a:gd name="connsiteY1" fmla="*/ 369791 h 1083303"/>
                  <a:gd name="connsiteX2" fmla="*/ 205157 w 1504249"/>
                  <a:gd name="connsiteY2" fmla="*/ 51871 h 1083303"/>
                  <a:gd name="connsiteX3" fmla="*/ 434241 w 1504249"/>
                  <a:gd name="connsiteY3" fmla="*/ 1031703 h 1083303"/>
                  <a:gd name="connsiteX4" fmla="*/ 1504250 w 1504249"/>
                  <a:gd name="connsiteY4" fmla="*/ 590431 h 1083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4249" h="1083303">
                    <a:moveTo>
                      <a:pt x="1504250" y="590431"/>
                    </a:moveTo>
                    <a:cubicBezTo>
                      <a:pt x="1504250" y="590431"/>
                      <a:pt x="1201096" y="595872"/>
                      <a:pt x="941724" y="369791"/>
                    </a:cubicBezTo>
                    <a:cubicBezTo>
                      <a:pt x="704244" y="162802"/>
                      <a:pt x="519194" y="-116965"/>
                      <a:pt x="205157" y="51871"/>
                    </a:cubicBezTo>
                    <a:cubicBezTo>
                      <a:pt x="-150019" y="242839"/>
                      <a:pt x="-25144" y="843534"/>
                      <a:pt x="434241" y="1031703"/>
                    </a:cubicBezTo>
                    <a:cubicBezTo>
                      <a:pt x="806579" y="1184181"/>
                      <a:pt x="1384389" y="987429"/>
                      <a:pt x="1504250" y="590431"/>
                    </a:cubicBezTo>
                    <a:close/>
                  </a:path>
                </a:pathLst>
              </a:custGeom>
              <a:solidFill>
                <a:srgbClr val="EDACA9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4" name="图形 25">
                <a:extLst>
                  <a:ext uri="{FF2B5EF4-FFF2-40B4-BE49-F238E27FC236}">
                    <a16:creationId xmlns:a16="http://schemas.microsoft.com/office/drawing/2014/main" id="{98423E84-F004-4F46-8764-73F10DA56F3E}"/>
                  </a:ext>
                </a:extLst>
              </p:cNvPr>
              <p:cNvGrpSpPr/>
              <p:nvPr/>
            </p:nvGrpSpPr>
            <p:grpSpPr>
              <a:xfrm>
                <a:off x="7114640" y="5154414"/>
                <a:ext cx="158295" cy="158303"/>
                <a:chOff x="7114640" y="5154414"/>
                <a:chExt cx="158295" cy="158303"/>
              </a:xfrm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8E9D9D92-0D1D-485C-9C88-CF39356985A0}"/>
                    </a:ext>
                  </a:extLst>
                </p:cNvPr>
                <p:cNvSpPr/>
                <p:nvPr/>
              </p:nvSpPr>
              <p:spPr>
                <a:xfrm rot="-1382075">
                  <a:off x="7133444" y="5173215"/>
                  <a:ext cx="120689" cy="120703"/>
                </a:xfrm>
                <a:custGeom>
                  <a:avLst/>
                  <a:gdLst>
                    <a:gd name="connsiteX0" fmla="*/ 120689 w 120689"/>
                    <a:gd name="connsiteY0" fmla="*/ 60352 h 120703"/>
                    <a:gd name="connsiteX1" fmla="*/ 60345 w 120689"/>
                    <a:gd name="connsiteY1" fmla="*/ 120703 h 120703"/>
                    <a:gd name="connsiteX2" fmla="*/ 0 w 120689"/>
                    <a:gd name="connsiteY2" fmla="*/ 60352 h 120703"/>
                    <a:gd name="connsiteX3" fmla="*/ 60345 w 120689"/>
                    <a:gd name="connsiteY3" fmla="*/ 0 h 120703"/>
                    <a:gd name="connsiteX4" fmla="*/ 120689 w 120689"/>
                    <a:gd name="connsiteY4" fmla="*/ 60352 h 120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689" h="120703">
                      <a:moveTo>
                        <a:pt x="120689" y="60352"/>
                      </a:moveTo>
                      <a:cubicBezTo>
                        <a:pt x="120689" y="93683"/>
                        <a:pt x="93672" y="120703"/>
                        <a:pt x="60345" y="120703"/>
                      </a:cubicBezTo>
                      <a:cubicBezTo>
                        <a:pt x="27017" y="120703"/>
                        <a:pt x="0" y="93683"/>
                        <a:pt x="0" y="60352"/>
                      </a:cubicBezTo>
                      <a:cubicBezTo>
                        <a:pt x="0" y="27020"/>
                        <a:pt x="27018" y="0"/>
                        <a:pt x="60345" y="0"/>
                      </a:cubicBezTo>
                      <a:cubicBezTo>
                        <a:pt x="93672" y="0"/>
                        <a:pt x="120689" y="27021"/>
                        <a:pt x="120689" y="60352"/>
                      </a:cubicBezTo>
                      <a:close/>
                    </a:path>
                  </a:pathLst>
                </a:custGeom>
                <a:solidFill>
                  <a:srgbClr val="DF87A3"/>
                </a:solidFill>
                <a:ln w="79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6" name="图形 25">
                  <a:extLst>
                    <a:ext uri="{FF2B5EF4-FFF2-40B4-BE49-F238E27FC236}">
                      <a16:creationId xmlns:a16="http://schemas.microsoft.com/office/drawing/2014/main" id="{913B6D96-9000-45D6-A4C1-B661C78F01CB}"/>
                    </a:ext>
                  </a:extLst>
                </p:cNvPr>
                <p:cNvGrpSpPr/>
                <p:nvPr/>
              </p:nvGrpSpPr>
              <p:grpSpPr>
                <a:xfrm>
                  <a:off x="7126622" y="5166645"/>
                  <a:ext cx="133782" cy="133783"/>
                  <a:chOff x="7126622" y="5166645"/>
                  <a:chExt cx="133782" cy="133783"/>
                </a:xfrm>
              </p:grpSpPr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0CC1E5CC-0D16-47A1-A22D-17A6906C3A09}"/>
                      </a:ext>
                    </a:extLst>
                  </p:cNvPr>
                  <p:cNvSpPr/>
                  <p:nvPr/>
                </p:nvSpPr>
                <p:spPr>
                  <a:xfrm rot="-2628770">
                    <a:off x="7146209" y="5186223"/>
                    <a:ext cx="94609" cy="94628"/>
                  </a:xfrm>
                  <a:custGeom>
                    <a:avLst/>
                    <a:gdLst>
                      <a:gd name="connsiteX0" fmla="*/ 94609 w 94609"/>
                      <a:gd name="connsiteY0" fmla="*/ 47314 h 94628"/>
                      <a:gd name="connsiteX1" fmla="*/ 47304 w 94609"/>
                      <a:gd name="connsiteY1" fmla="*/ 94628 h 94628"/>
                      <a:gd name="connsiteX2" fmla="*/ 0 w 94609"/>
                      <a:gd name="connsiteY2" fmla="*/ 47314 h 94628"/>
                      <a:gd name="connsiteX3" fmla="*/ 47304 w 94609"/>
                      <a:gd name="connsiteY3" fmla="*/ 0 h 94628"/>
                      <a:gd name="connsiteX4" fmla="*/ 94609 w 94609"/>
                      <a:gd name="connsiteY4" fmla="*/ 47314 h 94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4609" h="94628">
                        <a:moveTo>
                          <a:pt x="94609" y="47314"/>
                        </a:moveTo>
                        <a:cubicBezTo>
                          <a:pt x="94609" y="73445"/>
                          <a:pt x="73430" y="94628"/>
                          <a:pt x="47304" y="94628"/>
                        </a:cubicBezTo>
                        <a:cubicBezTo>
                          <a:pt x="21179" y="94628"/>
                          <a:pt x="0" y="73445"/>
                          <a:pt x="0" y="47314"/>
                        </a:cubicBezTo>
                        <a:cubicBezTo>
                          <a:pt x="0" y="21183"/>
                          <a:pt x="21179" y="0"/>
                          <a:pt x="47304" y="0"/>
                        </a:cubicBezTo>
                        <a:cubicBezTo>
                          <a:pt x="73430" y="0"/>
                          <a:pt x="94609" y="21183"/>
                          <a:pt x="94609" y="47314"/>
                        </a:cubicBezTo>
                        <a:close/>
                      </a:path>
                    </a:pathLst>
                  </a:custGeom>
                  <a:solidFill>
                    <a:srgbClr val="3C3433"/>
                  </a:solidFill>
                  <a:ln w="79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0B5862AB-777E-4148-B02F-B117B150E15C}"/>
                      </a:ext>
                    </a:extLst>
                  </p:cNvPr>
                  <p:cNvSpPr/>
                  <p:nvPr/>
                </p:nvSpPr>
                <p:spPr>
                  <a:xfrm rot="-2628770">
                    <a:off x="7161569" y="5202813"/>
                    <a:ext cx="33513" cy="33549"/>
                  </a:xfrm>
                  <a:custGeom>
                    <a:avLst/>
                    <a:gdLst>
                      <a:gd name="connsiteX0" fmla="*/ 33513 w 33513"/>
                      <a:gd name="connsiteY0" fmla="*/ 16775 h 33549"/>
                      <a:gd name="connsiteX1" fmla="*/ 16757 w 33513"/>
                      <a:gd name="connsiteY1" fmla="*/ 33550 h 33549"/>
                      <a:gd name="connsiteX2" fmla="*/ 0 w 33513"/>
                      <a:gd name="connsiteY2" fmla="*/ 16775 h 33549"/>
                      <a:gd name="connsiteX3" fmla="*/ 16757 w 33513"/>
                      <a:gd name="connsiteY3" fmla="*/ 0 h 33549"/>
                      <a:gd name="connsiteX4" fmla="*/ 33513 w 33513"/>
                      <a:gd name="connsiteY4" fmla="*/ 16775 h 33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13" h="33549">
                        <a:moveTo>
                          <a:pt x="33513" y="16775"/>
                        </a:moveTo>
                        <a:cubicBezTo>
                          <a:pt x="33513" y="26040"/>
                          <a:pt x="26011" y="33550"/>
                          <a:pt x="16757" y="33550"/>
                        </a:cubicBezTo>
                        <a:cubicBezTo>
                          <a:pt x="7502" y="33550"/>
                          <a:pt x="0" y="26040"/>
                          <a:pt x="0" y="16775"/>
                        </a:cubicBezTo>
                        <a:cubicBezTo>
                          <a:pt x="0" y="7511"/>
                          <a:pt x="7502" y="0"/>
                          <a:pt x="16757" y="0"/>
                        </a:cubicBezTo>
                        <a:cubicBezTo>
                          <a:pt x="26011" y="0"/>
                          <a:pt x="33513" y="7511"/>
                          <a:pt x="33513" y="1677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9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7" name="图形 25">
              <a:extLst>
                <a:ext uri="{FF2B5EF4-FFF2-40B4-BE49-F238E27FC236}">
                  <a16:creationId xmlns:a16="http://schemas.microsoft.com/office/drawing/2014/main" id="{1F2B5F99-E51B-4791-AC04-C4C1BD0ED0B3}"/>
                </a:ext>
              </a:extLst>
            </p:cNvPr>
            <p:cNvGrpSpPr/>
            <p:nvPr/>
          </p:nvGrpSpPr>
          <p:grpSpPr>
            <a:xfrm>
              <a:off x="7004427" y="4856340"/>
              <a:ext cx="205074" cy="156083"/>
              <a:chOff x="7004427" y="4856340"/>
              <a:chExt cx="205074" cy="156083"/>
            </a:xfrm>
            <a:solidFill>
              <a:srgbClr val="DF87A3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D21A393-9471-41F3-8A38-AFE65158D988}"/>
                  </a:ext>
                </a:extLst>
              </p:cNvPr>
              <p:cNvSpPr/>
              <p:nvPr/>
            </p:nvSpPr>
            <p:spPr>
              <a:xfrm>
                <a:off x="7004427" y="4856340"/>
                <a:ext cx="205074" cy="156083"/>
              </a:xfrm>
              <a:custGeom>
                <a:avLst/>
                <a:gdLst>
                  <a:gd name="connsiteX0" fmla="*/ 166822 w 205074"/>
                  <a:gd name="connsiteY0" fmla="*/ 145105 h 156083"/>
                  <a:gd name="connsiteX1" fmla="*/ 152470 w 205074"/>
                  <a:gd name="connsiteY1" fmla="*/ 156083 h 156083"/>
                  <a:gd name="connsiteX2" fmla="*/ 152117 w 205074"/>
                  <a:gd name="connsiteY2" fmla="*/ 155624 h 156083"/>
                  <a:gd name="connsiteX3" fmla="*/ 10526 w 205074"/>
                  <a:gd name="connsiteY3" fmla="*/ 124533 h 156083"/>
                  <a:gd name="connsiteX4" fmla="*/ 0 w 205074"/>
                  <a:gd name="connsiteY4" fmla="*/ 109838 h 156083"/>
                  <a:gd name="connsiteX5" fmla="*/ 133889 w 205074"/>
                  <a:gd name="connsiteY5" fmla="*/ 113676 h 156083"/>
                  <a:gd name="connsiteX6" fmla="*/ 133400 w 205074"/>
                  <a:gd name="connsiteY6" fmla="*/ 79282 h 156083"/>
                  <a:gd name="connsiteX7" fmla="*/ 195560 w 205074"/>
                  <a:gd name="connsiteY7" fmla="*/ 0 h 156083"/>
                  <a:gd name="connsiteX8" fmla="*/ 205075 w 205074"/>
                  <a:gd name="connsiteY8" fmla="*/ 15359 h 156083"/>
                  <a:gd name="connsiteX9" fmla="*/ 151180 w 205074"/>
                  <a:gd name="connsiteY9" fmla="*/ 82453 h 156083"/>
                  <a:gd name="connsiteX10" fmla="*/ 166683 w 205074"/>
                  <a:gd name="connsiteY10" fmla="*/ 144900 h 156083"/>
                  <a:gd name="connsiteX11" fmla="*/ 166822 w 205074"/>
                  <a:gd name="connsiteY11" fmla="*/ 145105 h 15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074" h="156083">
                    <a:moveTo>
                      <a:pt x="166822" y="145105"/>
                    </a:moveTo>
                    <a:lnTo>
                      <a:pt x="152470" y="156083"/>
                    </a:lnTo>
                    <a:cubicBezTo>
                      <a:pt x="152409" y="156005"/>
                      <a:pt x="152291" y="155851"/>
                      <a:pt x="152117" y="155624"/>
                    </a:cubicBezTo>
                    <a:cubicBezTo>
                      <a:pt x="147081" y="149053"/>
                      <a:pt x="84855" y="71254"/>
                      <a:pt x="10526" y="124533"/>
                    </a:cubicBezTo>
                    <a:lnTo>
                      <a:pt x="0" y="109838"/>
                    </a:lnTo>
                    <a:cubicBezTo>
                      <a:pt x="54253" y="70960"/>
                      <a:pt x="103254" y="91137"/>
                      <a:pt x="133889" y="113676"/>
                    </a:cubicBezTo>
                    <a:cubicBezTo>
                      <a:pt x="131832" y="103395"/>
                      <a:pt x="131171" y="91722"/>
                      <a:pt x="133400" y="79282"/>
                    </a:cubicBezTo>
                    <a:cubicBezTo>
                      <a:pt x="138809" y="48878"/>
                      <a:pt x="159716" y="22208"/>
                      <a:pt x="195560" y="0"/>
                    </a:cubicBezTo>
                    <a:lnTo>
                      <a:pt x="205075" y="15359"/>
                    </a:lnTo>
                    <a:cubicBezTo>
                      <a:pt x="173794" y="34743"/>
                      <a:pt x="155671" y="57291"/>
                      <a:pt x="151180" y="82453"/>
                    </a:cubicBezTo>
                    <a:cubicBezTo>
                      <a:pt x="145169" y="116223"/>
                      <a:pt x="165771" y="143718"/>
                      <a:pt x="166683" y="144900"/>
                    </a:cubicBezTo>
                    <a:cubicBezTo>
                      <a:pt x="166745" y="145015"/>
                      <a:pt x="166802" y="145074"/>
                      <a:pt x="166822" y="145105"/>
                    </a:cubicBezTo>
                    <a:close/>
                  </a:path>
                </a:pathLst>
              </a:custGeom>
              <a:solidFill>
                <a:srgbClr val="DF87A3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9B89371-9373-4EBC-8D03-D6BB74050C1A}"/>
                  </a:ext>
                </a:extLst>
              </p:cNvPr>
              <p:cNvSpPr/>
              <p:nvPr/>
            </p:nvSpPr>
            <p:spPr>
              <a:xfrm>
                <a:off x="7046307" y="4856345"/>
                <a:ext cx="118211" cy="147346"/>
              </a:xfrm>
              <a:custGeom>
                <a:avLst/>
                <a:gdLst>
                  <a:gd name="connsiteX0" fmla="*/ 118211 w 118211"/>
                  <a:gd name="connsiteY0" fmla="*/ 139441 h 147346"/>
                  <a:gd name="connsiteX1" fmla="*/ 101963 w 118211"/>
                  <a:gd name="connsiteY1" fmla="*/ 147346 h 147346"/>
                  <a:gd name="connsiteX2" fmla="*/ 0 w 118211"/>
                  <a:gd name="connsiteY2" fmla="*/ 16925 h 147346"/>
                  <a:gd name="connsiteX3" fmla="*/ 6298 w 118211"/>
                  <a:gd name="connsiteY3" fmla="*/ 0 h 147346"/>
                  <a:gd name="connsiteX4" fmla="*/ 118211 w 118211"/>
                  <a:gd name="connsiteY4" fmla="*/ 139441 h 147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211" h="147346">
                    <a:moveTo>
                      <a:pt x="118211" y="139441"/>
                    </a:moveTo>
                    <a:lnTo>
                      <a:pt x="101963" y="147346"/>
                    </a:lnTo>
                    <a:cubicBezTo>
                      <a:pt x="86673" y="115933"/>
                      <a:pt x="38571" y="31288"/>
                      <a:pt x="0" y="16925"/>
                    </a:cubicBezTo>
                    <a:lnTo>
                      <a:pt x="6298" y="0"/>
                    </a:lnTo>
                    <a:cubicBezTo>
                      <a:pt x="59530" y="19823"/>
                      <a:pt x="115851" y="134563"/>
                      <a:pt x="118211" y="139441"/>
                    </a:cubicBezTo>
                    <a:close/>
                  </a:path>
                </a:pathLst>
              </a:custGeom>
              <a:solidFill>
                <a:srgbClr val="DF87A3"/>
              </a:solidFill>
              <a:ln w="79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4A33B9B-564F-4187-8B4B-93930954CE2C}"/>
                </a:ext>
              </a:extLst>
            </p:cNvPr>
            <p:cNvSpPr/>
            <p:nvPr/>
          </p:nvSpPr>
          <p:spPr>
            <a:xfrm>
              <a:off x="6840047" y="5285549"/>
              <a:ext cx="145075" cy="193408"/>
            </a:xfrm>
            <a:custGeom>
              <a:avLst/>
              <a:gdLst>
                <a:gd name="connsiteX0" fmla="*/ 121376 w 145075"/>
                <a:gd name="connsiteY0" fmla="*/ 0 h 193408"/>
                <a:gd name="connsiteX1" fmla="*/ 336 w 145075"/>
                <a:gd name="connsiteY1" fmla="*/ 119870 h 193408"/>
                <a:gd name="connsiteX2" fmla="*/ 145076 w 145075"/>
                <a:gd name="connsiteY2" fmla="*/ 193408 h 193408"/>
                <a:gd name="connsiteX3" fmla="*/ 121376 w 145075"/>
                <a:gd name="connsiteY3" fmla="*/ 0 h 19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075" h="193408">
                  <a:moveTo>
                    <a:pt x="121376" y="0"/>
                  </a:moveTo>
                  <a:cubicBezTo>
                    <a:pt x="121376" y="0"/>
                    <a:pt x="-7414" y="93052"/>
                    <a:pt x="336" y="119870"/>
                  </a:cubicBezTo>
                  <a:cubicBezTo>
                    <a:pt x="8073" y="146689"/>
                    <a:pt x="145076" y="193408"/>
                    <a:pt x="145076" y="193408"/>
                  </a:cubicBezTo>
                  <a:cubicBezTo>
                    <a:pt x="145076" y="193408"/>
                    <a:pt x="115561" y="64987"/>
                    <a:pt x="121376" y="0"/>
                  </a:cubicBezTo>
                  <a:close/>
                </a:path>
              </a:pathLst>
            </a:custGeom>
            <a:solidFill>
              <a:srgbClr val="FFEC00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D739BC0-FDA6-43B2-93CF-6D1198DDAB76}"/>
                </a:ext>
              </a:extLst>
            </p:cNvPr>
            <p:cNvSpPr/>
            <p:nvPr/>
          </p:nvSpPr>
          <p:spPr>
            <a:xfrm>
              <a:off x="7431730" y="5177869"/>
              <a:ext cx="715818" cy="437033"/>
            </a:xfrm>
            <a:custGeom>
              <a:avLst/>
              <a:gdLst>
                <a:gd name="connsiteX0" fmla="*/ 715818 w 715818"/>
                <a:gd name="connsiteY0" fmla="*/ 0 h 437033"/>
                <a:gd name="connsiteX1" fmla="*/ 293457 w 715818"/>
                <a:gd name="connsiteY1" fmla="*/ 436730 h 437033"/>
                <a:gd name="connsiteX2" fmla="*/ 112128 w 715818"/>
                <a:gd name="connsiteY2" fmla="*/ 57885 h 437033"/>
                <a:gd name="connsiteX3" fmla="*/ 715818 w 715818"/>
                <a:gd name="connsiteY3" fmla="*/ 0 h 43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5818" h="437033">
                  <a:moveTo>
                    <a:pt x="715818" y="0"/>
                  </a:moveTo>
                  <a:cubicBezTo>
                    <a:pt x="715818" y="0"/>
                    <a:pt x="615244" y="425335"/>
                    <a:pt x="293457" y="436730"/>
                  </a:cubicBezTo>
                  <a:cubicBezTo>
                    <a:pt x="-28330" y="448125"/>
                    <a:pt x="-80303" y="135308"/>
                    <a:pt x="112128" y="57885"/>
                  </a:cubicBezTo>
                  <a:cubicBezTo>
                    <a:pt x="304557" y="-19537"/>
                    <a:pt x="511356" y="142084"/>
                    <a:pt x="715818" y="0"/>
                  </a:cubicBezTo>
                  <a:close/>
                </a:path>
              </a:pathLst>
            </a:custGeom>
            <a:solidFill>
              <a:srgbClr val="DF87A3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5FF7074-28A4-4728-A154-9451C330D83F}"/>
                </a:ext>
              </a:extLst>
            </p:cNvPr>
            <p:cNvSpPr/>
            <p:nvPr/>
          </p:nvSpPr>
          <p:spPr>
            <a:xfrm>
              <a:off x="8361847" y="5209390"/>
              <a:ext cx="345421" cy="364757"/>
            </a:xfrm>
            <a:custGeom>
              <a:avLst/>
              <a:gdLst>
                <a:gd name="connsiteX0" fmla="*/ 3490 w 345421"/>
                <a:gd name="connsiteY0" fmla="*/ 269705 h 364757"/>
                <a:gd name="connsiteX1" fmla="*/ 69500 w 345421"/>
                <a:gd name="connsiteY1" fmla="*/ 9881 h 364757"/>
                <a:gd name="connsiteX2" fmla="*/ 207606 w 345421"/>
                <a:gd name="connsiteY2" fmla="*/ 99723 h 364757"/>
                <a:gd name="connsiteX3" fmla="*/ 345378 w 345421"/>
                <a:gd name="connsiteY3" fmla="*/ 193317 h 364757"/>
                <a:gd name="connsiteX4" fmla="*/ 68558 w 345421"/>
                <a:gd name="connsiteY4" fmla="*/ 364758 h 364757"/>
                <a:gd name="connsiteX5" fmla="*/ 3490 w 345421"/>
                <a:gd name="connsiteY5" fmla="*/ 269705 h 36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5421" h="364757">
                  <a:moveTo>
                    <a:pt x="3490" y="269705"/>
                  </a:moveTo>
                  <a:cubicBezTo>
                    <a:pt x="3490" y="269705"/>
                    <a:pt x="-22910" y="57044"/>
                    <a:pt x="69500" y="9881"/>
                  </a:cubicBezTo>
                  <a:cubicBezTo>
                    <a:pt x="161907" y="-37286"/>
                    <a:pt x="207606" y="99723"/>
                    <a:pt x="207606" y="99723"/>
                  </a:cubicBezTo>
                  <a:cubicBezTo>
                    <a:pt x="207606" y="99723"/>
                    <a:pt x="342362" y="100804"/>
                    <a:pt x="345378" y="193317"/>
                  </a:cubicBezTo>
                  <a:cubicBezTo>
                    <a:pt x="349416" y="317152"/>
                    <a:pt x="68558" y="364758"/>
                    <a:pt x="68558" y="364758"/>
                  </a:cubicBezTo>
                  <a:cubicBezTo>
                    <a:pt x="68558" y="364758"/>
                    <a:pt x="49620" y="290104"/>
                    <a:pt x="3490" y="269705"/>
                  </a:cubicBezTo>
                  <a:close/>
                </a:path>
              </a:pathLst>
            </a:custGeom>
            <a:solidFill>
              <a:srgbClr val="DF87A3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8" name="图片 47" descr="背景图案&#10;&#10;描述已自动生成">
            <a:extLst>
              <a:ext uri="{FF2B5EF4-FFF2-40B4-BE49-F238E27FC236}">
                <a16:creationId xmlns:a16="http://schemas.microsoft.com/office/drawing/2014/main" id="{27F3BF82-58CE-4D45-83A2-A7245C75BA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100000">
            <a:off x="-2806875" y="-321160"/>
            <a:ext cx="7257437" cy="2486285"/>
          </a:xfrm>
          <a:prstGeom prst="rect">
            <a:avLst/>
          </a:prstGeom>
        </p:spPr>
      </p:pic>
      <p:pic>
        <p:nvPicPr>
          <p:cNvPr id="49" name="图片 48" descr="背景图案&#10;&#10;描述已自动生成">
            <a:extLst>
              <a:ext uri="{FF2B5EF4-FFF2-40B4-BE49-F238E27FC236}">
                <a16:creationId xmlns:a16="http://schemas.microsoft.com/office/drawing/2014/main" id="{0CFE4FD8-00A5-4289-8A76-19A474E045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900000">
            <a:off x="7898648" y="5159398"/>
            <a:ext cx="7257437" cy="1951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svg="http://schemas.microsoft.com/office/drawing/2016/SVG/main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1FD3B8C5-E79C-45FE-9ADA-9868338CB594}"/>
              </a:ext>
            </a:extLst>
          </p:cNvPr>
          <p:cNvSpPr/>
          <p:nvPr/>
        </p:nvSpPr>
        <p:spPr>
          <a:xfrm rot="5400000">
            <a:off x="2666998" y="1514474"/>
            <a:ext cx="6858000" cy="3829054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 descr="花瓶里插满了鲜花&#10;&#10;描述已自动生成">
            <a:extLst>
              <a:ext uri="{FF2B5EF4-FFF2-40B4-BE49-F238E27FC236}">
                <a16:creationId xmlns:a16="http://schemas.microsoft.com/office/drawing/2014/main" id="{D7A42059-B91A-406C-B1D7-84A739EDF8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299416" y="1268481"/>
            <a:ext cx="7513982" cy="3481182"/>
          </a:xfrm>
          <a:prstGeom prst="rect">
            <a:avLst/>
          </a:prstGeom>
        </p:spPr>
      </p:pic>
      <p:pic>
        <p:nvPicPr>
          <p:cNvPr id="6" name="图片 5" descr="花瓶里插满了鲜花&#10;&#10;描述已自动生成">
            <a:extLst>
              <a:ext uri="{FF2B5EF4-FFF2-40B4-BE49-F238E27FC236}">
                <a16:creationId xmlns:a16="http://schemas.microsoft.com/office/drawing/2014/main" id="{6597D0E8-2819-4E95-9E9E-EB67DAF966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4908275" y="1188968"/>
            <a:ext cx="7513982" cy="3481182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F8E50B3-9516-4DAB-B38D-5D52AF0BABEB}"/>
              </a:ext>
            </a:extLst>
          </p:cNvPr>
          <p:cNvGrpSpPr/>
          <p:nvPr/>
        </p:nvGrpSpPr>
        <p:grpSpPr>
          <a:xfrm>
            <a:off x="4355409" y="1734086"/>
            <a:ext cx="3481182" cy="3570208"/>
            <a:chOff x="4355409" y="1734086"/>
            <a:chExt cx="3481182" cy="357020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575C967-97EE-47B4-A086-37E6C5584F3A}"/>
                </a:ext>
              </a:extLst>
            </p:cNvPr>
            <p:cNvSpPr txBox="1"/>
            <p:nvPr/>
          </p:nvSpPr>
          <p:spPr>
            <a:xfrm>
              <a:off x="5628481" y="1734086"/>
              <a:ext cx="935037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600" dirty="0">
                  <a:solidFill>
                    <a:schemeClr val="accent1"/>
                  </a:solidFill>
                  <a:latin typeface="+mj-ea"/>
                  <a:ea typeface="+mj-ea"/>
                </a:rPr>
                <a:t>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CDBD60F-4113-47C9-A728-991B00F97434}"/>
                </a:ext>
              </a:extLst>
            </p:cNvPr>
            <p:cNvSpPr txBox="1"/>
            <p:nvPr/>
          </p:nvSpPr>
          <p:spPr>
            <a:xfrm>
              <a:off x="4355409" y="4380964"/>
              <a:ext cx="34811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1"/>
                  </a:solidFill>
                </a:rPr>
                <a:t>流程篇</a:t>
              </a:r>
            </a:p>
          </p:txBody>
        </p:sp>
      </p:grpSp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8E66D1C1-B653-4D09-B2D2-8879A4755F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2652917" y="2576179"/>
            <a:ext cx="7257437" cy="1951607"/>
          </a:xfrm>
          <a:prstGeom prst="rect">
            <a:avLst/>
          </a:prstGeom>
        </p:spPr>
      </p:pic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75566909-8619-4E6D-97BC-9F5C23AE74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7587478" y="2576179"/>
            <a:ext cx="7257437" cy="195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8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图片 276">
            <a:extLst>
              <a:ext uri="{FF2B5EF4-FFF2-40B4-BE49-F238E27FC236}">
                <a16:creationId xmlns:a16="http://schemas.microsoft.com/office/drawing/2014/main" id="{F5887052-4A70-4964-89BE-E52F5E00F9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2513" y="3744431"/>
            <a:ext cx="2103612" cy="2039517"/>
          </a:xfrm>
          <a:prstGeom prst="rect">
            <a:avLst/>
          </a:prstGeom>
        </p:spPr>
      </p:pic>
      <p:sp>
        <p:nvSpPr>
          <p:cNvPr id="10" name="箭头: 右 9">
            <a:extLst>
              <a:ext uri="{FF2B5EF4-FFF2-40B4-BE49-F238E27FC236}">
                <a16:creationId xmlns:a16="http://schemas.microsoft.com/office/drawing/2014/main" id="{3218CD40-BE94-993D-C335-34B925C8B2C2}"/>
              </a:ext>
            </a:extLst>
          </p:cNvPr>
          <p:cNvSpPr/>
          <p:nvPr/>
        </p:nvSpPr>
        <p:spPr>
          <a:xfrm>
            <a:off x="4406460" y="2024144"/>
            <a:ext cx="482855" cy="23597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cs typeface="汉仪新人文宋 75W" panose="00020600040101010101" charset="-122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4AF1284C-1FEE-4DD5-8FF2-4812C55A3F13}"/>
              </a:ext>
            </a:extLst>
          </p:cNvPr>
          <p:cNvSpPr/>
          <p:nvPr/>
        </p:nvSpPr>
        <p:spPr>
          <a:xfrm>
            <a:off x="7302685" y="2024144"/>
            <a:ext cx="482855" cy="23597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cs typeface="汉仪新人文宋 75W" panose="00020600040101010101" charset="-122"/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F1CFE45D-6F65-5F54-D38B-5A10DA868310}"/>
              </a:ext>
            </a:extLst>
          </p:cNvPr>
          <p:cNvSpPr/>
          <p:nvPr/>
        </p:nvSpPr>
        <p:spPr>
          <a:xfrm rot="5400000">
            <a:off x="8781264" y="3355005"/>
            <a:ext cx="482855" cy="23597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cs typeface="汉仪新人文宋 75W" panose="00020600040101010101" charset="-122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E8C157A0-5074-F4A7-3535-DB5AD63A7421}"/>
              </a:ext>
            </a:extLst>
          </p:cNvPr>
          <p:cNvSpPr/>
          <p:nvPr/>
        </p:nvSpPr>
        <p:spPr>
          <a:xfrm flipH="1">
            <a:off x="4418169" y="4649062"/>
            <a:ext cx="482855" cy="23597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cs typeface="汉仪新人文宋 75W" panose="00020600040101010101" charset="-122"/>
            </a:endParaRPr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502C32AD-5C39-093A-14AC-A07955327D14}"/>
              </a:ext>
            </a:extLst>
          </p:cNvPr>
          <p:cNvSpPr/>
          <p:nvPr/>
        </p:nvSpPr>
        <p:spPr>
          <a:xfrm flipH="1">
            <a:off x="7385540" y="4694161"/>
            <a:ext cx="482855" cy="235975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cs typeface="汉仪新人文宋 75W" panose="00020600040101010101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F244027-A4E8-8C76-E98D-4F8AF5B1A7B7}"/>
              </a:ext>
            </a:extLst>
          </p:cNvPr>
          <p:cNvGrpSpPr/>
          <p:nvPr/>
        </p:nvGrpSpPr>
        <p:grpSpPr>
          <a:xfrm>
            <a:off x="2440715" y="1783968"/>
            <a:ext cx="1537781" cy="657334"/>
            <a:chOff x="1155883" y="2346457"/>
            <a:chExt cx="1537781" cy="65733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8CEDC94-B294-EB1D-3391-F2A2271405AE}"/>
                </a:ext>
              </a:extLst>
            </p:cNvPr>
            <p:cNvSpPr txBox="1"/>
            <p:nvPr/>
          </p:nvSpPr>
          <p:spPr>
            <a:xfrm>
              <a:off x="1576321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表白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5D946E-13BB-48E0-D44B-3848D635044C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A899B12-3523-90D6-A752-FE7E4C8EAFF0}"/>
              </a:ext>
            </a:extLst>
          </p:cNvPr>
          <p:cNvGrpSpPr/>
          <p:nvPr/>
        </p:nvGrpSpPr>
        <p:grpSpPr>
          <a:xfrm>
            <a:off x="5340072" y="1783968"/>
            <a:ext cx="1537781" cy="657334"/>
            <a:chOff x="1155883" y="2346457"/>
            <a:chExt cx="1537781" cy="65733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948E4-7BE2-3AC4-B59B-FF5549CE4647}"/>
                </a:ext>
              </a:extLst>
            </p:cNvPr>
            <p:cNvSpPr txBox="1"/>
            <p:nvPr/>
          </p:nvSpPr>
          <p:spPr>
            <a:xfrm>
              <a:off x="1576321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求婚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B36D3F-8E57-C37E-ADF9-FD33D15CA380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3F8EF6A-C4B4-8FCE-BE10-C67CC6D8F66B}"/>
              </a:ext>
            </a:extLst>
          </p:cNvPr>
          <p:cNvGrpSpPr/>
          <p:nvPr/>
        </p:nvGrpSpPr>
        <p:grpSpPr>
          <a:xfrm>
            <a:off x="8246108" y="1783968"/>
            <a:ext cx="1537781" cy="657334"/>
            <a:chOff x="1155883" y="2346457"/>
            <a:chExt cx="1537781" cy="65733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097D389-DD8C-8AC1-D5B1-82E56F0290B0}"/>
                </a:ext>
              </a:extLst>
            </p:cNvPr>
            <p:cNvSpPr txBox="1"/>
            <p:nvPr/>
          </p:nvSpPr>
          <p:spPr>
            <a:xfrm>
              <a:off x="1576321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订婚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5EB2F1D-26D9-AD3F-3507-956474BBE56C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53C4F18-B1AB-7365-B903-717003094658}"/>
              </a:ext>
            </a:extLst>
          </p:cNvPr>
          <p:cNvGrpSpPr/>
          <p:nvPr/>
        </p:nvGrpSpPr>
        <p:grpSpPr>
          <a:xfrm>
            <a:off x="8257366" y="4483481"/>
            <a:ext cx="1537781" cy="657334"/>
            <a:chOff x="1155883" y="2346457"/>
            <a:chExt cx="1537781" cy="65733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4A7F397-630C-F8F2-50EC-B07A62B00BD4}"/>
                </a:ext>
              </a:extLst>
            </p:cNvPr>
            <p:cNvSpPr txBox="1"/>
            <p:nvPr/>
          </p:nvSpPr>
          <p:spPr>
            <a:xfrm>
              <a:off x="1576321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领证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462FF0-0925-6783-EE6A-DE3F4301F0EC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8C575B4-2247-3796-15B7-41ED97870858}"/>
              </a:ext>
            </a:extLst>
          </p:cNvPr>
          <p:cNvGrpSpPr/>
          <p:nvPr/>
        </p:nvGrpSpPr>
        <p:grpSpPr>
          <a:xfrm>
            <a:off x="5351780" y="4438382"/>
            <a:ext cx="1537781" cy="657334"/>
            <a:chOff x="1155883" y="2346457"/>
            <a:chExt cx="1537781" cy="65733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D434852-067F-C790-FEF6-30A0BED59D87}"/>
                </a:ext>
              </a:extLst>
            </p:cNvPr>
            <p:cNvSpPr txBox="1"/>
            <p:nvPr/>
          </p:nvSpPr>
          <p:spPr>
            <a:xfrm>
              <a:off x="1435257" y="2346457"/>
              <a:ext cx="10310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婚纱照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D66BE6-6C05-7871-AA3B-BAC5CCD5001E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E72FE36-DE5D-09E2-ED08-877C443B1201}"/>
              </a:ext>
            </a:extLst>
          </p:cNvPr>
          <p:cNvGrpSpPr/>
          <p:nvPr/>
        </p:nvGrpSpPr>
        <p:grpSpPr>
          <a:xfrm>
            <a:off x="2441683" y="4438382"/>
            <a:ext cx="1537781" cy="657334"/>
            <a:chOff x="1155883" y="2346457"/>
            <a:chExt cx="1537781" cy="65733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92ACE3-471F-3E14-6892-1401BB6066CE}"/>
                </a:ext>
              </a:extLst>
            </p:cNvPr>
            <p:cNvSpPr txBox="1"/>
            <p:nvPr/>
          </p:nvSpPr>
          <p:spPr>
            <a:xfrm>
              <a:off x="1576320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婚礼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FACBE1-AE9D-1566-9187-F76B8BD6764F}"/>
                </a:ext>
              </a:extLst>
            </p:cNvPr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BRIGHT SPOT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6989ACE-53F8-EE22-8C38-CB26B1154B0D}"/>
              </a:ext>
            </a:extLst>
          </p:cNvPr>
          <p:cNvGrpSpPr/>
          <p:nvPr/>
        </p:nvGrpSpPr>
        <p:grpSpPr>
          <a:xfrm>
            <a:off x="-92368" y="5928587"/>
            <a:ext cx="12376732" cy="929413"/>
            <a:chOff x="5888385" y="5091989"/>
            <a:chExt cx="2744763" cy="209237"/>
          </a:xfrm>
          <a:solidFill>
            <a:schemeClr val="bg1">
              <a:alpha val="32000"/>
            </a:schemeClr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4EF38C5-2AC7-CEC1-EC86-D6F71B26F34C}"/>
                </a:ext>
              </a:extLst>
            </p:cNvPr>
            <p:cNvSpPr/>
            <p:nvPr/>
          </p:nvSpPr>
          <p:spPr>
            <a:xfrm>
              <a:off x="5894250" y="5091989"/>
              <a:ext cx="2733034" cy="23465"/>
            </a:xfrm>
            <a:custGeom>
              <a:avLst/>
              <a:gdLst>
                <a:gd name="connsiteX0" fmla="*/ 0 w 2733034"/>
                <a:gd name="connsiteY0" fmla="*/ 0 h 23465"/>
                <a:gd name="connsiteX1" fmla="*/ 2733034 w 2733034"/>
                <a:gd name="connsiteY1" fmla="*/ 0 h 23465"/>
                <a:gd name="connsiteX2" fmla="*/ 2733034 w 2733034"/>
                <a:gd name="connsiteY2" fmla="*/ 23466 h 23465"/>
                <a:gd name="connsiteX3" fmla="*/ 0 w 2733034"/>
                <a:gd name="connsiteY3" fmla="*/ 23466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3034" h="23465">
                  <a:moveTo>
                    <a:pt x="0" y="0"/>
                  </a:moveTo>
                  <a:lnTo>
                    <a:pt x="2733034" y="0"/>
                  </a:lnTo>
                  <a:lnTo>
                    <a:pt x="2733034" y="23466"/>
                  </a:lnTo>
                  <a:lnTo>
                    <a:pt x="0" y="23466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20F2430-B37C-781C-6E34-D201043105F0}"/>
                </a:ext>
              </a:extLst>
            </p:cNvPr>
            <p:cNvSpPr/>
            <p:nvPr/>
          </p:nvSpPr>
          <p:spPr>
            <a:xfrm>
              <a:off x="5894250" y="5275805"/>
              <a:ext cx="2733034" cy="25421"/>
            </a:xfrm>
            <a:custGeom>
              <a:avLst/>
              <a:gdLst>
                <a:gd name="connsiteX0" fmla="*/ 0 w 2733034"/>
                <a:gd name="connsiteY0" fmla="*/ 0 h 25421"/>
                <a:gd name="connsiteX1" fmla="*/ 2733034 w 2733034"/>
                <a:gd name="connsiteY1" fmla="*/ 0 h 25421"/>
                <a:gd name="connsiteX2" fmla="*/ 2733034 w 2733034"/>
                <a:gd name="connsiteY2" fmla="*/ 25421 h 25421"/>
                <a:gd name="connsiteX3" fmla="*/ 0 w 2733034"/>
                <a:gd name="connsiteY3" fmla="*/ 25421 h 2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3034" h="25421">
                  <a:moveTo>
                    <a:pt x="0" y="0"/>
                  </a:moveTo>
                  <a:lnTo>
                    <a:pt x="2733034" y="0"/>
                  </a:lnTo>
                  <a:lnTo>
                    <a:pt x="2733034" y="25421"/>
                  </a:lnTo>
                  <a:lnTo>
                    <a:pt x="0" y="25421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5286C05-2ACD-2752-2D1B-6A6378AED414}"/>
                </a:ext>
              </a:extLst>
            </p:cNvPr>
            <p:cNvSpPr/>
            <p:nvPr/>
          </p:nvSpPr>
          <p:spPr>
            <a:xfrm>
              <a:off x="588838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CF107F8-FA05-2B91-4816-ADC4392B7331}"/>
                </a:ext>
              </a:extLst>
            </p:cNvPr>
            <p:cNvSpPr/>
            <p:nvPr/>
          </p:nvSpPr>
          <p:spPr>
            <a:xfrm>
              <a:off x="592357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4AE1470-47A1-245A-C8EF-BCA09F457BAF}"/>
                </a:ext>
              </a:extLst>
            </p:cNvPr>
            <p:cNvSpPr/>
            <p:nvPr/>
          </p:nvSpPr>
          <p:spPr>
            <a:xfrm>
              <a:off x="599004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6722E23-E48F-4CBD-DC8C-2256CF7BC65B}"/>
                </a:ext>
              </a:extLst>
            </p:cNvPr>
            <p:cNvSpPr/>
            <p:nvPr/>
          </p:nvSpPr>
          <p:spPr>
            <a:xfrm>
              <a:off x="602523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A04B773-248B-7038-27DB-87FD7BD3497C}"/>
                </a:ext>
              </a:extLst>
            </p:cNvPr>
            <p:cNvSpPr/>
            <p:nvPr/>
          </p:nvSpPr>
          <p:spPr>
            <a:xfrm>
              <a:off x="608974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20EE675-F2F8-DB7B-98B2-6E49C99660ED}"/>
                </a:ext>
              </a:extLst>
            </p:cNvPr>
            <p:cNvSpPr/>
            <p:nvPr/>
          </p:nvSpPr>
          <p:spPr>
            <a:xfrm>
              <a:off x="6124935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93375AE-6DCD-CAEE-38A4-F5EEE26F6BC9}"/>
                </a:ext>
              </a:extLst>
            </p:cNvPr>
            <p:cNvSpPr/>
            <p:nvPr/>
          </p:nvSpPr>
          <p:spPr>
            <a:xfrm>
              <a:off x="618944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0C60AF6-BF2E-0385-9652-AAD385F86B8A}"/>
                </a:ext>
              </a:extLst>
            </p:cNvPr>
            <p:cNvSpPr/>
            <p:nvPr/>
          </p:nvSpPr>
          <p:spPr>
            <a:xfrm>
              <a:off x="6224638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60B9024-B632-E500-C49C-7D6A25DE62D4}"/>
                </a:ext>
              </a:extLst>
            </p:cNvPr>
            <p:cNvSpPr/>
            <p:nvPr/>
          </p:nvSpPr>
          <p:spPr>
            <a:xfrm>
              <a:off x="628915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0BFD892-4DD4-12F5-2D66-9342BB265526}"/>
                </a:ext>
              </a:extLst>
            </p:cNvPr>
            <p:cNvSpPr/>
            <p:nvPr/>
          </p:nvSpPr>
          <p:spPr>
            <a:xfrm>
              <a:off x="632434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8E20C66-E901-9F35-57F9-2A20D3DB4736}"/>
                </a:ext>
              </a:extLst>
            </p:cNvPr>
            <p:cNvSpPr/>
            <p:nvPr/>
          </p:nvSpPr>
          <p:spPr>
            <a:xfrm>
              <a:off x="638885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43B911-3BE6-FBDB-359C-B34E425AE4FD}"/>
                </a:ext>
              </a:extLst>
            </p:cNvPr>
            <p:cNvSpPr/>
            <p:nvPr/>
          </p:nvSpPr>
          <p:spPr>
            <a:xfrm>
              <a:off x="642404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0BC535F-C468-FC09-C239-B8C38D4AD1A4}"/>
                </a:ext>
              </a:extLst>
            </p:cNvPr>
            <p:cNvSpPr/>
            <p:nvPr/>
          </p:nvSpPr>
          <p:spPr>
            <a:xfrm>
              <a:off x="6488558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6736863-2C71-A041-DF46-3A0797702C4B}"/>
                </a:ext>
              </a:extLst>
            </p:cNvPr>
            <p:cNvSpPr/>
            <p:nvPr/>
          </p:nvSpPr>
          <p:spPr>
            <a:xfrm>
              <a:off x="652374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37FC17F-1541-38CB-62A9-34B5612E2571}"/>
                </a:ext>
              </a:extLst>
            </p:cNvPr>
            <p:cNvSpPr/>
            <p:nvPr/>
          </p:nvSpPr>
          <p:spPr>
            <a:xfrm>
              <a:off x="658826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D1283FD-50C5-074E-144C-47CE6B3D720E}"/>
                </a:ext>
              </a:extLst>
            </p:cNvPr>
            <p:cNvSpPr/>
            <p:nvPr/>
          </p:nvSpPr>
          <p:spPr>
            <a:xfrm>
              <a:off x="662345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9A9B15F-D7AD-9D3C-838D-DF7CE23816F2}"/>
                </a:ext>
              </a:extLst>
            </p:cNvPr>
            <p:cNvSpPr/>
            <p:nvPr/>
          </p:nvSpPr>
          <p:spPr>
            <a:xfrm>
              <a:off x="668796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DA60B07-3742-4CD5-29A1-6CAC4AE9C124}"/>
                </a:ext>
              </a:extLst>
            </p:cNvPr>
            <p:cNvSpPr/>
            <p:nvPr/>
          </p:nvSpPr>
          <p:spPr>
            <a:xfrm>
              <a:off x="672315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FAE5E43-4F4B-244F-B9E1-5CA6E6687667}"/>
                </a:ext>
              </a:extLst>
            </p:cNvPr>
            <p:cNvSpPr/>
            <p:nvPr/>
          </p:nvSpPr>
          <p:spPr>
            <a:xfrm>
              <a:off x="6787667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562A149-6A70-73BF-55E7-2E2C82123B00}"/>
                </a:ext>
              </a:extLst>
            </p:cNvPr>
            <p:cNvSpPr/>
            <p:nvPr/>
          </p:nvSpPr>
          <p:spPr>
            <a:xfrm>
              <a:off x="6822856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A3FE9CF-2642-3FF1-66CF-DE16D72D122A}"/>
                </a:ext>
              </a:extLst>
            </p:cNvPr>
            <p:cNvSpPr/>
            <p:nvPr/>
          </p:nvSpPr>
          <p:spPr>
            <a:xfrm>
              <a:off x="6887370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C2F6407-1D93-6156-70CC-4FFC03F06669}"/>
                </a:ext>
              </a:extLst>
            </p:cNvPr>
            <p:cNvSpPr/>
            <p:nvPr/>
          </p:nvSpPr>
          <p:spPr>
            <a:xfrm>
              <a:off x="6922559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E1C28FC-2A85-3D67-64B1-C4A93E9D5256}"/>
                </a:ext>
              </a:extLst>
            </p:cNvPr>
            <p:cNvSpPr/>
            <p:nvPr/>
          </p:nvSpPr>
          <p:spPr>
            <a:xfrm>
              <a:off x="698707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B6565C3-07B2-95ED-BADC-BD5C0B8CA3CD}"/>
                </a:ext>
              </a:extLst>
            </p:cNvPr>
            <p:cNvSpPr/>
            <p:nvPr/>
          </p:nvSpPr>
          <p:spPr>
            <a:xfrm>
              <a:off x="702226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69EA136-689E-3406-47BD-CB8A7C639C23}"/>
                </a:ext>
              </a:extLst>
            </p:cNvPr>
            <p:cNvSpPr/>
            <p:nvPr/>
          </p:nvSpPr>
          <p:spPr>
            <a:xfrm>
              <a:off x="708677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625B579-88BA-9432-C001-D562511542C7}"/>
                </a:ext>
              </a:extLst>
            </p:cNvPr>
            <p:cNvSpPr/>
            <p:nvPr/>
          </p:nvSpPr>
          <p:spPr>
            <a:xfrm>
              <a:off x="7121965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8D69C30-D036-31EF-2B66-3F99972DC060}"/>
                </a:ext>
              </a:extLst>
            </p:cNvPr>
            <p:cNvSpPr/>
            <p:nvPr/>
          </p:nvSpPr>
          <p:spPr>
            <a:xfrm>
              <a:off x="718647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BD72537-AD06-834D-7A34-0F8A40FCB464}"/>
                </a:ext>
              </a:extLst>
            </p:cNvPr>
            <p:cNvSpPr/>
            <p:nvPr/>
          </p:nvSpPr>
          <p:spPr>
            <a:xfrm>
              <a:off x="7221668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5C198C9-B269-4AC1-10FB-9DB4BA27C6AC}"/>
                </a:ext>
              </a:extLst>
            </p:cNvPr>
            <p:cNvSpPr/>
            <p:nvPr/>
          </p:nvSpPr>
          <p:spPr>
            <a:xfrm>
              <a:off x="728618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30BCEFF-0769-2184-FC9D-17F34F0D93FF}"/>
                </a:ext>
              </a:extLst>
            </p:cNvPr>
            <p:cNvSpPr/>
            <p:nvPr/>
          </p:nvSpPr>
          <p:spPr>
            <a:xfrm>
              <a:off x="732137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F0D9AB7-EE9C-9FF5-F541-59D1E0BF9EDB}"/>
                </a:ext>
              </a:extLst>
            </p:cNvPr>
            <p:cNvSpPr/>
            <p:nvPr/>
          </p:nvSpPr>
          <p:spPr>
            <a:xfrm>
              <a:off x="738588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D491B38-9C4A-A3DE-B57A-793594D70463}"/>
                </a:ext>
              </a:extLst>
            </p:cNvPr>
            <p:cNvSpPr/>
            <p:nvPr/>
          </p:nvSpPr>
          <p:spPr>
            <a:xfrm>
              <a:off x="742107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8D18E2B-0B5A-B35E-03A3-38F45B41B658}"/>
                </a:ext>
              </a:extLst>
            </p:cNvPr>
            <p:cNvSpPr/>
            <p:nvPr/>
          </p:nvSpPr>
          <p:spPr>
            <a:xfrm>
              <a:off x="7485587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780D2DF-D4FD-AEAE-4266-8D2F63126BA7}"/>
                </a:ext>
              </a:extLst>
            </p:cNvPr>
            <p:cNvSpPr/>
            <p:nvPr/>
          </p:nvSpPr>
          <p:spPr>
            <a:xfrm>
              <a:off x="752077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819ACB7-0636-BF65-4A59-C24964BFBAEB}"/>
                </a:ext>
              </a:extLst>
            </p:cNvPr>
            <p:cNvSpPr/>
            <p:nvPr/>
          </p:nvSpPr>
          <p:spPr>
            <a:xfrm>
              <a:off x="7585290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AC32D84-390A-B5BD-E42E-AC61EEA51ACC}"/>
                </a:ext>
              </a:extLst>
            </p:cNvPr>
            <p:cNvSpPr/>
            <p:nvPr/>
          </p:nvSpPr>
          <p:spPr>
            <a:xfrm>
              <a:off x="762048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F949625-8CDB-122C-13B3-5A6D869CC018}"/>
                </a:ext>
              </a:extLst>
            </p:cNvPr>
            <p:cNvSpPr/>
            <p:nvPr/>
          </p:nvSpPr>
          <p:spPr>
            <a:xfrm>
              <a:off x="768499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5120AD4-DCC3-FD02-F378-E1C918CB35B2}"/>
                </a:ext>
              </a:extLst>
            </p:cNvPr>
            <p:cNvSpPr/>
            <p:nvPr/>
          </p:nvSpPr>
          <p:spPr>
            <a:xfrm>
              <a:off x="772018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241DBDD-07E4-2938-5BBE-339645203ECD}"/>
                </a:ext>
              </a:extLst>
            </p:cNvPr>
            <p:cNvSpPr/>
            <p:nvPr/>
          </p:nvSpPr>
          <p:spPr>
            <a:xfrm>
              <a:off x="778469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369B93C-ED8F-57A9-B2B7-0228B6235320}"/>
                </a:ext>
              </a:extLst>
            </p:cNvPr>
            <p:cNvSpPr/>
            <p:nvPr/>
          </p:nvSpPr>
          <p:spPr>
            <a:xfrm>
              <a:off x="7819886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BEE9F25-37BB-5DB7-D3D6-D5C4A899FD6C}"/>
                </a:ext>
              </a:extLst>
            </p:cNvPr>
            <p:cNvSpPr/>
            <p:nvPr/>
          </p:nvSpPr>
          <p:spPr>
            <a:xfrm>
              <a:off x="788439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1797C05-F909-0767-6A14-C89B7875340C}"/>
                </a:ext>
              </a:extLst>
            </p:cNvPr>
            <p:cNvSpPr/>
            <p:nvPr/>
          </p:nvSpPr>
          <p:spPr>
            <a:xfrm>
              <a:off x="7919589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B75A506-1A18-B9BD-FE35-E58E6A56112B}"/>
                </a:ext>
              </a:extLst>
            </p:cNvPr>
            <p:cNvSpPr/>
            <p:nvPr/>
          </p:nvSpPr>
          <p:spPr>
            <a:xfrm>
              <a:off x="798410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EC09DA4-AED1-75C3-622E-6E6824BD6065}"/>
                </a:ext>
              </a:extLst>
            </p:cNvPr>
            <p:cNvSpPr/>
            <p:nvPr/>
          </p:nvSpPr>
          <p:spPr>
            <a:xfrm>
              <a:off x="801929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934B37C-BD97-D6A7-0C5F-81E46FD3A3C4}"/>
                </a:ext>
              </a:extLst>
            </p:cNvPr>
            <p:cNvSpPr/>
            <p:nvPr/>
          </p:nvSpPr>
          <p:spPr>
            <a:xfrm>
              <a:off x="808380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BCC814D-3716-CCA1-0942-FE6F3D0534F5}"/>
                </a:ext>
              </a:extLst>
            </p:cNvPr>
            <p:cNvSpPr/>
            <p:nvPr/>
          </p:nvSpPr>
          <p:spPr>
            <a:xfrm>
              <a:off x="811899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F045FF6-5989-737E-C62E-2817911F2A12}"/>
                </a:ext>
              </a:extLst>
            </p:cNvPr>
            <p:cNvSpPr/>
            <p:nvPr/>
          </p:nvSpPr>
          <p:spPr>
            <a:xfrm>
              <a:off x="8183508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89E3C43-196D-059F-9266-9032961A8356}"/>
                </a:ext>
              </a:extLst>
            </p:cNvPr>
            <p:cNvSpPr/>
            <p:nvPr/>
          </p:nvSpPr>
          <p:spPr>
            <a:xfrm>
              <a:off x="821869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B7FE14C-A50D-C340-C061-5E41B360140E}"/>
                </a:ext>
              </a:extLst>
            </p:cNvPr>
            <p:cNvSpPr/>
            <p:nvPr/>
          </p:nvSpPr>
          <p:spPr>
            <a:xfrm>
              <a:off x="828321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20B19E3-64D8-E6A1-C39E-97BC95A8AD19}"/>
                </a:ext>
              </a:extLst>
            </p:cNvPr>
            <p:cNvSpPr/>
            <p:nvPr/>
          </p:nvSpPr>
          <p:spPr>
            <a:xfrm>
              <a:off x="831840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4C1A848-E781-4362-7139-7EC386B1F04B}"/>
                </a:ext>
              </a:extLst>
            </p:cNvPr>
            <p:cNvSpPr/>
            <p:nvPr/>
          </p:nvSpPr>
          <p:spPr>
            <a:xfrm>
              <a:off x="838291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2A94E8C-C5DE-5E14-7B64-2729AF7398A2}"/>
                </a:ext>
              </a:extLst>
            </p:cNvPr>
            <p:cNvSpPr/>
            <p:nvPr/>
          </p:nvSpPr>
          <p:spPr>
            <a:xfrm>
              <a:off x="841810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250D542-37D9-135D-EB44-AC7087334924}"/>
                </a:ext>
              </a:extLst>
            </p:cNvPr>
            <p:cNvSpPr/>
            <p:nvPr/>
          </p:nvSpPr>
          <p:spPr>
            <a:xfrm>
              <a:off x="848457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EC14CCE-2500-5C17-C38C-A5594D6EC35B}"/>
                </a:ext>
              </a:extLst>
            </p:cNvPr>
            <p:cNvSpPr/>
            <p:nvPr/>
          </p:nvSpPr>
          <p:spPr>
            <a:xfrm>
              <a:off x="851976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F7862DC-C355-C560-52D1-06FC8448B46A}"/>
                </a:ext>
              </a:extLst>
            </p:cNvPr>
            <p:cNvSpPr/>
            <p:nvPr/>
          </p:nvSpPr>
          <p:spPr>
            <a:xfrm>
              <a:off x="600177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F03D5AE-30FC-B333-AD86-57228BFDA936}"/>
                </a:ext>
              </a:extLst>
            </p:cNvPr>
            <p:cNvSpPr/>
            <p:nvPr/>
          </p:nvSpPr>
          <p:spPr>
            <a:xfrm>
              <a:off x="610147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3EDCE50-0B97-B98A-1B6B-2CFA74EB21F1}"/>
                </a:ext>
              </a:extLst>
            </p:cNvPr>
            <p:cNvSpPr/>
            <p:nvPr/>
          </p:nvSpPr>
          <p:spPr>
            <a:xfrm>
              <a:off x="620117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F469EBD-712D-EF0C-F02D-62119178ECB6}"/>
                </a:ext>
              </a:extLst>
            </p:cNvPr>
            <p:cNvSpPr/>
            <p:nvPr/>
          </p:nvSpPr>
          <p:spPr>
            <a:xfrm>
              <a:off x="630088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768DF58-086E-8A45-911D-BF96207B58B8}"/>
                </a:ext>
              </a:extLst>
            </p:cNvPr>
            <p:cNvSpPr/>
            <p:nvPr/>
          </p:nvSpPr>
          <p:spPr>
            <a:xfrm>
              <a:off x="640058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285A7B9-95A5-CE95-3910-47F634FCC33B}"/>
                </a:ext>
              </a:extLst>
            </p:cNvPr>
            <p:cNvSpPr/>
            <p:nvPr/>
          </p:nvSpPr>
          <p:spPr>
            <a:xfrm>
              <a:off x="650028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D27AD70-F2CE-B798-62E7-6DEAE1BFCE35}"/>
                </a:ext>
              </a:extLst>
            </p:cNvPr>
            <p:cNvSpPr/>
            <p:nvPr/>
          </p:nvSpPr>
          <p:spPr>
            <a:xfrm>
              <a:off x="6599990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59E0ED5-3F40-FEC8-7E86-7A8896601ABC}"/>
                </a:ext>
              </a:extLst>
            </p:cNvPr>
            <p:cNvSpPr/>
            <p:nvPr/>
          </p:nvSpPr>
          <p:spPr>
            <a:xfrm>
              <a:off x="669969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7D4A70A-91B9-FDCC-E0C5-67A232A79B28}"/>
                </a:ext>
              </a:extLst>
            </p:cNvPr>
            <p:cNvSpPr/>
            <p:nvPr/>
          </p:nvSpPr>
          <p:spPr>
            <a:xfrm>
              <a:off x="679939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29FE9E4-3E18-AEF4-A1CB-D429A363FD64}"/>
                </a:ext>
              </a:extLst>
            </p:cNvPr>
            <p:cNvSpPr/>
            <p:nvPr/>
          </p:nvSpPr>
          <p:spPr>
            <a:xfrm>
              <a:off x="689909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1BB64-4DF6-8B22-DE2F-20753ECEC932}"/>
                </a:ext>
              </a:extLst>
            </p:cNvPr>
            <p:cNvSpPr/>
            <p:nvPr/>
          </p:nvSpPr>
          <p:spPr>
            <a:xfrm>
              <a:off x="699880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959D632-9CF3-6B2D-2517-9884676EF4F9}"/>
                </a:ext>
              </a:extLst>
            </p:cNvPr>
            <p:cNvSpPr/>
            <p:nvPr/>
          </p:nvSpPr>
          <p:spPr>
            <a:xfrm>
              <a:off x="709850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97231A8-3749-0744-1B1F-D169E604204A}"/>
                </a:ext>
              </a:extLst>
            </p:cNvPr>
            <p:cNvSpPr/>
            <p:nvPr/>
          </p:nvSpPr>
          <p:spPr>
            <a:xfrm>
              <a:off x="719820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84A9B50-989F-E632-54A1-0D8E3DDE3EA4}"/>
                </a:ext>
              </a:extLst>
            </p:cNvPr>
            <p:cNvSpPr/>
            <p:nvPr/>
          </p:nvSpPr>
          <p:spPr>
            <a:xfrm>
              <a:off x="729986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AC4A4A2-033F-FF27-E7EC-03D347D29E89}"/>
                </a:ext>
              </a:extLst>
            </p:cNvPr>
            <p:cNvSpPr/>
            <p:nvPr/>
          </p:nvSpPr>
          <p:spPr>
            <a:xfrm>
              <a:off x="739956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0672175-AF1F-B1BC-71D1-6E71ED6D44C2}"/>
                </a:ext>
              </a:extLst>
            </p:cNvPr>
            <p:cNvSpPr/>
            <p:nvPr/>
          </p:nvSpPr>
          <p:spPr>
            <a:xfrm>
              <a:off x="749927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462A824-02EE-0B2B-D33D-134073275244}"/>
                </a:ext>
              </a:extLst>
            </p:cNvPr>
            <p:cNvSpPr/>
            <p:nvPr/>
          </p:nvSpPr>
          <p:spPr>
            <a:xfrm>
              <a:off x="759897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66E2555-3BAE-6FC8-898E-0012E7890C60}"/>
                </a:ext>
              </a:extLst>
            </p:cNvPr>
            <p:cNvSpPr/>
            <p:nvPr/>
          </p:nvSpPr>
          <p:spPr>
            <a:xfrm>
              <a:off x="769867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BA50993-3E3C-0BA2-9AFA-8076916DBCDC}"/>
                </a:ext>
              </a:extLst>
            </p:cNvPr>
            <p:cNvSpPr/>
            <p:nvPr/>
          </p:nvSpPr>
          <p:spPr>
            <a:xfrm>
              <a:off x="7798381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35E32CC-8A32-BE80-46F1-D1BB5604CE9E}"/>
                </a:ext>
              </a:extLst>
            </p:cNvPr>
            <p:cNvSpPr/>
            <p:nvPr/>
          </p:nvSpPr>
          <p:spPr>
            <a:xfrm>
              <a:off x="7898084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1FED075-BBE6-A750-3C68-AB10B0A9CA3C}"/>
                </a:ext>
              </a:extLst>
            </p:cNvPr>
            <p:cNvSpPr/>
            <p:nvPr/>
          </p:nvSpPr>
          <p:spPr>
            <a:xfrm>
              <a:off x="7997787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D04BE55-6CEA-0E8F-645E-4157BF55D6B3}"/>
                </a:ext>
              </a:extLst>
            </p:cNvPr>
            <p:cNvSpPr/>
            <p:nvPr/>
          </p:nvSpPr>
          <p:spPr>
            <a:xfrm>
              <a:off x="8097490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0CBA9E9-ED32-553E-3F0C-D5D70E9F1B49}"/>
                </a:ext>
              </a:extLst>
            </p:cNvPr>
            <p:cNvSpPr/>
            <p:nvPr/>
          </p:nvSpPr>
          <p:spPr>
            <a:xfrm>
              <a:off x="819719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C844BB0-F95A-B54C-696B-DB49B1374CAB}"/>
                </a:ext>
              </a:extLst>
            </p:cNvPr>
            <p:cNvSpPr/>
            <p:nvPr/>
          </p:nvSpPr>
          <p:spPr>
            <a:xfrm>
              <a:off x="829689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807DD81-B06A-C04D-0420-DE51989953FF}"/>
                </a:ext>
              </a:extLst>
            </p:cNvPr>
            <p:cNvSpPr/>
            <p:nvPr/>
          </p:nvSpPr>
          <p:spPr>
            <a:xfrm>
              <a:off x="839659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D2265F8-2597-4186-7D76-4A42AB784E9C}"/>
                </a:ext>
              </a:extLst>
            </p:cNvPr>
            <p:cNvSpPr/>
            <p:nvPr/>
          </p:nvSpPr>
          <p:spPr>
            <a:xfrm>
              <a:off x="849630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18919F3-DEBE-E9F0-2DDB-88CB7641A4B3}"/>
                </a:ext>
              </a:extLst>
            </p:cNvPr>
            <p:cNvSpPr/>
            <p:nvPr/>
          </p:nvSpPr>
          <p:spPr>
            <a:xfrm>
              <a:off x="600177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D937A01-2829-BE5D-36E4-A5016FC25935}"/>
                </a:ext>
              </a:extLst>
            </p:cNvPr>
            <p:cNvSpPr/>
            <p:nvPr/>
          </p:nvSpPr>
          <p:spPr>
            <a:xfrm>
              <a:off x="610147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4E99817-9548-A179-6FEC-F05910995C9B}"/>
                </a:ext>
              </a:extLst>
            </p:cNvPr>
            <p:cNvSpPr/>
            <p:nvPr/>
          </p:nvSpPr>
          <p:spPr>
            <a:xfrm>
              <a:off x="620117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FC5DB53-5769-0CF4-12EF-76F90EF55926}"/>
                </a:ext>
              </a:extLst>
            </p:cNvPr>
            <p:cNvSpPr/>
            <p:nvPr/>
          </p:nvSpPr>
          <p:spPr>
            <a:xfrm>
              <a:off x="630088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7D553EC-652D-5D2A-1D18-0BD7FCE974DC}"/>
                </a:ext>
              </a:extLst>
            </p:cNvPr>
            <p:cNvSpPr/>
            <p:nvPr/>
          </p:nvSpPr>
          <p:spPr>
            <a:xfrm>
              <a:off x="640058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4B8A410-BDDE-AFF6-958F-70DB007E0787}"/>
                </a:ext>
              </a:extLst>
            </p:cNvPr>
            <p:cNvSpPr/>
            <p:nvPr/>
          </p:nvSpPr>
          <p:spPr>
            <a:xfrm>
              <a:off x="650028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B357042-0A7D-ABC3-D7AA-BD0D7A849F1A}"/>
                </a:ext>
              </a:extLst>
            </p:cNvPr>
            <p:cNvSpPr/>
            <p:nvPr/>
          </p:nvSpPr>
          <p:spPr>
            <a:xfrm>
              <a:off x="6599990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C06F672-BAB7-0D33-3E32-54FAE3752CD5}"/>
                </a:ext>
              </a:extLst>
            </p:cNvPr>
            <p:cNvSpPr/>
            <p:nvPr/>
          </p:nvSpPr>
          <p:spPr>
            <a:xfrm>
              <a:off x="669969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3D59FA0-E890-436A-003D-D8A0D49093E2}"/>
                </a:ext>
              </a:extLst>
            </p:cNvPr>
            <p:cNvSpPr/>
            <p:nvPr/>
          </p:nvSpPr>
          <p:spPr>
            <a:xfrm>
              <a:off x="679939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803E32B-105C-AB87-4666-ADA05CC63858}"/>
                </a:ext>
              </a:extLst>
            </p:cNvPr>
            <p:cNvSpPr/>
            <p:nvPr/>
          </p:nvSpPr>
          <p:spPr>
            <a:xfrm>
              <a:off x="689909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D678201-FA0C-1DEC-73FE-768E245DE6A2}"/>
                </a:ext>
              </a:extLst>
            </p:cNvPr>
            <p:cNvSpPr/>
            <p:nvPr/>
          </p:nvSpPr>
          <p:spPr>
            <a:xfrm>
              <a:off x="699880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E093AFB-E5B1-220A-E204-F5B7F3C41D8D}"/>
                </a:ext>
              </a:extLst>
            </p:cNvPr>
            <p:cNvSpPr/>
            <p:nvPr/>
          </p:nvSpPr>
          <p:spPr>
            <a:xfrm>
              <a:off x="709850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A1AB04F-DBCE-3A61-D7FE-BD70E2455E72}"/>
                </a:ext>
              </a:extLst>
            </p:cNvPr>
            <p:cNvSpPr/>
            <p:nvPr/>
          </p:nvSpPr>
          <p:spPr>
            <a:xfrm>
              <a:off x="719820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344D317-CD2D-FB2A-2B9B-D0619ED2BDF5}"/>
                </a:ext>
              </a:extLst>
            </p:cNvPr>
            <p:cNvSpPr/>
            <p:nvPr/>
          </p:nvSpPr>
          <p:spPr>
            <a:xfrm>
              <a:off x="729986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99EF4EE-1FAD-4BBB-7FAD-3241A8E33BD8}"/>
                </a:ext>
              </a:extLst>
            </p:cNvPr>
            <p:cNvSpPr/>
            <p:nvPr/>
          </p:nvSpPr>
          <p:spPr>
            <a:xfrm>
              <a:off x="739956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5215C83-821E-9722-40DF-FB31322ECBBD}"/>
                </a:ext>
              </a:extLst>
            </p:cNvPr>
            <p:cNvSpPr/>
            <p:nvPr/>
          </p:nvSpPr>
          <p:spPr>
            <a:xfrm>
              <a:off x="749927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F7E6E20-796C-BE91-67B5-5DD8F37B978E}"/>
                </a:ext>
              </a:extLst>
            </p:cNvPr>
            <p:cNvSpPr/>
            <p:nvPr/>
          </p:nvSpPr>
          <p:spPr>
            <a:xfrm>
              <a:off x="759897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DA24F12-07D6-3AF7-E436-9223F28F1604}"/>
                </a:ext>
              </a:extLst>
            </p:cNvPr>
            <p:cNvSpPr/>
            <p:nvPr/>
          </p:nvSpPr>
          <p:spPr>
            <a:xfrm>
              <a:off x="769867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BFB04AD-5C71-2549-FF97-EDA651A7E743}"/>
                </a:ext>
              </a:extLst>
            </p:cNvPr>
            <p:cNvSpPr/>
            <p:nvPr/>
          </p:nvSpPr>
          <p:spPr>
            <a:xfrm>
              <a:off x="7798381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343B7A9-BD2A-7F9E-E8D9-86276DDCA4A2}"/>
                </a:ext>
              </a:extLst>
            </p:cNvPr>
            <p:cNvSpPr/>
            <p:nvPr/>
          </p:nvSpPr>
          <p:spPr>
            <a:xfrm>
              <a:off x="7898084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861A8E1-6F2E-575F-7B4D-E9DEE22B61CB}"/>
                </a:ext>
              </a:extLst>
            </p:cNvPr>
            <p:cNvSpPr/>
            <p:nvPr/>
          </p:nvSpPr>
          <p:spPr>
            <a:xfrm>
              <a:off x="7997787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2F955CF-2F6C-10DB-7A6E-4BA739D87551}"/>
                </a:ext>
              </a:extLst>
            </p:cNvPr>
            <p:cNvSpPr/>
            <p:nvPr/>
          </p:nvSpPr>
          <p:spPr>
            <a:xfrm>
              <a:off x="8097490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8A9DFB3-14EC-8CDD-A0A0-9CE24DF7FC28}"/>
                </a:ext>
              </a:extLst>
            </p:cNvPr>
            <p:cNvSpPr/>
            <p:nvPr/>
          </p:nvSpPr>
          <p:spPr>
            <a:xfrm>
              <a:off x="819719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EA66623-BC82-B1A2-74C7-D1EAE2E7AA1D}"/>
                </a:ext>
              </a:extLst>
            </p:cNvPr>
            <p:cNvSpPr/>
            <p:nvPr/>
          </p:nvSpPr>
          <p:spPr>
            <a:xfrm>
              <a:off x="829689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2F576D1-9377-3DAF-AD3C-455D4AB63037}"/>
                </a:ext>
              </a:extLst>
            </p:cNvPr>
            <p:cNvSpPr/>
            <p:nvPr/>
          </p:nvSpPr>
          <p:spPr>
            <a:xfrm>
              <a:off x="839659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DA89976-7491-D010-F9D3-B134F0190824}"/>
                </a:ext>
              </a:extLst>
            </p:cNvPr>
            <p:cNvSpPr/>
            <p:nvPr/>
          </p:nvSpPr>
          <p:spPr>
            <a:xfrm>
              <a:off x="849630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56" name="图片 255" descr="粉色的花朵&#10;&#10;描述已自动生成">
            <a:extLst>
              <a:ext uri="{FF2B5EF4-FFF2-40B4-BE49-F238E27FC236}">
                <a16:creationId xmlns:a16="http://schemas.microsoft.com/office/drawing/2014/main" id="{F3BB73C8-E155-1E3A-7678-EACC4B034A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pic>
        <p:nvPicPr>
          <p:cNvPr id="37" name="图片 36" descr="粉色的花朵&#10;&#10;描述已自动生成">
            <a:extLst>
              <a:ext uri="{FF2B5EF4-FFF2-40B4-BE49-F238E27FC236}">
                <a16:creationId xmlns:a16="http://schemas.microsoft.com/office/drawing/2014/main" id="{81185D34-0EEB-6C81-74D7-F894FC4D87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sp>
        <p:nvSpPr>
          <p:cNvPr id="271" name="文本框 270">
            <a:extLst>
              <a:ext uri="{FF2B5EF4-FFF2-40B4-BE49-F238E27FC236}">
                <a16:creationId xmlns:a16="http://schemas.microsoft.com/office/drawing/2014/main" id="{4A3F0806-C9E6-1DF7-19F7-2C0A5D6C88ED}"/>
              </a:ext>
            </a:extLst>
          </p:cNvPr>
          <p:cNvSpPr txBox="1"/>
          <p:nvPr/>
        </p:nvSpPr>
        <p:spPr>
          <a:xfrm>
            <a:off x="1962101" y="482892"/>
            <a:ext cx="2697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婚礼流程</a:t>
            </a:r>
          </a:p>
        </p:txBody>
      </p:sp>
      <p:pic>
        <p:nvPicPr>
          <p:cNvPr id="272" name="图片 271">
            <a:extLst>
              <a:ext uri="{FF2B5EF4-FFF2-40B4-BE49-F238E27FC236}">
                <a16:creationId xmlns:a16="http://schemas.microsoft.com/office/drawing/2014/main" id="{EFACB46D-1C0E-F0B1-5982-3C0362265F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367" y="1147388"/>
            <a:ext cx="2103612" cy="2039517"/>
          </a:xfrm>
          <a:prstGeom prst="rect">
            <a:avLst/>
          </a:prstGeom>
        </p:spPr>
      </p:pic>
      <p:pic>
        <p:nvPicPr>
          <p:cNvPr id="273" name="图片 272">
            <a:extLst>
              <a:ext uri="{FF2B5EF4-FFF2-40B4-BE49-F238E27FC236}">
                <a16:creationId xmlns:a16="http://schemas.microsoft.com/office/drawing/2014/main" id="{74C88C47-71BE-B73E-CE0F-D137EE7DA4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940" y="1147388"/>
            <a:ext cx="2103612" cy="2039517"/>
          </a:xfrm>
          <a:prstGeom prst="rect">
            <a:avLst/>
          </a:prstGeom>
        </p:spPr>
      </p:pic>
      <p:pic>
        <p:nvPicPr>
          <p:cNvPr id="274" name="图片 273">
            <a:extLst>
              <a:ext uri="{FF2B5EF4-FFF2-40B4-BE49-F238E27FC236}">
                <a16:creationId xmlns:a16="http://schemas.microsoft.com/office/drawing/2014/main" id="{C5801F01-C099-D29D-A020-5AF3B08964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2513" y="1147388"/>
            <a:ext cx="2103612" cy="2039517"/>
          </a:xfrm>
          <a:prstGeom prst="rect">
            <a:avLst/>
          </a:prstGeom>
        </p:spPr>
      </p:pic>
      <p:pic>
        <p:nvPicPr>
          <p:cNvPr id="275" name="图片 274">
            <a:extLst>
              <a:ext uri="{FF2B5EF4-FFF2-40B4-BE49-F238E27FC236}">
                <a16:creationId xmlns:a16="http://schemas.microsoft.com/office/drawing/2014/main" id="{78BD5037-A918-017C-3FED-09E0936BC6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367" y="3744431"/>
            <a:ext cx="2103612" cy="2039517"/>
          </a:xfrm>
          <a:prstGeom prst="rect">
            <a:avLst/>
          </a:prstGeom>
        </p:spPr>
      </p:pic>
      <p:pic>
        <p:nvPicPr>
          <p:cNvPr id="276" name="图片 275">
            <a:extLst>
              <a:ext uri="{FF2B5EF4-FFF2-40B4-BE49-F238E27FC236}">
                <a16:creationId xmlns:a16="http://schemas.microsoft.com/office/drawing/2014/main" id="{0FA228D1-08EC-CDA7-6C22-FF4ECE3F90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940" y="3744431"/>
            <a:ext cx="2103612" cy="203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718EA98-84F6-7F88-B633-7B2EAB85E9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53098"/>
            <a:ext cx="12192000" cy="912898"/>
          </a:xfrm>
          <a:prstGeom prst="rect">
            <a:avLst/>
          </a:prstGeom>
        </p:spPr>
      </p:pic>
      <p:grpSp>
        <p:nvGrpSpPr>
          <p:cNvPr id="437" name="组合 436">
            <a:extLst>
              <a:ext uri="{FF2B5EF4-FFF2-40B4-BE49-F238E27FC236}">
                <a16:creationId xmlns:a16="http://schemas.microsoft.com/office/drawing/2014/main" id="{B92B4FE3-8060-42EA-B6CA-DF01F66E7403}"/>
              </a:ext>
            </a:extLst>
          </p:cNvPr>
          <p:cNvGrpSpPr/>
          <p:nvPr/>
        </p:nvGrpSpPr>
        <p:grpSpPr>
          <a:xfrm>
            <a:off x="0" y="1538057"/>
            <a:ext cx="12192000" cy="3781886"/>
            <a:chOff x="0" y="1538057"/>
            <a:chExt cx="12192000" cy="3781886"/>
          </a:xfrm>
        </p:grpSpPr>
        <p:grpSp>
          <p:nvGrpSpPr>
            <p:cNvPr id="431" name="组合 430">
              <a:extLst>
                <a:ext uri="{FF2B5EF4-FFF2-40B4-BE49-F238E27FC236}">
                  <a16:creationId xmlns:a16="http://schemas.microsoft.com/office/drawing/2014/main" id="{541BF5CF-F151-460B-90D4-FBD4A91EBBF4}"/>
                </a:ext>
              </a:extLst>
            </p:cNvPr>
            <p:cNvGrpSpPr/>
            <p:nvPr/>
          </p:nvGrpSpPr>
          <p:grpSpPr>
            <a:xfrm>
              <a:off x="0" y="1538057"/>
              <a:ext cx="12192000" cy="3781886"/>
              <a:chOff x="0" y="1551561"/>
              <a:chExt cx="12192000" cy="378188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A10444CB-071A-4625-96DD-CE0CB8342239}"/>
                  </a:ext>
                </a:extLst>
              </p:cNvPr>
              <p:cNvSpPr/>
              <p:nvPr/>
            </p:nvSpPr>
            <p:spPr>
              <a:xfrm>
                <a:off x="0" y="1551561"/>
                <a:ext cx="12192000" cy="3781886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chemeClr val="accent2">
                      <a:alpha val="60000"/>
                    </a:schemeClr>
                  </a:gs>
                  <a:gs pos="100000">
                    <a:schemeClr val="accent3">
                      <a:alpha val="6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6C750A0-3335-47D1-AA6A-ACA1DE2DF914}"/>
                  </a:ext>
                </a:extLst>
              </p:cNvPr>
              <p:cNvGrpSpPr/>
              <p:nvPr/>
            </p:nvGrpSpPr>
            <p:grpSpPr>
              <a:xfrm>
                <a:off x="874712" y="2238806"/>
                <a:ext cx="10442575" cy="2194323"/>
                <a:chOff x="874713" y="2029993"/>
                <a:chExt cx="10442575" cy="2194323"/>
              </a:xfrm>
            </p:grpSpPr>
            <p:pic>
              <p:nvPicPr>
                <p:cNvPr id="5" name="图片 4">
                  <a:extLst>
                    <a:ext uri="{FF2B5EF4-FFF2-40B4-BE49-F238E27FC236}">
                      <a16:creationId xmlns:a16="http://schemas.microsoft.com/office/drawing/2014/main" id="{8C390114-6FDC-4623-9509-68F876C13A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74713" y="2030850"/>
                  <a:ext cx="3288915" cy="2192610"/>
                </a:xfrm>
                <a:prstGeom prst="rect">
                  <a:avLst/>
                </a:prstGeom>
              </p:spPr>
            </p:pic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id="{164E973A-6295-4151-AE3E-443DBFBA93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451542" y="2030850"/>
                  <a:ext cx="3288915" cy="2192610"/>
                </a:xfrm>
                <a:prstGeom prst="rect">
                  <a:avLst/>
                </a:prstGeom>
              </p:spPr>
            </p:pic>
            <p:pic>
              <p:nvPicPr>
                <p:cNvPr id="8" name="图片 7">
                  <a:extLst>
                    <a:ext uri="{FF2B5EF4-FFF2-40B4-BE49-F238E27FC236}">
                      <a16:creationId xmlns:a16="http://schemas.microsoft.com/office/drawing/2014/main" id="{B9FDF826-0248-4658-8AFC-1E39E06987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028372" y="2029993"/>
                  <a:ext cx="3288916" cy="2194323"/>
                </a:xfrm>
                <a:prstGeom prst="rect">
                  <a:avLst/>
                </a:prstGeom>
              </p:spPr>
            </p:pic>
          </p:grpSp>
        </p:grp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id="{7B90FF96-1221-4111-A82C-7DE7B43F30A8}"/>
                </a:ext>
              </a:extLst>
            </p:cNvPr>
            <p:cNvSpPr txBox="1"/>
            <p:nvPr/>
          </p:nvSpPr>
          <p:spPr>
            <a:xfrm>
              <a:off x="5195754" y="462748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公园长椅的偶遇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0AE4F4-A016-745F-D1C4-7AFC78AA390F}"/>
                </a:ext>
              </a:extLst>
            </p:cNvPr>
            <p:cNvSpPr txBox="1"/>
            <p:nvPr/>
          </p:nvSpPr>
          <p:spPr>
            <a:xfrm>
              <a:off x="2564868" y="462748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他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8926BBA-C0C6-D9C3-42C8-0B3492DD9AA2}"/>
                </a:ext>
              </a:extLst>
            </p:cNvPr>
            <p:cNvSpPr txBox="1"/>
            <p:nvPr/>
          </p:nvSpPr>
          <p:spPr>
            <a:xfrm>
              <a:off x="9506359" y="462748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她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A8F9A3-9AAE-40E0-8F77-76830E8C75A8}"/>
              </a:ext>
            </a:extLst>
          </p:cNvPr>
          <p:cNvSpPr txBox="1"/>
          <p:nvPr/>
        </p:nvSpPr>
        <p:spPr>
          <a:xfrm>
            <a:off x="354338" y="5453756"/>
            <a:ext cx="112480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accent3">
                    <a:lumMod val="75000"/>
                  </a:schemeClr>
                </a:solidFill>
              </a:rPr>
              <a:t>	Much water may not put out love, or the deep waters overcome it: if a man would give all the substance of his house for love.</a:t>
            </a:r>
            <a:endParaRPr lang="zh-CN" altLang="en-US" sz="11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EDF3AF-D819-4931-B037-99E1060F0A28}"/>
              </a:ext>
            </a:extLst>
          </p:cNvPr>
          <p:cNvSpPr txBox="1"/>
          <p:nvPr/>
        </p:nvSpPr>
        <p:spPr>
          <a:xfrm>
            <a:off x="189904" y="1109488"/>
            <a:ext cx="112480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accent3">
                    <a:lumMod val="75000"/>
                  </a:schemeClr>
                </a:solidFill>
              </a:rPr>
              <a:t>	Much water may not put out love, or the deep waters overcome it: if a man would give all the substance of his house for love.</a:t>
            </a:r>
            <a:endParaRPr lang="zh-CN" altLang="en-US" sz="11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35" name="图片 434" descr="粉色的花朵&#10;&#10;描述已自动生成">
            <a:extLst>
              <a:ext uri="{FF2B5EF4-FFF2-40B4-BE49-F238E27FC236}">
                <a16:creationId xmlns:a16="http://schemas.microsoft.com/office/drawing/2014/main" id="{668A5557-4420-42B5-A1EE-8A9D43C753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sp>
        <p:nvSpPr>
          <p:cNvPr id="12" name="标题 11">
            <a:extLst>
              <a:ext uri="{FF2B5EF4-FFF2-40B4-BE49-F238E27FC236}">
                <a16:creationId xmlns:a16="http://schemas.microsoft.com/office/drawing/2014/main" id="{4798198D-1552-5601-F5BC-BBCA2E935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表白页面</a:t>
            </a:r>
          </a:p>
        </p:txBody>
      </p:sp>
      <p:pic>
        <p:nvPicPr>
          <p:cNvPr id="436" name="图片 435" descr="粉色的花朵&#10;&#10;描述已自动生成">
            <a:extLst>
              <a:ext uri="{FF2B5EF4-FFF2-40B4-BE49-F238E27FC236}">
                <a16:creationId xmlns:a16="http://schemas.microsoft.com/office/drawing/2014/main" id="{EBE37C5F-65A6-455B-9C67-AD4E4D5330E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CC6852A7-820C-4506-A192-DFD20998BAEA}"/>
              </a:ext>
            </a:extLst>
          </p:cNvPr>
          <p:cNvSpPr/>
          <p:nvPr/>
        </p:nvSpPr>
        <p:spPr>
          <a:xfrm rot="5400000">
            <a:off x="706249" y="1439485"/>
            <a:ext cx="4321173" cy="3979038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15A819-0031-437F-89B2-AA5FF69AE4C2}"/>
              </a:ext>
            </a:extLst>
          </p:cNvPr>
          <p:cNvGrpSpPr/>
          <p:nvPr/>
        </p:nvGrpSpPr>
        <p:grpSpPr>
          <a:xfrm>
            <a:off x="-92368" y="5928587"/>
            <a:ext cx="12376732" cy="929413"/>
            <a:chOff x="5888385" y="5091989"/>
            <a:chExt cx="2744763" cy="209237"/>
          </a:xfrm>
          <a:solidFill>
            <a:schemeClr val="bg1">
              <a:alpha val="32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BC5CAB4-B6D0-407B-89F5-0C76326B7108}"/>
                </a:ext>
              </a:extLst>
            </p:cNvPr>
            <p:cNvSpPr/>
            <p:nvPr/>
          </p:nvSpPr>
          <p:spPr>
            <a:xfrm>
              <a:off x="5894250" y="5091989"/>
              <a:ext cx="2733034" cy="23465"/>
            </a:xfrm>
            <a:custGeom>
              <a:avLst/>
              <a:gdLst>
                <a:gd name="connsiteX0" fmla="*/ 0 w 2733034"/>
                <a:gd name="connsiteY0" fmla="*/ 0 h 23465"/>
                <a:gd name="connsiteX1" fmla="*/ 2733034 w 2733034"/>
                <a:gd name="connsiteY1" fmla="*/ 0 h 23465"/>
                <a:gd name="connsiteX2" fmla="*/ 2733034 w 2733034"/>
                <a:gd name="connsiteY2" fmla="*/ 23466 h 23465"/>
                <a:gd name="connsiteX3" fmla="*/ 0 w 2733034"/>
                <a:gd name="connsiteY3" fmla="*/ 23466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3034" h="23465">
                  <a:moveTo>
                    <a:pt x="0" y="0"/>
                  </a:moveTo>
                  <a:lnTo>
                    <a:pt x="2733034" y="0"/>
                  </a:lnTo>
                  <a:lnTo>
                    <a:pt x="2733034" y="23466"/>
                  </a:lnTo>
                  <a:lnTo>
                    <a:pt x="0" y="23466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EF46314-1778-4097-91E2-1C86C871E1E3}"/>
                </a:ext>
              </a:extLst>
            </p:cNvPr>
            <p:cNvSpPr/>
            <p:nvPr/>
          </p:nvSpPr>
          <p:spPr>
            <a:xfrm>
              <a:off x="5894250" y="5275805"/>
              <a:ext cx="2733034" cy="25421"/>
            </a:xfrm>
            <a:custGeom>
              <a:avLst/>
              <a:gdLst>
                <a:gd name="connsiteX0" fmla="*/ 0 w 2733034"/>
                <a:gd name="connsiteY0" fmla="*/ 0 h 25421"/>
                <a:gd name="connsiteX1" fmla="*/ 2733034 w 2733034"/>
                <a:gd name="connsiteY1" fmla="*/ 0 h 25421"/>
                <a:gd name="connsiteX2" fmla="*/ 2733034 w 2733034"/>
                <a:gd name="connsiteY2" fmla="*/ 25421 h 25421"/>
                <a:gd name="connsiteX3" fmla="*/ 0 w 2733034"/>
                <a:gd name="connsiteY3" fmla="*/ 25421 h 2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3034" h="25421">
                  <a:moveTo>
                    <a:pt x="0" y="0"/>
                  </a:moveTo>
                  <a:lnTo>
                    <a:pt x="2733034" y="0"/>
                  </a:lnTo>
                  <a:lnTo>
                    <a:pt x="2733034" y="25421"/>
                  </a:lnTo>
                  <a:lnTo>
                    <a:pt x="0" y="25421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53CAB01-7D9B-4DBC-9BA7-B72A3085BE4F}"/>
                </a:ext>
              </a:extLst>
            </p:cNvPr>
            <p:cNvSpPr/>
            <p:nvPr/>
          </p:nvSpPr>
          <p:spPr>
            <a:xfrm>
              <a:off x="588838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54E6B52-D019-4315-A868-BDA5EE1684D4}"/>
                </a:ext>
              </a:extLst>
            </p:cNvPr>
            <p:cNvSpPr/>
            <p:nvPr/>
          </p:nvSpPr>
          <p:spPr>
            <a:xfrm>
              <a:off x="592357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DAA3A80-EA4E-4D9A-939B-83AF7BC8392B}"/>
                </a:ext>
              </a:extLst>
            </p:cNvPr>
            <p:cNvSpPr/>
            <p:nvPr/>
          </p:nvSpPr>
          <p:spPr>
            <a:xfrm>
              <a:off x="599004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2BC5010-9E58-4AD3-A633-A59E2CBD3EAE}"/>
                </a:ext>
              </a:extLst>
            </p:cNvPr>
            <p:cNvSpPr/>
            <p:nvPr/>
          </p:nvSpPr>
          <p:spPr>
            <a:xfrm>
              <a:off x="602523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04CB8ED-AD56-4741-A463-19398592BFC3}"/>
                </a:ext>
              </a:extLst>
            </p:cNvPr>
            <p:cNvSpPr/>
            <p:nvPr/>
          </p:nvSpPr>
          <p:spPr>
            <a:xfrm>
              <a:off x="608974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30553FC-C39A-42C3-9BF8-F84ED2EEA8CD}"/>
                </a:ext>
              </a:extLst>
            </p:cNvPr>
            <p:cNvSpPr/>
            <p:nvPr/>
          </p:nvSpPr>
          <p:spPr>
            <a:xfrm>
              <a:off x="6124935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7997773-5B90-4C8E-83C6-2EC812D906C4}"/>
                </a:ext>
              </a:extLst>
            </p:cNvPr>
            <p:cNvSpPr/>
            <p:nvPr/>
          </p:nvSpPr>
          <p:spPr>
            <a:xfrm>
              <a:off x="618944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743084C-12CF-4600-9D92-31E015AE5BCE}"/>
                </a:ext>
              </a:extLst>
            </p:cNvPr>
            <p:cNvSpPr/>
            <p:nvPr/>
          </p:nvSpPr>
          <p:spPr>
            <a:xfrm>
              <a:off x="6224638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23C3E33-A3EF-4D89-B852-A48F83F84512}"/>
                </a:ext>
              </a:extLst>
            </p:cNvPr>
            <p:cNvSpPr/>
            <p:nvPr/>
          </p:nvSpPr>
          <p:spPr>
            <a:xfrm>
              <a:off x="628915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5F16D7A-3F21-4C73-877F-8535F1286942}"/>
                </a:ext>
              </a:extLst>
            </p:cNvPr>
            <p:cNvSpPr/>
            <p:nvPr/>
          </p:nvSpPr>
          <p:spPr>
            <a:xfrm>
              <a:off x="632434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20EA97-10FE-4B2A-9A1D-178383CC9540}"/>
                </a:ext>
              </a:extLst>
            </p:cNvPr>
            <p:cNvSpPr/>
            <p:nvPr/>
          </p:nvSpPr>
          <p:spPr>
            <a:xfrm>
              <a:off x="638885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8B4DD2C-4212-4318-8471-181CD178C52A}"/>
                </a:ext>
              </a:extLst>
            </p:cNvPr>
            <p:cNvSpPr/>
            <p:nvPr/>
          </p:nvSpPr>
          <p:spPr>
            <a:xfrm>
              <a:off x="642404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EDB71B1-0B03-4518-ABD2-E59B7574BFD9}"/>
                </a:ext>
              </a:extLst>
            </p:cNvPr>
            <p:cNvSpPr/>
            <p:nvPr/>
          </p:nvSpPr>
          <p:spPr>
            <a:xfrm>
              <a:off x="6488558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CA4F319-F952-4955-BED4-D85582EDA7EE}"/>
                </a:ext>
              </a:extLst>
            </p:cNvPr>
            <p:cNvSpPr/>
            <p:nvPr/>
          </p:nvSpPr>
          <p:spPr>
            <a:xfrm>
              <a:off x="652374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0CE8DD1-EE56-4004-A36B-7D64F4C72A6B}"/>
                </a:ext>
              </a:extLst>
            </p:cNvPr>
            <p:cNvSpPr/>
            <p:nvPr/>
          </p:nvSpPr>
          <p:spPr>
            <a:xfrm>
              <a:off x="658826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7DE4014-823F-4E12-A381-53C8FCE09CA5}"/>
                </a:ext>
              </a:extLst>
            </p:cNvPr>
            <p:cNvSpPr/>
            <p:nvPr/>
          </p:nvSpPr>
          <p:spPr>
            <a:xfrm>
              <a:off x="662345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ED6E7E3-58CA-4C34-8267-425326F8A159}"/>
                </a:ext>
              </a:extLst>
            </p:cNvPr>
            <p:cNvSpPr/>
            <p:nvPr/>
          </p:nvSpPr>
          <p:spPr>
            <a:xfrm>
              <a:off x="668796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022DB13-EC8C-466D-B9BB-9A3AA9976890}"/>
                </a:ext>
              </a:extLst>
            </p:cNvPr>
            <p:cNvSpPr/>
            <p:nvPr/>
          </p:nvSpPr>
          <p:spPr>
            <a:xfrm>
              <a:off x="672315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EACE62-751B-4B11-B373-F10CF5467811}"/>
                </a:ext>
              </a:extLst>
            </p:cNvPr>
            <p:cNvSpPr/>
            <p:nvPr/>
          </p:nvSpPr>
          <p:spPr>
            <a:xfrm>
              <a:off x="6787667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29BCD56-B716-49B5-BAAC-2C5F58A54530}"/>
                </a:ext>
              </a:extLst>
            </p:cNvPr>
            <p:cNvSpPr/>
            <p:nvPr/>
          </p:nvSpPr>
          <p:spPr>
            <a:xfrm>
              <a:off x="6822856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2054831-9755-4E21-8621-735C590A560D}"/>
                </a:ext>
              </a:extLst>
            </p:cNvPr>
            <p:cNvSpPr/>
            <p:nvPr/>
          </p:nvSpPr>
          <p:spPr>
            <a:xfrm>
              <a:off x="6887370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644F5EB-20D2-46E5-818C-4585C2CCBC02}"/>
                </a:ext>
              </a:extLst>
            </p:cNvPr>
            <p:cNvSpPr/>
            <p:nvPr/>
          </p:nvSpPr>
          <p:spPr>
            <a:xfrm>
              <a:off x="6922559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6BFF587-98E8-4161-A047-F1799C5A0D28}"/>
                </a:ext>
              </a:extLst>
            </p:cNvPr>
            <p:cNvSpPr/>
            <p:nvPr/>
          </p:nvSpPr>
          <p:spPr>
            <a:xfrm>
              <a:off x="698707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2A7EBC5-A7FD-4A94-9342-AFB85ECA6916}"/>
                </a:ext>
              </a:extLst>
            </p:cNvPr>
            <p:cNvSpPr/>
            <p:nvPr/>
          </p:nvSpPr>
          <p:spPr>
            <a:xfrm>
              <a:off x="702226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1067A61-32FB-4DED-B493-6614046426E5}"/>
                </a:ext>
              </a:extLst>
            </p:cNvPr>
            <p:cNvSpPr/>
            <p:nvPr/>
          </p:nvSpPr>
          <p:spPr>
            <a:xfrm>
              <a:off x="708677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122A3C5-8848-4185-AB35-6EE2CE7D336E}"/>
                </a:ext>
              </a:extLst>
            </p:cNvPr>
            <p:cNvSpPr/>
            <p:nvPr/>
          </p:nvSpPr>
          <p:spPr>
            <a:xfrm>
              <a:off x="7121965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619F43A-5B67-4AF3-AD96-47315D8E39F8}"/>
                </a:ext>
              </a:extLst>
            </p:cNvPr>
            <p:cNvSpPr/>
            <p:nvPr/>
          </p:nvSpPr>
          <p:spPr>
            <a:xfrm>
              <a:off x="718647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0A7B82-791C-4EE5-B1B0-2B88ACDF68B3}"/>
                </a:ext>
              </a:extLst>
            </p:cNvPr>
            <p:cNvSpPr/>
            <p:nvPr/>
          </p:nvSpPr>
          <p:spPr>
            <a:xfrm>
              <a:off x="7221668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F8228D-A51E-4408-B5C6-75F8535E9129}"/>
                </a:ext>
              </a:extLst>
            </p:cNvPr>
            <p:cNvSpPr/>
            <p:nvPr/>
          </p:nvSpPr>
          <p:spPr>
            <a:xfrm>
              <a:off x="728618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8FD3BAD-AB97-4C72-AABC-289233F5DFA6}"/>
                </a:ext>
              </a:extLst>
            </p:cNvPr>
            <p:cNvSpPr/>
            <p:nvPr/>
          </p:nvSpPr>
          <p:spPr>
            <a:xfrm>
              <a:off x="732137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70C9D1E-9385-4067-B05E-6E25B69FAC82}"/>
                </a:ext>
              </a:extLst>
            </p:cNvPr>
            <p:cNvSpPr/>
            <p:nvPr/>
          </p:nvSpPr>
          <p:spPr>
            <a:xfrm>
              <a:off x="738588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FE7D6F0-5DFA-4743-B583-22BC38B058A6}"/>
                </a:ext>
              </a:extLst>
            </p:cNvPr>
            <p:cNvSpPr/>
            <p:nvPr/>
          </p:nvSpPr>
          <p:spPr>
            <a:xfrm>
              <a:off x="742107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B8803A1-A5A5-4599-A802-04C8DC9D8421}"/>
                </a:ext>
              </a:extLst>
            </p:cNvPr>
            <p:cNvSpPr/>
            <p:nvPr/>
          </p:nvSpPr>
          <p:spPr>
            <a:xfrm>
              <a:off x="7485587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A5F874D-EDF6-4F15-952D-80D0DB7BFC03}"/>
                </a:ext>
              </a:extLst>
            </p:cNvPr>
            <p:cNvSpPr/>
            <p:nvPr/>
          </p:nvSpPr>
          <p:spPr>
            <a:xfrm>
              <a:off x="752077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D3D4A5D-79B4-4853-9194-C3EE8C014453}"/>
                </a:ext>
              </a:extLst>
            </p:cNvPr>
            <p:cNvSpPr/>
            <p:nvPr/>
          </p:nvSpPr>
          <p:spPr>
            <a:xfrm>
              <a:off x="7585290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9D179F-758F-42AA-BEB2-7972DABA336B}"/>
                </a:ext>
              </a:extLst>
            </p:cNvPr>
            <p:cNvSpPr/>
            <p:nvPr/>
          </p:nvSpPr>
          <p:spPr>
            <a:xfrm>
              <a:off x="762048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74ED1B1-9731-4559-B86D-ABF32F3206BE}"/>
                </a:ext>
              </a:extLst>
            </p:cNvPr>
            <p:cNvSpPr/>
            <p:nvPr/>
          </p:nvSpPr>
          <p:spPr>
            <a:xfrm>
              <a:off x="7684993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46D47AF-DF10-437A-BF24-82D780F77F4D}"/>
                </a:ext>
              </a:extLst>
            </p:cNvPr>
            <p:cNvSpPr/>
            <p:nvPr/>
          </p:nvSpPr>
          <p:spPr>
            <a:xfrm>
              <a:off x="772018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0645C66-89D8-4BEE-9B10-BA0C04C14A3D}"/>
                </a:ext>
              </a:extLst>
            </p:cNvPr>
            <p:cNvSpPr/>
            <p:nvPr/>
          </p:nvSpPr>
          <p:spPr>
            <a:xfrm>
              <a:off x="7784696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7C91D51-D9F3-4B60-9B53-1AC7B4AF94C9}"/>
                </a:ext>
              </a:extLst>
            </p:cNvPr>
            <p:cNvSpPr/>
            <p:nvPr/>
          </p:nvSpPr>
          <p:spPr>
            <a:xfrm>
              <a:off x="7819886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BA2A101-2375-41E0-AF42-8374410FA319}"/>
                </a:ext>
              </a:extLst>
            </p:cNvPr>
            <p:cNvSpPr/>
            <p:nvPr/>
          </p:nvSpPr>
          <p:spPr>
            <a:xfrm>
              <a:off x="7884399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6138B83-9A29-45F6-92AB-A748514AA87D}"/>
                </a:ext>
              </a:extLst>
            </p:cNvPr>
            <p:cNvSpPr/>
            <p:nvPr/>
          </p:nvSpPr>
          <p:spPr>
            <a:xfrm>
              <a:off x="7919589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1B785C7-39EE-47ED-A9C2-AAAE841D7E98}"/>
                </a:ext>
              </a:extLst>
            </p:cNvPr>
            <p:cNvSpPr/>
            <p:nvPr/>
          </p:nvSpPr>
          <p:spPr>
            <a:xfrm>
              <a:off x="798410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AD27D8F-F031-4A62-87EF-4A50DDF4B90E}"/>
                </a:ext>
              </a:extLst>
            </p:cNvPr>
            <p:cNvSpPr/>
            <p:nvPr/>
          </p:nvSpPr>
          <p:spPr>
            <a:xfrm>
              <a:off x="8019292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CF8EFE3-9EEB-4F64-A3E7-91585E931D23}"/>
                </a:ext>
              </a:extLst>
            </p:cNvPr>
            <p:cNvSpPr/>
            <p:nvPr/>
          </p:nvSpPr>
          <p:spPr>
            <a:xfrm>
              <a:off x="8083805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4F88C14-DB0B-445B-8753-DDD273D323B1}"/>
                </a:ext>
              </a:extLst>
            </p:cNvPr>
            <p:cNvSpPr/>
            <p:nvPr/>
          </p:nvSpPr>
          <p:spPr>
            <a:xfrm>
              <a:off x="8118994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DD08E7A-31BA-49F4-B4A8-8D11A69CA6D9}"/>
                </a:ext>
              </a:extLst>
            </p:cNvPr>
            <p:cNvSpPr/>
            <p:nvPr/>
          </p:nvSpPr>
          <p:spPr>
            <a:xfrm>
              <a:off x="8183508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DCD8AD2-5D8F-460A-B3AE-9032BC8EF274}"/>
                </a:ext>
              </a:extLst>
            </p:cNvPr>
            <p:cNvSpPr/>
            <p:nvPr/>
          </p:nvSpPr>
          <p:spPr>
            <a:xfrm>
              <a:off x="8218697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E505F1D-5693-4DD6-AF76-17A3C4470CB3}"/>
                </a:ext>
              </a:extLst>
            </p:cNvPr>
            <p:cNvSpPr/>
            <p:nvPr/>
          </p:nvSpPr>
          <p:spPr>
            <a:xfrm>
              <a:off x="8283211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8919633-2F82-41CE-BD8C-D56112547C36}"/>
                </a:ext>
              </a:extLst>
            </p:cNvPr>
            <p:cNvSpPr/>
            <p:nvPr/>
          </p:nvSpPr>
          <p:spPr>
            <a:xfrm>
              <a:off x="8318400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7BD81DA-CC93-4E18-A20C-6B04EBE9E08A}"/>
                </a:ext>
              </a:extLst>
            </p:cNvPr>
            <p:cNvSpPr/>
            <p:nvPr/>
          </p:nvSpPr>
          <p:spPr>
            <a:xfrm>
              <a:off x="8382914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260E861-B11A-4C63-BA1A-359B569BC51A}"/>
                </a:ext>
              </a:extLst>
            </p:cNvPr>
            <p:cNvSpPr/>
            <p:nvPr/>
          </p:nvSpPr>
          <p:spPr>
            <a:xfrm>
              <a:off x="8418103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22C30A6-ACFD-4B74-B444-5A0BB7CD1DDD}"/>
                </a:ext>
              </a:extLst>
            </p:cNvPr>
            <p:cNvSpPr/>
            <p:nvPr/>
          </p:nvSpPr>
          <p:spPr>
            <a:xfrm>
              <a:off x="8484572" y="5121321"/>
              <a:ext cx="148576" cy="148617"/>
            </a:xfrm>
            <a:custGeom>
              <a:avLst/>
              <a:gdLst>
                <a:gd name="connsiteX0" fmla="*/ 74288 w 148576"/>
                <a:gd name="connsiteY0" fmla="*/ 0 h 148617"/>
                <a:gd name="connsiteX1" fmla="*/ 111433 w 148576"/>
                <a:gd name="connsiteY1" fmla="*/ 37154 h 148617"/>
                <a:gd name="connsiteX2" fmla="*/ 148577 w 148576"/>
                <a:gd name="connsiteY2" fmla="*/ 74309 h 148617"/>
                <a:gd name="connsiteX3" fmla="*/ 111433 w 148576"/>
                <a:gd name="connsiteY3" fmla="*/ 111463 h 148617"/>
                <a:gd name="connsiteX4" fmla="*/ 74288 w 148576"/>
                <a:gd name="connsiteY4" fmla="*/ 148618 h 148617"/>
                <a:gd name="connsiteX5" fmla="*/ 37144 w 148576"/>
                <a:gd name="connsiteY5" fmla="*/ 111463 h 148617"/>
                <a:gd name="connsiteX6" fmla="*/ 0 w 148576"/>
                <a:gd name="connsiteY6" fmla="*/ 74309 h 148617"/>
                <a:gd name="connsiteX7" fmla="*/ 37144 w 148576"/>
                <a:gd name="connsiteY7" fmla="*/ 37154 h 148617"/>
                <a:gd name="connsiteX8" fmla="*/ 74288 w 148576"/>
                <a:gd name="connsiteY8" fmla="*/ 0 h 148617"/>
                <a:gd name="connsiteX9" fmla="*/ 74288 w 148576"/>
                <a:gd name="connsiteY9" fmla="*/ 15644 h 148617"/>
                <a:gd name="connsiteX10" fmla="*/ 103613 w 148576"/>
                <a:gd name="connsiteY10" fmla="*/ 44976 h 148617"/>
                <a:gd name="connsiteX11" fmla="*/ 132937 w 148576"/>
                <a:gd name="connsiteY11" fmla="*/ 74309 h 148617"/>
                <a:gd name="connsiteX12" fmla="*/ 103613 w 148576"/>
                <a:gd name="connsiteY12" fmla="*/ 103641 h 148617"/>
                <a:gd name="connsiteX13" fmla="*/ 74288 w 148576"/>
                <a:gd name="connsiteY13" fmla="*/ 132974 h 148617"/>
                <a:gd name="connsiteX14" fmla="*/ 44964 w 148576"/>
                <a:gd name="connsiteY14" fmla="*/ 103641 h 148617"/>
                <a:gd name="connsiteX15" fmla="*/ 15640 w 148576"/>
                <a:gd name="connsiteY15" fmla="*/ 74309 h 148617"/>
                <a:gd name="connsiteX16" fmla="*/ 44964 w 148576"/>
                <a:gd name="connsiteY16" fmla="*/ 44976 h 148617"/>
                <a:gd name="connsiteX17" fmla="*/ 74288 w 148576"/>
                <a:gd name="connsiteY17" fmla="*/ 15644 h 1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576" h="148617">
                  <a:moveTo>
                    <a:pt x="74288" y="0"/>
                  </a:moveTo>
                  <a:lnTo>
                    <a:pt x="111433" y="37154"/>
                  </a:lnTo>
                  <a:lnTo>
                    <a:pt x="148577" y="74309"/>
                  </a:lnTo>
                  <a:lnTo>
                    <a:pt x="111433" y="111463"/>
                  </a:lnTo>
                  <a:lnTo>
                    <a:pt x="74288" y="148618"/>
                  </a:lnTo>
                  <a:lnTo>
                    <a:pt x="37144" y="111463"/>
                  </a:lnTo>
                  <a:lnTo>
                    <a:pt x="0" y="74309"/>
                  </a:lnTo>
                  <a:lnTo>
                    <a:pt x="37144" y="37154"/>
                  </a:lnTo>
                  <a:lnTo>
                    <a:pt x="74288" y="0"/>
                  </a:lnTo>
                  <a:close/>
                  <a:moveTo>
                    <a:pt x="74288" y="15644"/>
                  </a:moveTo>
                  <a:lnTo>
                    <a:pt x="103613" y="44976"/>
                  </a:lnTo>
                  <a:lnTo>
                    <a:pt x="132937" y="74309"/>
                  </a:lnTo>
                  <a:lnTo>
                    <a:pt x="103613" y="103641"/>
                  </a:lnTo>
                  <a:lnTo>
                    <a:pt x="74288" y="132974"/>
                  </a:lnTo>
                  <a:lnTo>
                    <a:pt x="44964" y="103641"/>
                  </a:lnTo>
                  <a:lnTo>
                    <a:pt x="15640" y="74309"/>
                  </a:lnTo>
                  <a:lnTo>
                    <a:pt x="44964" y="44976"/>
                  </a:lnTo>
                  <a:lnTo>
                    <a:pt x="74288" y="15644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C62A970-6D09-43CC-9459-36BB988A9161}"/>
                </a:ext>
              </a:extLst>
            </p:cNvPr>
            <p:cNvSpPr/>
            <p:nvPr/>
          </p:nvSpPr>
          <p:spPr>
            <a:xfrm>
              <a:off x="8519761" y="5156520"/>
              <a:ext cx="78198" cy="78219"/>
            </a:xfrm>
            <a:custGeom>
              <a:avLst/>
              <a:gdLst>
                <a:gd name="connsiteX0" fmla="*/ 39099 w 78198"/>
                <a:gd name="connsiteY0" fmla="*/ 0 h 78219"/>
                <a:gd name="connsiteX1" fmla="*/ 58649 w 78198"/>
                <a:gd name="connsiteY1" fmla="*/ 19555 h 78219"/>
                <a:gd name="connsiteX2" fmla="*/ 78198 w 78198"/>
                <a:gd name="connsiteY2" fmla="*/ 39110 h 78219"/>
                <a:gd name="connsiteX3" fmla="*/ 58649 w 78198"/>
                <a:gd name="connsiteY3" fmla="*/ 58665 h 78219"/>
                <a:gd name="connsiteX4" fmla="*/ 39099 w 78198"/>
                <a:gd name="connsiteY4" fmla="*/ 78220 h 78219"/>
                <a:gd name="connsiteX5" fmla="*/ 19550 w 78198"/>
                <a:gd name="connsiteY5" fmla="*/ 58665 h 78219"/>
                <a:gd name="connsiteX6" fmla="*/ 0 w 78198"/>
                <a:gd name="connsiteY6" fmla="*/ 39110 h 78219"/>
                <a:gd name="connsiteX7" fmla="*/ 19550 w 78198"/>
                <a:gd name="connsiteY7" fmla="*/ 19555 h 78219"/>
                <a:gd name="connsiteX8" fmla="*/ 39099 w 78198"/>
                <a:gd name="connsiteY8" fmla="*/ 0 h 78219"/>
                <a:gd name="connsiteX9" fmla="*/ 39099 w 78198"/>
                <a:gd name="connsiteY9" fmla="*/ 27377 h 78219"/>
                <a:gd name="connsiteX10" fmla="*/ 44964 w 78198"/>
                <a:gd name="connsiteY10" fmla="*/ 33243 h 78219"/>
                <a:gd name="connsiteX11" fmla="*/ 50829 w 78198"/>
                <a:gd name="connsiteY11" fmla="*/ 39110 h 78219"/>
                <a:gd name="connsiteX12" fmla="*/ 44964 w 78198"/>
                <a:gd name="connsiteY12" fmla="*/ 44976 h 78219"/>
                <a:gd name="connsiteX13" fmla="*/ 39099 w 78198"/>
                <a:gd name="connsiteY13" fmla="*/ 50843 h 78219"/>
                <a:gd name="connsiteX14" fmla="*/ 33234 w 78198"/>
                <a:gd name="connsiteY14" fmla="*/ 44976 h 78219"/>
                <a:gd name="connsiteX15" fmla="*/ 27369 w 78198"/>
                <a:gd name="connsiteY15" fmla="*/ 39110 h 78219"/>
                <a:gd name="connsiteX16" fmla="*/ 33234 w 78198"/>
                <a:gd name="connsiteY16" fmla="*/ 33243 h 78219"/>
                <a:gd name="connsiteX17" fmla="*/ 39099 w 78198"/>
                <a:gd name="connsiteY17" fmla="*/ 27377 h 7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98" h="78219">
                  <a:moveTo>
                    <a:pt x="39099" y="0"/>
                  </a:moveTo>
                  <a:lnTo>
                    <a:pt x="58649" y="19555"/>
                  </a:lnTo>
                  <a:lnTo>
                    <a:pt x="78198" y="39110"/>
                  </a:lnTo>
                  <a:lnTo>
                    <a:pt x="58649" y="58665"/>
                  </a:lnTo>
                  <a:lnTo>
                    <a:pt x="39099" y="78220"/>
                  </a:lnTo>
                  <a:lnTo>
                    <a:pt x="19550" y="58665"/>
                  </a:lnTo>
                  <a:lnTo>
                    <a:pt x="0" y="39110"/>
                  </a:lnTo>
                  <a:lnTo>
                    <a:pt x="19550" y="19555"/>
                  </a:lnTo>
                  <a:lnTo>
                    <a:pt x="39099" y="0"/>
                  </a:lnTo>
                  <a:close/>
                  <a:moveTo>
                    <a:pt x="39099" y="27377"/>
                  </a:moveTo>
                  <a:lnTo>
                    <a:pt x="44964" y="33243"/>
                  </a:lnTo>
                  <a:lnTo>
                    <a:pt x="50829" y="39110"/>
                  </a:lnTo>
                  <a:lnTo>
                    <a:pt x="44964" y="44976"/>
                  </a:lnTo>
                  <a:lnTo>
                    <a:pt x="39099" y="50843"/>
                  </a:lnTo>
                  <a:lnTo>
                    <a:pt x="33234" y="44976"/>
                  </a:lnTo>
                  <a:lnTo>
                    <a:pt x="27369" y="39110"/>
                  </a:lnTo>
                  <a:lnTo>
                    <a:pt x="33234" y="33243"/>
                  </a:lnTo>
                  <a:lnTo>
                    <a:pt x="39099" y="27377"/>
                  </a:ln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7310F04-D749-46E1-ADE3-5071B37CDB7E}"/>
                </a:ext>
              </a:extLst>
            </p:cNvPr>
            <p:cNvSpPr/>
            <p:nvPr/>
          </p:nvSpPr>
          <p:spPr>
            <a:xfrm>
              <a:off x="600177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0F6836D-3794-4876-839A-4B90D0A177D3}"/>
                </a:ext>
              </a:extLst>
            </p:cNvPr>
            <p:cNvSpPr/>
            <p:nvPr/>
          </p:nvSpPr>
          <p:spPr>
            <a:xfrm>
              <a:off x="610147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43754BE-09BB-4C3D-9EBA-0B22C54F9C0F}"/>
                </a:ext>
              </a:extLst>
            </p:cNvPr>
            <p:cNvSpPr/>
            <p:nvPr/>
          </p:nvSpPr>
          <p:spPr>
            <a:xfrm>
              <a:off x="620117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17EE051-6AD5-4612-A0A9-9BD158FD85F3}"/>
                </a:ext>
              </a:extLst>
            </p:cNvPr>
            <p:cNvSpPr/>
            <p:nvPr/>
          </p:nvSpPr>
          <p:spPr>
            <a:xfrm>
              <a:off x="630088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E9A126D-AE32-42C5-884B-5C4CDC8EF7A5}"/>
                </a:ext>
              </a:extLst>
            </p:cNvPr>
            <p:cNvSpPr/>
            <p:nvPr/>
          </p:nvSpPr>
          <p:spPr>
            <a:xfrm>
              <a:off x="640058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ECA61A4-564B-4D4E-98F5-32AF13A055DE}"/>
                </a:ext>
              </a:extLst>
            </p:cNvPr>
            <p:cNvSpPr/>
            <p:nvPr/>
          </p:nvSpPr>
          <p:spPr>
            <a:xfrm>
              <a:off x="650028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1394A35-D43B-44B2-B0F2-6F7DC75F571F}"/>
                </a:ext>
              </a:extLst>
            </p:cNvPr>
            <p:cNvSpPr/>
            <p:nvPr/>
          </p:nvSpPr>
          <p:spPr>
            <a:xfrm>
              <a:off x="6599990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C9E71A1-352E-47EF-AA57-0764740401F2}"/>
                </a:ext>
              </a:extLst>
            </p:cNvPr>
            <p:cNvSpPr/>
            <p:nvPr/>
          </p:nvSpPr>
          <p:spPr>
            <a:xfrm>
              <a:off x="669969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9E7EE0-8343-41B6-9675-B00082D69105}"/>
                </a:ext>
              </a:extLst>
            </p:cNvPr>
            <p:cNvSpPr/>
            <p:nvPr/>
          </p:nvSpPr>
          <p:spPr>
            <a:xfrm>
              <a:off x="679939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DD2D321-821A-4798-82AC-6519578E636C}"/>
                </a:ext>
              </a:extLst>
            </p:cNvPr>
            <p:cNvSpPr/>
            <p:nvPr/>
          </p:nvSpPr>
          <p:spPr>
            <a:xfrm>
              <a:off x="689909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D7C2A8B-1125-4D82-A26D-8CADAFCA439F}"/>
                </a:ext>
              </a:extLst>
            </p:cNvPr>
            <p:cNvSpPr/>
            <p:nvPr/>
          </p:nvSpPr>
          <p:spPr>
            <a:xfrm>
              <a:off x="699880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FC8B8EB-25AC-4056-A771-2878826B0F60}"/>
                </a:ext>
              </a:extLst>
            </p:cNvPr>
            <p:cNvSpPr/>
            <p:nvPr/>
          </p:nvSpPr>
          <p:spPr>
            <a:xfrm>
              <a:off x="709850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CF51CFA-9FE3-48B1-B025-A9C66D650806}"/>
                </a:ext>
              </a:extLst>
            </p:cNvPr>
            <p:cNvSpPr/>
            <p:nvPr/>
          </p:nvSpPr>
          <p:spPr>
            <a:xfrm>
              <a:off x="719820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8B33BBF-2D7A-453B-9BC5-E49CFCCBAF77}"/>
                </a:ext>
              </a:extLst>
            </p:cNvPr>
            <p:cNvSpPr/>
            <p:nvPr/>
          </p:nvSpPr>
          <p:spPr>
            <a:xfrm>
              <a:off x="729986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591CF06-CC20-47F4-AD44-1F23118DFDE4}"/>
                </a:ext>
              </a:extLst>
            </p:cNvPr>
            <p:cNvSpPr/>
            <p:nvPr/>
          </p:nvSpPr>
          <p:spPr>
            <a:xfrm>
              <a:off x="739956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BDCF828-9F75-4D48-B930-2B172DF72CE5}"/>
                </a:ext>
              </a:extLst>
            </p:cNvPr>
            <p:cNvSpPr/>
            <p:nvPr/>
          </p:nvSpPr>
          <p:spPr>
            <a:xfrm>
              <a:off x="749927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31978FD-856F-48EA-BEEE-5AF3F8533DA3}"/>
                </a:ext>
              </a:extLst>
            </p:cNvPr>
            <p:cNvSpPr/>
            <p:nvPr/>
          </p:nvSpPr>
          <p:spPr>
            <a:xfrm>
              <a:off x="7598975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C3C2301-67BC-409E-9A46-C0FBAFB8FAF3}"/>
                </a:ext>
              </a:extLst>
            </p:cNvPr>
            <p:cNvSpPr/>
            <p:nvPr/>
          </p:nvSpPr>
          <p:spPr>
            <a:xfrm>
              <a:off x="7698678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D6E908D-552D-4EC3-A791-94664B2C20C4}"/>
                </a:ext>
              </a:extLst>
            </p:cNvPr>
            <p:cNvSpPr/>
            <p:nvPr/>
          </p:nvSpPr>
          <p:spPr>
            <a:xfrm>
              <a:off x="7798381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19A3EEF-E426-4FC8-8C1D-C8293BE589BE}"/>
                </a:ext>
              </a:extLst>
            </p:cNvPr>
            <p:cNvSpPr/>
            <p:nvPr/>
          </p:nvSpPr>
          <p:spPr>
            <a:xfrm>
              <a:off x="7898084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09EF9EB-99EF-4215-9853-11305E991FCE}"/>
                </a:ext>
              </a:extLst>
            </p:cNvPr>
            <p:cNvSpPr/>
            <p:nvPr/>
          </p:nvSpPr>
          <p:spPr>
            <a:xfrm>
              <a:off x="7997787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A3FC4B4-FF2D-4A91-8976-0966E19AA4CD}"/>
                </a:ext>
              </a:extLst>
            </p:cNvPr>
            <p:cNvSpPr/>
            <p:nvPr/>
          </p:nvSpPr>
          <p:spPr>
            <a:xfrm>
              <a:off x="8097490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C11B1BA-51E5-428D-ACD4-8990D8F17326}"/>
                </a:ext>
              </a:extLst>
            </p:cNvPr>
            <p:cNvSpPr/>
            <p:nvPr/>
          </p:nvSpPr>
          <p:spPr>
            <a:xfrm>
              <a:off x="8197193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5CE5AA8-A02A-4A11-9CA6-5CD0A146B42A}"/>
                </a:ext>
              </a:extLst>
            </p:cNvPr>
            <p:cNvSpPr/>
            <p:nvPr/>
          </p:nvSpPr>
          <p:spPr>
            <a:xfrm>
              <a:off x="8296896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8DA9310-F774-417F-BF1F-8F7B8C1612D2}"/>
                </a:ext>
              </a:extLst>
            </p:cNvPr>
            <p:cNvSpPr/>
            <p:nvPr/>
          </p:nvSpPr>
          <p:spPr>
            <a:xfrm>
              <a:off x="8396599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55FF17F-5FA8-49C4-80D1-A2E24802C3EB}"/>
                </a:ext>
              </a:extLst>
            </p:cNvPr>
            <p:cNvSpPr/>
            <p:nvPr/>
          </p:nvSpPr>
          <p:spPr>
            <a:xfrm>
              <a:off x="8496302" y="5127188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70B87C4-EA45-4862-A441-0FF9F3C1E8AC}"/>
                </a:ext>
              </a:extLst>
            </p:cNvPr>
            <p:cNvSpPr/>
            <p:nvPr/>
          </p:nvSpPr>
          <p:spPr>
            <a:xfrm>
              <a:off x="600177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30072EF-11F1-4804-BE66-DD51EE97C08D}"/>
                </a:ext>
              </a:extLst>
            </p:cNvPr>
            <p:cNvSpPr/>
            <p:nvPr/>
          </p:nvSpPr>
          <p:spPr>
            <a:xfrm>
              <a:off x="610147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6ED4616-CB9E-4EB9-B498-0C5DDA7765F6}"/>
                </a:ext>
              </a:extLst>
            </p:cNvPr>
            <p:cNvSpPr/>
            <p:nvPr/>
          </p:nvSpPr>
          <p:spPr>
            <a:xfrm>
              <a:off x="620117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1F67CA5-C32D-466E-9D92-C5A2B06F6615}"/>
                </a:ext>
              </a:extLst>
            </p:cNvPr>
            <p:cNvSpPr/>
            <p:nvPr/>
          </p:nvSpPr>
          <p:spPr>
            <a:xfrm>
              <a:off x="630088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DF79B0B-87EF-44D4-B577-A7DC8BF1237F}"/>
                </a:ext>
              </a:extLst>
            </p:cNvPr>
            <p:cNvSpPr/>
            <p:nvPr/>
          </p:nvSpPr>
          <p:spPr>
            <a:xfrm>
              <a:off x="640058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5DDA9D4-C01E-4F20-AE5D-2D84FE78EB3E}"/>
                </a:ext>
              </a:extLst>
            </p:cNvPr>
            <p:cNvSpPr/>
            <p:nvPr/>
          </p:nvSpPr>
          <p:spPr>
            <a:xfrm>
              <a:off x="650028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88E3807-449A-4FF8-8124-F9C088FEED52}"/>
                </a:ext>
              </a:extLst>
            </p:cNvPr>
            <p:cNvSpPr/>
            <p:nvPr/>
          </p:nvSpPr>
          <p:spPr>
            <a:xfrm>
              <a:off x="6599990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81C2560-0243-486E-87BE-B3DA7518037D}"/>
                </a:ext>
              </a:extLst>
            </p:cNvPr>
            <p:cNvSpPr/>
            <p:nvPr/>
          </p:nvSpPr>
          <p:spPr>
            <a:xfrm>
              <a:off x="669969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220EE2E-08B5-4A14-AC3F-2E78519D01A8}"/>
                </a:ext>
              </a:extLst>
            </p:cNvPr>
            <p:cNvSpPr/>
            <p:nvPr/>
          </p:nvSpPr>
          <p:spPr>
            <a:xfrm>
              <a:off x="679939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6C8335E-69AD-4FC2-BA5C-AB1347E6D51E}"/>
                </a:ext>
              </a:extLst>
            </p:cNvPr>
            <p:cNvSpPr/>
            <p:nvPr/>
          </p:nvSpPr>
          <p:spPr>
            <a:xfrm>
              <a:off x="689909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4C9A4BA-A919-4969-B54C-4C6DACE41410}"/>
                </a:ext>
              </a:extLst>
            </p:cNvPr>
            <p:cNvSpPr/>
            <p:nvPr/>
          </p:nvSpPr>
          <p:spPr>
            <a:xfrm>
              <a:off x="699880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9C5158D-6C0D-450A-83BE-E29267797037}"/>
                </a:ext>
              </a:extLst>
            </p:cNvPr>
            <p:cNvSpPr/>
            <p:nvPr/>
          </p:nvSpPr>
          <p:spPr>
            <a:xfrm>
              <a:off x="709850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2AAC537-F6D6-48B2-AD63-9F6C4D24130B}"/>
                </a:ext>
              </a:extLst>
            </p:cNvPr>
            <p:cNvSpPr/>
            <p:nvPr/>
          </p:nvSpPr>
          <p:spPr>
            <a:xfrm>
              <a:off x="719820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4E9F20-B104-4842-B52E-C358C7B041DE}"/>
                </a:ext>
              </a:extLst>
            </p:cNvPr>
            <p:cNvSpPr/>
            <p:nvPr/>
          </p:nvSpPr>
          <p:spPr>
            <a:xfrm>
              <a:off x="729986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20D3330-E6FC-4324-9851-7652DB2A56E2}"/>
                </a:ext>
              </a:extLst>
            </p:cNvPr>
            <p:cNvSpPr/>
            <p:nvPr/>
          </p:nvSpPr>
          <p:spPr>
            <a:xfrm>
              <a:off x="739956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A1F19B3-9B66-479A-BF0C-4B1064BEB2DB}"/>
                </a:ext>
              </a:extLst>
            </p:cNvPr>
            <p:cNvSpPr/>
            <p:nvPr/>
          </p:nvSpPr>
          <p:spPr>
            <a:xfrm>
              <a:off x="749927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BEF7C41-DDE4-4AA3-91DD-AA8E027B7902}"/>
                </a:ext>
              </a:extLst>
            </p:cNvPr>
            <p:cNvSpPr/>
            <p:nvPr/>
          </p:nvSpPr>
          <p:spPr>
            <a:xfrm>
              <a:off x="7598975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2BC7367-DA66-4835-A2B7-AD660BB55BC9}"/>
                </a:ext>
              </a:extLst>
            </p:cNvPr>
            <p:cNvSpPr/>
            <p:nvPr/>
          </p:nvSpPr>
          <p:spPr>
            <a:xfrm>
              <a:off x="7698678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751C7C6-240E-4D1E-ADEF-5C0C08416325}"/>
                </a:ext>
              </a:extLst>
            </p:cNvPr>
            <p:cNvSpPr/>
            <p:nvPr/>
          </p:nvSpPr>
          <p:spPr>
            <a:xfrm>
              <a:off x="7798381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FA370CA-6A80-429B-93D5-1C0648549767}"/>
                </a:ext>
              </a:extLst>
            </p:cNvPr>
            <p:cNvSpPr/>
            <p:nvPr/>
          </p:nvSpPr>
          <p:spPr>
            <a:xfrm>
              <a:off x="7898084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204410C-6A1C-4163-BA57-25CE506925C4}"/>
                </a:ext>
              </a:extLst>
            </p:cNvPr>
            <p:cNvSpPr/>
            <p:nvPr/>
          </p:nvSpPr>
          <p:spPr>
            <a:xfrm>
              <a:off x="7997787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F7FF840-6AE3-4E0F-B1A8-1788F5FC57E2}"/>
                </a:ext>
              </a:extLst>
            </p:cNvPr>
            <p:cNvSpPr/>
            <p:nvPr/>
          </p:nvSpPr>
          <p:spPr>
            <a:xfrm>
              <a:off x="8097490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132F5E5-376A-4D2B-8E2E-FC96F4A3ACDA}"/>
                </a:ext>
              </a:extLst>
            </p:cNvPr>
            <p:cNvSpPr/>
            <p:nvPr/>
          </p:nvSpPr>
          <p:spPr>
            <a:xfrm>
              <a:off x="8197193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65AE732-3DD5-488F-A3C9-668C41040387}"/>
                </a:ext>
              </a:extLst>
            </p:cNvPr>
            <p:cNvSpPr/>
            <p:nvPr/>
          </p:nvSpPr>
          <p:spPr>
            <a:xfrm>
              <a:off x="8296896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22EC255-F624-4BD9-B7DB-4F0F3D95BC83}"/>
                </a:ext>
              </a:extLst>
            </p:cNvPr>
            <p:cNvSpPr/>
            <p:nvPr/>
          </p:nvSpPr>
          <p:spPr>
            <a:xfrm>
              <a:off x="8396599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B9341E6-6727-409C-8C5A-2F6A5B424B75}"/>
                </a:ext>
              </a:extLst>
            </p:cNvPr>
            <p:cNvSpPr/>
            <p:nvPr/>
          </p:nvSpPr>
          <p:spPr>
            <a:xfrm>
              <a:off x="8496302" y="5242562"/>
              <a:ext cx="23459" cy="23465"/>
            </a:xfrm>
            <a:custGeom>
              <a:avLst/>
              <a:gdLst>
                <a:gd name="connsiteX0" fmla="*/ 23460 w 23459"/>
                <a:gd name="connsiteY0" fmla="*/ 11733 h 23465"/>
                <a:gd name="connsiteX1" fmla="*/ 11730 w 23459"/>
                <a:gd name="connsiteY1" fmla="*/ 23466 h 23465"/>
                <a:gd name="connsiteX2" fmla="*/ 0 w 23459"/>
                <a:gd name="connsiteY2" fmla="*/ 11733 h 23465"/>
                <a:gd name="connsiteX3" fmla="*/ 11730 w 23459"/>
                <a:gd name="connsiteY3" fmla="*/ 0 h 23465"/>
                <a:gd name="connsiteX4" fmla="*/ 23460 w 23459"/>
                <a:gd name="connsiteY4" fmla="*/ 11733 h 2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59" h="23465">
                  <a:moveTo>
                    <a:pt x="23460" y="11733"/>
                  </a:moveTo>
                  <a:cubicBezTo>
                    <a:pt x="23460" y="18213"/>
                    <a:pt x="18208" y="23466"/>
                    <a:pt x="11730" y="23466"/>
                  </a:cubicBezTo>
                  <a:cubicBezTo>
                    <a:pt x="5252" y="23466"/>
                    <a:pt x="0" y="18213"/>
                    <a:pt x="0" y="11733"/>
                  </a:cubicBezTo>
                  <a:cubicBezTo>
                    <a:pt x="0" y="5253"/>
                    <a:pt x="5252" y="0"/>
                    <a:pt x="11730" y="0"/>
                  </a:cubicBezTo>
                  <a:cubicBezTo>
                    <a:pt x="18208" y="0"/>
                    <a:pt x="23460" y="5253"/>
                    <a:pt x="23460" y="11733"/>
                  </a:cubicBezTo>
                  <a:close/>
                </a:path>
              </a:pathLst>
            </a:custGeom>
            <a:grpFill/>
            <a:ln w="19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4" name="图片 223">
            <a:extLst>
              <a:ext uri="{FF2B5EF4-FFF2-40B4-BE49-F238E27FC236}">
                <a16:creationId xmlns:a16="http://schemas.microsoft.com/office/drawing/2014/main" id="{EB481A4F-EF37-4735-A480-79ABEE1B5C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355" y="1269468"/>
            <a:ext cx="6480181" cy="4320120"/>
          </a:xfrm>
          <a:prstGeom prst="rect">
            <a:avLst/>
          </a:prstGeom>
        </p:spPr>
      </p:pic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D0C1073E-CBF9-4C2F-9E54-4E2F668F8CBF}"/>
              </a:ext>
            </a:extLst>
          </p:cNvPr>
          <p:cNvGrpSpPr/>
          <p:nvPr/>
        </p:nvGrpSpPr>
        <p:grpSpPr>
          <a:xfrm>
            <a:off x="1457306" y="1474814"/>
            <a:ext cx="3810366" cy="1337236"/>
            <a:chOff x="1457306" y="1079397"/>
            <a:chExt cx="3810366" cy="1337236"/>
          </a:xfrm>
        </p:grpSpPr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0F201E2C-EA6A-4A55-9CA9-9AF90658DB26}"/>
                </a:ext>
              </a:extLst>
            </p:cNvPr>
            <p:cNvSpPr txBox="1"/>
            <p:nvPr/>
          </p:nvSpPr>
          <p:spPr>
            <a:xfrm>
              <a:off x="2190992" y="1079397"/>
              <a:ext cx="3076680" cy="83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</a:rPr>
                <a:t>咖啡渐渐升温</a:t>
              </a: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2F78F7E5-8F89-44FB-B3DE-CB03A7F4DC10}"/>
                </a:ext>
              </a:extLst>
            </p:cNvPr>
            <p:cNvSpPr txBox="1"/>
            <p:nvPr/>
          </p:nvSpPr>
          <p:spPr>
            <a:xfrm>
              <a:off x="1457306" y="1583713"/>
              <a:ext cx="3076680" cy="832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</a:rPr>
                <a:t>我们慢慢走近</a:t>
              </a: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DF58515F-2802-80E9-CFE7-CAD1C55A380A}"/>
              </a:ext>
            </a:extLst>
          </p:cNvPr>
          <p:cNvGrpSpPr/>
          <p:nvPr/>
        </p:nvGrpSpPr>
        <p:grpSpPr>
          <a:xfrm>
            <a:off x="1669121" y="3087644"/>
            <a:ext cx="2653049" cy="2189864"/>
            <a:chOff x="1669121" y="3087644"/>
            <a:chExt cx="2653049" cy="2189864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1624584-1288-4163-A2FC-4161591DCCF7}"/>
                </a:ext>
              </a:extLst>
            </p:cNvPr>
            <p:cNvSpPr/>
            <p:nvPr/>
          </p:nvSpPr>
          <p:spPr>
            <a:xfrm>
              <a:off x="1669121" y="3464771"/>
              <a:ext cx="2653049" cy="1812737"/>
            </a:xfrm>
            <a:custGeom>
              <a:avLst/>
              <a:gdLst>
                <a:gd name="connsiteX0" fmla="*/ 356200 w 2653049"/>
                <a:gd name="connsiteY0" fmla="*/ 105 h 1817230"/>
                <a:gd name="connsiteX1" fmla="*/ 715268 w 2653049"/>
                <a:gd name="connsiteY1" fmla="*/ 19281 h 1817230"/>
                <a:gd name="connsiteX2" fmla="*/ 2239268 w 2653049"/>
                <a:gd name="connsiteY2" fmla="*/ 516586 h 1817230"/>
                <a:gd name="connsiteX3" fmla="*/ 2601155 w 2653049"/>
                <a:gd name="connsiteY3" fmla="*/ 240330 h 1817230"/>
                <a:gd name="connsiteX4" fmla="*/ 2647883 w 2653049"/>
                <a:gd name="connsiteY4" fmla="*/ 170300 h 1817230"/>
                <a:gd name="connsiteX5" fmla="*/ 2652772 w 2653049"/>
                <a:gd name="connsiteY5" fmla="*/ 219191 h 1817230"/>
                <a:gd name="connsiteX6" fmla="*/ 1326525 w 2653049"/>
                <a:gd name="connsiteY6" fmla="*/ 1817230 h 1817230"/>
                <a:gd name="connsiteX7" fmla="*/ 32710 w 2653049"/>
                <a:gd name="connsiteY7" fmla="*/ 32428 h 1817230"/>
                <a:gd name="connsiteX8" fmla="*/ 39373 w 2653049"/>
                <a:gd name="connsiteY8" fmla="*/ 16656 h 1817230"/>
                <a:gd name="connsiteX9" fmla="*/ 175304 w 2653049"/>
                <a:gd name="connsiteY9" fmla="*/ 4006 h 1817230"/>
                <a:gd name="connsiteX10" fmla="*/ 356200 w 2653049"/>
                <a:gd name="connsiteY10" fmla="*/ 105 h 181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3049" h="1817230">
                  <a:moveTo>
                    <a:pt x="356200" y="105"/>
                  </a:moveTo>
                  <a:cubicBezTo>
                    <a:pt x="477644" y="1067"/>
                    <a:pt x="599631" y="8586"/>
                    <a:pt x="715268" y="19281"/>
                  </a:cubicBezTo>
                  <a:cubicBezTo>
                    <a:pt x="1177816" y="62060"/>
                    <a:pt x="1864952" y="543323"/>
                    <a:pt x="2239268" y="516586"/>
                  </a:cubicBezTo>
                  <a:cubicBezTo>
                    <a:pt x="2379637" y="506560"/>
                    <a:pt x="2499702" y="381481"/>
                    <a:pt x="2601155" y="240330"/>
                  </a:cubicBezTo>
                  <a:lnTo>
                    <a:pt x="2647883" y="170300"/>
                  </a:lnTo>
                  <a:lnTo>
                    <a:pt x="2652772" y="219191"/>
                  </a:lnTo>
                  <a:cubicBezTo>
                    <a:pt x="2664025" y="621949"/>
                    <a:pt x="2334794" y="1193605"/>
                    <a:pt x="1326525" y="1817230"/>
                  </a:cubicBezTo>
                  <a:cubicBezTo>
                    <a:pt x="150211" y="1089668"/>
                    <a:pt x="-101857" y="432840"/>
                    <a:pt x="32710" y="32428"/>
                  </a:cubicBezTo>
                  <a:lnTo>
                    <a:pt x="39373" y="16656"/>
                  </a:lnTo>
                  <a:lnTo>
                    <a:pt x="175304" y="4006"/>
                  </a:lnTo>
                  <a:cubicBezTo>
                    <a:pt x="234892" y="784"/>
                    <a:pt x="295478" y="-375"/>
                    <a:pt x="356200" y="10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2AB810F-2B92-7815-78EC-F5AB768D05A8}"/>
                </a:ext>
              </a:extLst>
            </p:cNvPr>
            <p:cNvSpPr/>
            <p:nvPr/>
          </p:nvSpPr>
          <p:spPr>
            <a:xfrm>
              <a:off x="1708494" y="3087644"/>
              <a:ext cx="2608510" cy="890294"/>
            </a:xfrm>
            <a:custGeom>
              <a:avLst/>
              <a:gdLst>
                <a:gd name="connsiteX0" fmla="*/ 589380 w 2608510"/>
                <a:gd name="connsiteY0" fmla="*/ 72 h 890294"/>
                <a:gd name="connsiteX1" fmla="*/ 1287152 w 2608510"/>
                <a:gd name="connsiteY1" fmla="*/ 526865 h 890294"/>
                <a:gd name="connsiteX2" fmla="*/ 2603688 w 2608510"/>
                <a:gd name="connsiteY2" fmla="*/ 494723 h 890294"/>
                <a:gd name="connsiteX3" fmla="*/ 2608510 w 2608510"/>
                <a:gd name="connsiteY3" fmla="*/ 542935 h 890294"/>
                <a:gd name="connsiteX4" fmla="*/ 2561782 w 2608510"/>
                <a:gd name="connsiteY4" fmla="*/ 612965 h 890294"/>
                <a:gd name="connsiteX5" fmla="*/ 2199895 w 2608510"/>
                <a:gd name="connsiteY5" fmla="*/ 889221 h 890294"/>
                <a:gd name="connsiteX6" fmla="*/ 675895 w 2608510"/>
                <a:gd name="connsiteY6" fmla="*/ 391916 h 890294"/>
                <a:gd name="connsiteX7" fmla="*/ 135931 w 2608510"/>
                <a:gd name="connsiteY7" fmla="*/ 376641 h 890294"/>
                <a:gd name="connsiteX8" fmla="*/ 0 w 2608510"/>
                <a:gd name="connsiteY8" fmla="*/ 389291 h 890294"/>
                <a:gd name="connsiteX9" fmla="*/ 27895 w 2608510"/>
                <a:gd name="connsiteY9" fmla="*/ 323253 h 890294"/>
                <a:gd name="connsiteX10" fmla="*/ 589380 w 2608510"/>
                <a:gd name="connsiteY10" fmla="*/ 72 h 89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8510" h="890294">
                  <a:moveTo>
                    <a:pt x="589380" y="72"/>
                  </a:moveTo>
                  <a:cubicBezTo>
                    <a:pt x="852625" y="3929"/>
                    <a:pt x="1132825" y="163084"/>
                    <a:pt x="1287152" y="526865"/>
                  </a:cubicBezTo>
                  <a:cubicBezTo>
                    <a:pt x="1612953" y="-241118"/>
                    <a:pt x="2499744" y="-97121"/>
                    <a:pt x="2603688" y="494723"/>
                  </a:cubicBezTo>
                  <a:lnTo>
                    <a:pt x="2608510" y="542935"/>
                  </a:lnTo>
                  <a:lnTo>
                    <a:pt x="2561782" y="612965"/>
                  </a:lnTo>
                  <a:cubicBezTo>
                    <a:pt x="2460329" y="754116"/>
                    <a:pt x="2340264" y="879195"/>
                    <a:pt x="2199895" y="889221"/>
                  </a:cubicBezTo>
                  <a:cubicBezTo>
                    <a:pt x="1825579" y="915958"/>
                    <a:pt x="1138443" y="434695"/>
                    <a:pt x="675895" y="391916"/>
                  </a:cubicBezTo>
                  <a:cubicBezTo>
                    <a:pt x="502440" y="375874"/>
                    <a:pt x="314697" y="366975"/>
                    <a:pt x="135931" y="376641"/>
                  </a:cubicBezTo>
                  <a:lnTo>
                    <a:pt x="0" y="389291"/>
                  </a:lnTo>
                  <a:lnTo>
                    <a:pt x="27895" y="323253"/>
                  </a:lnTo>
                  <a:cubicBezTo>
                    <a:pt x="134785" y="115919"/>
                    <a:pt x="355384" y="-3356"/>
                    <a:pt x="589380" y="7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33" name="图片 232" descr="粉色的花朵&#10;&#10;描述已自动生成">
            <a:extLst>
              <a:ext uri="{FF2B5EF4-FFF2-40B4-BE49-F238E27FC236}">
                <a16:creationId xmlns:a16="http://schemas.microsoft.com/office/drawing/2014/main" id="{3D8CDCD3-2C30-4E96-860E-1A05381C19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pic>
        <p:nvPicPr>
          <p:cNvPr id="234" name="图片 233" descr="粉色的花朵&#10;&#10;描述已自动生成">
            <a:extLst>
              <a:ext uri="{FF2B5EF4-FFF2-40B4-BE49-F238E27FC236}">
                <a16:creationId xmlns:a16="http://schemas.microsoft.com/office/drawing/2014/main" id="{A60BE8DD-091C-4F13-A529-BA98CAD7D0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4B68069F-C3EC-8B04-545A-06561F4A46B7}"/>
              </a:ext>
            </a:extLst>
          </p:cNvPr>
          <p:cNvGrpSpPr/>
          <p:nvPr/>
        </p:nvGrpSpPr>
        <p:grpSpPr>
          <a:xfrm>
            <a:off x="1636556" y="3060175"/>
            <a:ext cx="2718180" cy="2240027"/>
            <a:chOff x="2749167" y="410735"/>
            <a:chExt cx="6694751" cy="6027013"/>
          </a:xfrm>
        </p:grpSpPr>
        <p:sp>
          <p:nvSpPr>
            <p:cNvPr id="227" name="心形 226">
              <a:extLst>
                <a:ext uri="{FF2B5EF4-FFF2-40B4-BE49-F238E27FC236}">
                  <a16:creationId xmlns:a16="http://schemas.microsoft.com/office/drawing/2014/main" id="{97DB054E-463C-BEEA-89D9-B1E19FF969D0}"/>
                </a:ext>
              </a:extLst>
            </p:cNvPr>
            <p:cNvSpPr/>
            <p:nvPr/>
          </p:nvSpPr>
          <p:spPr>
            <a:xfrm>
              <a:off x="2749167" y="464426"/>
              <a:ext cx="6590896" cy="5843569"/>
            </a:xfrm>
            <a:prstGeom prst="heart">
              <a:avLst/>
            </a:prstGeom>
            <a:noFill/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心形 229">
              <a:extLst>
                <a:ext uri="{FF2B5EF4-FFF2-40B4-BE49-F238E27FC236}">
                  <a16:creationId xmlns:a16="http://schemas.microsoft.com/office/drawing/2014/main" id="{BE26D259-CD8F-5FA2-9201-A114E7ACA78D}"/>
                </a:ext>
              </a:extLst>
            </p:cNvPr>
            <p:cNvSpPr/>
            <p:nvPr/>
          </p:nvSpPr>
          <p:spPr>
            <a:xfrm>
              <a:off x="2853022" y="410735"/>
              <a:ext cx="6590896" cy="6027013"/>
            </a:xfrm>
            <a:prstGeom prst="heart">
              <a:avLst/>
            </a:prstGeom>
            <a:noFill/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2" name="文本框 241">
            <a:extLst>
              <a:ext uri="{FF2B5EF4-FFF2-40B4-BE49-F238E27FC236}">
                <a16:creationId xmlns:a16="http://schemas.microsoft.com/office/drawing/2014/main" id="{26FDC65D-85F8-D3A2-E6F8-C039D3A5EB4B}"/>
              </a:ext>
            </a:extLst>
          </p:cNvPr>
          <p:cNvSpPr txBox="1"/>
          <p:nvPr/>
        </p:nvSpPr>
        <p:spPr>
          <a:xfrm>
            <a:off x="2593103" y="3367183"/>
            <a:ext cx="841898" cy="13356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20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恋爱值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accent1"/>
                </a:solidFill>
                <a:latin typeface="+mn-ea"/>
              </a:rPr>
              <a:t>100%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4" name="标题 243">
            <a:extLst>
              <a:ext uri="{FF2B5EF4-FFF2-40B4-BE49-F238E27FC236}">
                <a16:creationId xmlns:a16="http://schemas.microsoft.com/office/drawing/2014/main" id="{A0256040-FE84-F85A-6B75-97ED3885A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求婚页面</a:t>
            </a:r>
          </a:p>
        </p:txBody>
      </p:sp>
    </p:spTree>
    <p:extLst>
      <p:ext uri="{BB962C8B-B14F-4D97-AF65-F5344CB8AC3E}">
        <p14:creationId xmlns:p14="http://schemas.microsoft.com/office/powerpoint/2010/main" val="25545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B2EC47A-128C-43FF-B8BA-0568A76C44B8}"/>
              </a:ext>
            </a:extLst>
          </p:cNvPr>
          <p:cNvGrpSpPr/>
          <p:nvPr/>
        </p:nvGrpSpPr>
        <p:grpSpPr>
          <a:xfrm>
            <a:off x="801689" y="1200151"/>
            <a:ext cx="10515599" cy="5108574"/>
            <a:chOff x="801689" y="1467029"/>
            <a:chExt cx="10515599" cy="510857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3D2ACCF-128F-4550-B451-161852251581}"/>
                </a:ext>
              </a:extLst>
            </p:cNvPr>
            <p:cNvSpPr/>
            <p:nvPr/>
          </p:nvSpPr>
          <p:spPr>
            <a:xfrm>
              <a:off x="801689" y="1467029"/>
              <a:ext cx="10515599" cy="5108574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7620D61-6D97-4391-BCCB-5EC7A8C58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9212" y="1732284"/>
              <a:ext cx="5153937" cy="375713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10766F2-82B6-4764-9955-72190950583A}"/>
                </a:ext>
              </a:extLst>
            </p:cNvPr>
            <p:cNvSpPr/>
            <p:nvPr/>
          </p:nvSpPr>
          <p:spPr>
            <a:xfrm>
              <a:off x="6277480" y="1732284"/>
              <a:ext cx="4858327" cy="3734741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79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4657DFC-09BC-4D5A-A853-F6C8EF6BD62F}"/>
                </a:ext>
              </a:extLst>
            </p:cNvPr>
            <p:cNvSpPr txBox="1"/>
            <p:nvPr/>
          </p:nvSpPr>
          <p:spPr>
            <a:xfrm>
              <a:off x="7998757" y="215349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爱的真谛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86C4D19-C5DA-4D15-BCDF-C281CF1E72CE}"/>
                </a:ext>
              </a:extLst>
            </p:cNvPr>
            <p:cNvSpPr txBox="1"/>
            <p:nvPr/>
          </p:nvSpPr>
          <p:spPr>
            <a:xfrm>
              <a:off x="6808570" y="2638722"/>
              <a:ext cx="3796146" cy="2269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爱 是 恒 久 忍 耐  又 有 恩 慈  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 爱 是 不 嫉 妒   爱 是 不 自 夸 不 张 狂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不 作 害 羞 的 事   不 求 自 己 的 益 处  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不 轻 易 发 怒   不 计 算 人 的 恶 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凡 事 包 容   凡 事 相 信  凡 事 盼 望 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/>
                <a:t> 凡 事 忍 耐  爱 是 永 不 止 息 </a:t>
              </a:r>
            </a:p>
          </p:txBody>
        </p:sp>
      </p:grpSp>
      <p:pic>
        <p:nvPicPr>
          <p:cNvPr id="237" name="图片 236" descr="粉色的花朵&#10;&#10;描述已自动生成">
            <a:extLst>
              <a:ext uri="{FF2B5EF4-FFF2-40B4-BE49-F238E27FC236}">
                <a16:creationId xmlns:a16="http://schemas.microsoft.com/office/drawing/2014/main" id="{5EE98B05-1FB1-401B-9414-4CD4F18DCC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7C023DEA-3BA3-5551-6172-FF1D7133E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订婚页面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504DBA5-3B4D-1C6B-AED1-365961116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89" y="5379758"/>
            <a:ext cx="10565284" cy="890093"/>
          </a:xfrm>
          <a:prstGeom prst="rect">
            <a:avLst/>
          </a:prstGeom>
        </p:spPr>
      </p:pic>
      <p:pic>
        <p:nvPicPr>
          <p:cNvPr id="475" name="图片 474" descr="粉色的花朵&#10;&#10;描述已自动生成">
            <a:extLst>
              <a:ext uri="{FF2B5EF4-FFF2-40B4-BE49-F238E27FC236}">
                <a16:creationId xmlns:a16="http://schemas.microsoft.com/office/drawing/2014/main" id="{4E6AFFFE-E43A-6E25-8167-18C3AB31507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2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C199FE56-19AD-0311-91B1-8349DB0E2015}"/>
              </a:ext>
            </a:extLst>
          </p:cNvPr>
          <p:cNvSpPr/>
          <p:nvPr/>
        </p:nvSpPr>
        <p:spPr>
          <a:xfrm>
            <a:off x="0" y="1538057"/>
            <a:ext cx="12192000" cy="4770668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alpha val="60000"/>
                </a:schemeClr>
              </a:gs>
              <a:gs pos="100000">
                <a:schemeClr val="accent3">
                  <a:alpha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830EF1E-754C-5C85-26EC-BE200364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844" y="1909620"/>
            <a:ext cx="2109399" cy="211549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92C4614-BB57-CF77-25EA-DC26991C91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4944" y="2206365"/>
            <a:ext cx="1555200" cy="1545372"/>
          </a:xfrm>
          <a:custGeom>
            <a:avLst/>
            <a:gdLst>
              <a:gd name="connsiteX0" fmla="*/ 660004 w 1555200"/>
              <a:gd name="connsiteY0" fmla="*/ 0 h 1545372"/>
              <a:gd name="connsiteX1" fmla="*/ 895196 w 1555200"/>
              <a:gd name="connsiteY1" fmla="*/ 0 h 1545372"/>
              <a:gd name="connsiteX2" fmla="*/ 934314 w 1555200"/>
              <a:gd name="connsiteY2" fmla="*/ 5970 h 1545372"/>
              <a:gd name="connsiteX3" fmla="*/ 1555200 w 1555200"/>
              <a:gd name="connsiteY3" fmla="*/ 767772 h 1545372"/>
              <a:gd name="connsiteX4" fmla="*/ 777600 w 1555200"/>
              <a:gd name="connsiteY4" fmla="*/ 1545372 h 1545372"/>
              <a:gd name="connsiteX5" fmla="*/ 0 w 1555200"/>
              <a:gd name="connsiteY5" fmla="*/ 767772 h 1545372"/>
              <a:gd name="connsiteX6" fmla="*/ 620887 w 1555200"/>
              <a:gd name="connsiteY6" fmla="*/ 5970 h 154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5200" h="1545372">
                <a:moveTo>
                  <a:pt x="660004" y="0"/>
                </a:moveTo>
                <a:lnTo>
                  <a:pt x="895196" y="0"/>
                </a:lnTo>
                <a:lnTo>
                  <a:pt x="934314" y="5970"/>
                </a:lnTo>
                <a:cubicBezTo>
                  <a:pt x="1288653" y="78478"/>
                  <a:pt x="1555200" y="391997"/>
                  <a:pt x="1555200" y="767772"/>
                </a:cubicBezTo>
                <a:cubicBezTo>
                  <a:pt x="1555200" y="1197229"/>
                  <a:pt x="1207057" y="1545372"/>
                  <a:pt x="777600" y="1545372"/>
                </a:cubicBezTo>
                <a:cubicBezTo>
                  <a:pt x="348143" y="1545372"/>
                  <a:pt x="0" y="1197229"/>
                  <a:pt x="0" y="767772"/>
                </a:cubicBezTo>
                <a:cubicBezTo>
                  <a:pt x="0" y="391997"/>
                  <a:pt x="266547" y="78478"/>
                  <a:pt x="620887" y="5970"/>
                </a:cubicBezTo>
                <a:close/>
              </a:path>
            </a:pathLst>
          </a:custGeom>
        </p:spPr>
      </p:pic>
      <p:pic>
        <p:nvPicPr>
          <p:cNvPr id="6" name="图片 5" descr="粉色的花朵&#10;&#10;描述已自动生成">
            <a:extLst>
              <a:ext uri="{FF2B5EF4-FFF2-40B4-BE49-F238E27FC236}">
                <a16:creationId xmlns:a16="http://schemas.microsoft.com/office/drawing/2014/main" id="{2BF3D1DF-2634-9F68-BCE2-3FC4D8AED5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268640C-D064-296C-BE3B-FDFACC055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300" y="1877310"/>
            <a:ext cx="2109399" cy="211549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50CB1CC-7A19-12B1-930B-A2ECD1691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650" y="1877310"/>
            <a:ext cx="2109399" cy="2115495"/>
          </a:xfrm>
          <a:prstGeom prst="rect">
            <a:avLst/>
          </a:prstGeom>
        </p:spPr>
      </p:pic>
      <p:pic>
        <p:nvPicPr>
          <p:cNvPr id="8" name="图片 7" descr="粉色的花&#10;&#10;描述已自动生成">
            <a:extLst>
              <a:ext uri="{FF2B5EF4-FFF2-40B4-BE49-F238E27FC236}">
                <a16:creationId xmlns:a16="http://schemas.microsoft.com/office/drawing/2014/main" id="{20DA0309-86A6-ECDD-616A-BDE23D1AE6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03547" y="2190325"/>
            <a:ext cx="1554088" cy="1554088"/>
          </a:xfrm>
          <a:custGeom>
            <a:avLst/>
            <a:gdLst>
              <a:gd name="connsiteX0" fmla="*/ 777044 w 1554088"/>
              <a:gd name="connsiteY0" fmla="*/ 0 h 1554088"/>
              <a:gd name="connsiteX1" fmla="*/ 1554088 w 1554088"/>
              <a:gd name="connsiteY1" fmla="*/ 777044 h 1554088"/>
              <a:gd name="connsiteX2" fmla="*/ 777044 w 1554088"/>
              <a:gd name="connsiteY2" fmla="*/ 1554088 h 1554088"/>
              <a:gd name="connsiteX3" fmla="*/ 0 w 1554088"/>
              <a:gd name="connsiteY3" fmla="*/ 777044 h 1554088"/>
              <a:gd name="connsiteX4" fmla="*/ 777044 w 1554088"/>
              <a:gd name="connsiteY4" fmla="*/ 0 h 155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088" h="1554088">
                <a:moveTo>
                  <a:pt x="777044" y="0"/>
                </a:moveTo>
                <a:cubicBezTo>
                  <a:pt x="1206194" y="0"/>
                  <a:pt x="1554088" y="347894"/>
                  <a:pt x="1554088" y="777044"/>
                </a:cubicBezTo>
                <a:cubicBezTo>
                  <a:pt x="1554088" y="1206194"/>
                  <a:pt x="1206194" y="1554088"/>
                  <a:pt x="777044" y="1554088"/>
                </a:cubicBezTo>
                <a:cubicBezTo>
                  <a:pt x="347894" y="1554088"/>
                  <a:pt x="0" y="1206194"/>
                  <a:pt x="0" y="777044"/>
                </a:cubicBezTo>
                <a:cubicBezTo>
                  <a:pt x="0" y="347894"/>
                  <a:pt x="347894" y="0"/>
                  <a:pt x="777044" y="0"/>
                </a:cubicBezTo>
                <a:close/>
              </a:path>
            </a:pathLst>
          </a:cu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4933AC10-4FF4-3D1C-FBCE-DD058F3BF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婚礼亮点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327110" y="4317673"/>
            <a:ext cx="1537781" cy="657334"/>
            <a:chOff x="1205043" y="2346457"/>
            <a:chExt cx="1537781" cy="657334"/>
          </a:xfrm>
        </p:grpSpPr>
        <p:sp>
          <p:nvSpPr>
            <p:cNvPr id="13" name="文本框 12"/>
            <p:cNvSpPr txBox="1"/>
            <p:nvPr/>
          </p:nvSpPr>
          <p:spPr>
            <a:xfrm>
              <a:off x="1435258" y="2346457"/>
              <a:ext cx="10310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亮点二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0504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POINT TWO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99121" y="4317673"/>
            <a:ext cx="1537781" cy="657334"/>
            <a:chOff x="1155883" y="2346457"/>
            <a:chExt cx="1537781" cy="657334"/>
          </a:xfrm>
        </p:grpSpPr>
        <p:sp>
          <p:nvSpPr>
            <p:cNvPr id="17" name="文本框 16"/>
            <p:cNvSpPr txBox="1"/>
            <p:nvPr/>
          </p:nvSpPr>
          <p:spPr>
            <a:xfrm>
              <a:off x="1435258" y="2346457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亮点一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POINT ONE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59640" y="4317673"/>
            <a:ext cx="1537781" cy="657334"/>
            <a:chOff x="1205043" y="2346457"/>
            <a:chExt cx="1537781" cy="657334"/>
          </a:xfrm>
        </p:grpSpPr>
        <p:sp>
          <p:nvSpPr>
            <p:cNvPr id="21" name="文本框 20"/>
            <p:cNvSpPr txBox="1"/>
            <p:nvPr/>
          </p:nvSpPr>
          <p:spPr>
            <a:xfrm>
              <a:off x="1435260" y="2346457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汉仪新人文宋 75W" panose="00020600040101010101" charset="-122"/>
                </a:rPr>
                <a:t>亮点三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0504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+mj-ea"/>
                  <a:ea typeface="+mj-ea"/>
                  <a:cs typeface="汉仪新人文宋 75W" panose="00020600040101010101" charset="-122"/>
                </a:rPr>
                <a:t>POINT THREE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46182" y="5126098"/>
            <a:ext cx="2973850" cy="1182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大片花卉元素的运用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汉仪新人文宋 75W" panose="0002060004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代表着爱情如花绚烂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汉仪新人文宋 75W" panose="0002060004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接下来的人生一路繁花似锦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567042" y="5126098"/>
            <a:ext cx="2973850" cy="1182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大片花卉元素的运用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代表着爱情如花绚烂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接下来的人生一路繁花似锦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387902" y="5126098"/>
            <a:ext cx="2973850" cy="1182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大片花卉元素的运用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代表着爱情如花绚烂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汉仪新人文宋 75W" panose="00020600040101010101" charset="-122"/>
              </a:rPr>
              <a:t>接下来的人生一路繁花似锦</a:t>
            </a:r>
          </a:p>
        </p:txBody>
      </p:sp>
      <p:pic>
        <p:nvPicPr>
          <p:cNvPr id="5" name="图片 4" descr="粉色的花朵&#10;&#10;描述已自动生成">
            <a:extLst>
              <a:ext uri="{FF2B5EF4-FFF2-40B4-BE49-F238E27FC236}">
                <a16:creationId xmlns:a16="http://schemas.microsoft.com/office/drawing/2014/main" id="{62D14B42-6457-96B2-31E6-297FDEB9A0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sp>
        <p:nvSpPr>
          <p:cNvPr id="77" name="椭圆 76">
            <a:extLst>
              <a:ext uri="{FF2B5EF4-FFF2-40B4-BE49-F238E27FC236}">
                <a16:creationId xmlns:a16="http://schemas.microsoft.com/office/drawing/2014/main" id="{76D85D19-2CD4-8963-1558-E3427B3F643F}"/>
              </a:ext>
            </a:extLst>
          </p:cNvPr>
          <p:cNvSpPr/>
          <p:nvPr/>
        </p:nvSpPr>
        <p:spPr>
          <a:xfrm>
            <a:off x="5318950" y="2190325"/>
            <a:ext cx="1554087" cy="1554087"/>
          </a:xfrm>
          <a:prstGeom prst="ellipse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p15="http://schemas.microsoft.com/office/powerpoint/2012/main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粉色的伞在沙滩上&#10;&#10;中度可信度描述已自动生成">
            <a:extLst>
              <a:ext uri="{FF2B5EF4-FFF2-40B4-BE49-F238E27FC236}">
                <a16:creationId xmlns:a16="http://schemas.microsoft.com/office/drawing/2014/main" id="{035D3D19-221C-1B62-5EC6-A420392769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65218" y="1341437"/>
            <a:ext cx="2131458" cy="4402004"/>
          </a:xfrm>
          <a:custGeom>
            <a:avLst/>
            <a:gdLst>
              <a:gd name="connsiteX0" fmla="*/ 426100 w 2131458"/>
              <a:gd name="connsiteY0" fmla="*/ 0 h 4402004"/>
              <a:gd name="connsiteX1" fmla="*/ 2131458 w 2131458"/>
              <a:gd name="connsiteY1" fmla="*/ 0 h 4402004"/>
              <a:gd name="connsiteX2" fmla="*/ 2131458 w 2131458"/>
              <a:gd name="connsiteY2" fmla="*/ 4402004 h 4402004"/>
              <a:gd name="connsiteX3" fmla="*/ 0 w 2131458"/>
              <a:gd name="connsiteY3" fmla="*/ 4402004 h 4402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58" h="4402004">
                <a:moveTo>
                  <a:pt x="426100" y="0"/>
                </a:moveTo>
                <a:lnTo>
                  <a:pt x="2131458" y="0"/>
                </a:lnTo>
                <a:lnTo>
                  <a:pt x="2131458" y="4402004"/>
                </a:lnTo>
                <a:lnTo>
                  <a:pt x="0" y="4402004"/>
                </a:lnTo>
                <a:close/>
              </a:path>
            </a:pathLst>
          </a:custGeom>
        </p:spPr>
      </p:pic>
      <p:pic>
        <p:nvPicPr>
          <p:cNvPr id="22" name="图片 21" descr="图片包含 室内, 椅子, 桌子, 小&#10;&#10;描述已自动生成">
            <a:extLst>
              <a:ext uri="{FF2B5EF4-FFF2-40B4-BE49-F238E27FC236}">
                <a16:creationId xmlns:a16="http://schemas.microsoft.com/office/drawing/2014/main" id="{80D548FF-5CDB-38D7-6717-1705E888DE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46951" y="2272490"/>
            <a:ext cx="2561876" cy="3928284"/>
          </a:xfrm>
          <a:custGeom>
            <a:avLst/>
            <a:gdLst>
              <a:gd name="connsiteX0" fmla="*/ 380246 w 2561876"/>
              <a:gd name="connsiteY0" fmla="*/ 0 h 3928284"/>
              <a:gd name="connsiteX1" fmla="*/ 2561876 w 2561876"/>
              <a:gd name="connsiteY1" fmla="*/ 0 h 3928284"/>
              <a:gd name="connsiteX2" fmla="*/ 2181630 w 2561876"/>
              <a:gd name="connsiteY2" fmla="*/ 3928284 h 3928284"/>
              <a:gd name="connsiteX3" fmla="*/ 0 w 2561876"/>
              <a:gd name="connsiteY3" fmla="*/ 3928284 h 392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876" h="3928284">
                <a:moveTo>
                  <a:pt x="380246" y="0"/>
                </a:moveTo>
                <a:lnTo>
                  <a:pt x="2561876" y="0"/>
                </a:lnTo>
                <a:lnTo>
                  <a:pt x="2181630" y="3928284"/>
                </a:lnTo>
                <a:lnTo>
                  <a:pt x="0" y="3928284"/>
                </a:lnTo>
                <a:close/>
              </a:path>
            </a:pathLst>
          </a:custGeom>
        </p:spPr>
      </p:pic>
      <p:pic>
        <p:nvPicPr>
          <p:cNvPr id="19" name="图片 18" descr="粉色的热气球&#10;&#10;中度可信度描述已自动生成">
            <a:extLst>
              <a:ext uri="{FF2B5EF4-FFF2-40B4-BE49-F238E27FC236}">
                <a16:creationId xmlns:a16="http://schemas.microsoft.com/office/drawing/2014/main" id="{E3D35142-04AF-D3E0-9BC4-7132FC8471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04451" y="1353454"/>
            <a:ext cx="2519338" cy="3488834"/>
          </a:xfrm>
          <a:custGeom>
            <a:avLst/>
            <a:gdLst>
              <a:gd name="connsiteX0" fmla="*/ 337708 w 2519338"/>
              <a:gd name="connsiteY0" fmla="*/ 0 h 3488834"/>
              <a:gd name="connsiteX1" fmla="*/ 2519338 w 2519338"/>
              <a:gd name="connsiteY1" fmla="*/ 0 h 3488834"/>
              <a:gd name="connsiteX2" fmla="*/ 2181630 w 2519338"/>
              <a:gd name="connsiteY2" fmla="*/ 3488834 h 3488834"/>
              <a:gd name="connsiteX3" fmla="*/ 0 w 2519338"/>
              <a:gd name="connsiteY3" fmla="*/ 3488834 h 34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9338" h="3488834">
                <a:moveTo>
                  <a:pt x="337708" y="0"/>
                </a:moveTo>
                <a:lnTo>
                  <a:pt x="2519338" y="0"/>
                </a:lnTo>
                <a:lnTo>
                  <a:pt x="2181630" y="3488834"/>
                </a:lnTo>
                <a:lnTo>
                  <a:pt x="0" y="3488834"/>
                </a:lnTo>
                <a:close/>
              </a:path>
            </a:pathLst>
          </a:custGeom>
        </p:spPr>
      </p:pic>
      <p:pic>
        <p:nvPicPr>
          <p:cNvPr id="16" name="图片 15" descr="粉色的花&#10;&#10;描述已自动生成">
            <a:extLst>
              <a:ext uri="{FF2B5EF4-FFF2-40B4-BE49-F238E27FC236}">
                <a16:creationId xmlns:a16="http://schemas.microsoft.com/office/drawing/2014/main" id="{9A8247F2-9D16-19A7-0DDB-E237D5968E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8955" y="2608295"/>
            <a:ext cx="2529370" cy="3592479"/>
          </a:xfrm>
          <a:custGeom>
            <a:avLst/>
            <a:gdLst>
              <a:gd name="connsiteX0" fmla="*/ 347741 w 2529370"/>
              <a:gd name="connsiteY0" fmla="*/ 0 h 3592479"/>
              <a:gd name="connsiteX1" fmla="*/ 2529370 w 2529370"/>
              <a:gd name="connsiteY1" fmla="*/ 0 h 3592479"/>
              <a:gd name="connsiteX2" fmla="*/ 2181629 w 2529370"/>
              <a:gd name="connsiteY2" fmla="*/ 3592479 h 3592479"/>
              <a:gd name="connsiteX3" fmla="*/ 0 w 2529370"/>
              <a:gd name="connsiteY3" fmla="*/ 3592479 h 359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9370" h="3592479">
                <a:moveTo>
                  <a:pt x="347741" y="0"/>
                </a:moveTo>
                <a:lnTo>
                  <a:pt x="2529370" y="0"/>
                </a:lnTo>
                <a:lnTo>
                  <a:pt x="2181629" y="3592479"/>
                </a:lnTo>
                <a:lnTo>
                  <a:pt x="0" y="3592479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7A42E22-636C-758E-1CFB-1BD7DB1DBC1D}"/>
              </a:ext>
            </a:extLst>
          </p:cNvPr>
          <p:cNvSpPr txBox="1"/>
          <p:nvPr/>
        </p:nvSpPr>
        <p:spPr>
          <a:xfrm>
            <a:off x="1962101" y="482892"/>
            <a:ext cx="5813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婚礼现场布置元素</a:t>
            </a:r>
          </a:p>
        </p:txBody>
      </p:sp>
      <p:sp>
        <p:nvSpPr>
          <p:cNvPr id="45" name="任意多边形: 形状 44"/>
          <p:cNvSpPr/>
          <p:nvPr/>
        </p:nvSpPr>
        <p:spPr>
          <a:xfrm>
            <a:off x="2498955" y="1341437"/>
            <a:ext cx="2651998" cy="4859337"/>
          </a:xfrm>
          <a:custGeom>
            <a:avLst/>
            <a:gdLst>
              <a:gd name="connsiteX0" fmla="*/ 470369 w 2651998"/>
              <a:gd name="connsiteY0" fmla="*/ 0 h 4859337"/>
              <a:gd name="connsiteX1" fmla="*/ 2651998 w 2651998"/>
              <a:gd name="connsiteY1" fmla="*/ 0 h 4859337"/>
              <a:gd name="connsiteX2" fmla="*/ 2181629 w 2651998"/>
              <a:gd name="connsiteY2" fmla="*/ 4859337 h 4859337"/>
              <a:gd name="connsiteX3" fmla="*/ 0 w 2651998"/>
              <a:gd name="connsiteY3" fmla="*/ 4859337 h 4859337"/>
              <a:gd name="connsiteX4" fmla="*/ 470369 w 2651998"/>
              <a:gd name="connsiteY4" fmla="*/ 0 h 485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1998" h="4859337">
                <a:moveTo>
                  <a:pt x="470369" y="0"/>
                </a:moveTo>
                <a:lnTo>
                  <a:pt x="2651998" y="0"/>
                </a:lnTo>
                <a:lnTo>
                  <a:pt x="2181629" y="4859337"/>
                </a:lnTo>
                <a:lnTo>
                  <a:pt x="0" y="4859337"/>
                </a:lnTo>
                <a:lnTo>
                  <a:pt x="470369" y="0"/>
                </a:lnTo>
                <a:close/>
              </a:path>
            </a:pathLst>
          </a:custGeom>
          <a:gradFill flip="none" rotWithShape="1">
            <a:gsLst>
              <a:gs pos="77000">
                <a:schemeClr val="accent3">
                  <a:lumMod val="50000"/>
                  <a:alpha val="0"/>
                </a:schemeClr>
              </a:gs>
              <a:gs pos="30000">
                <a:schemeClr val="accent3">
                  <a:lumMod val="75000"/>
                </a:schemeClr>
              </a:gs>
              <a:gs pos="0">
                <a:schemeClr val="accent3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汉仪新人文宋 75W" panose="0002060004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42805" y="1654987"/>
            <a:ext cx="1537781" cy="657334"/>
            <a:chOff x="1155883" y="2346457"/>
            <a:chExt cx="1537781" cy="657334"/>
          </a:xfrm>
        </p:grpSpPr>
        <p:sp>
          <p:nvSpPr>
            <p:cNvPr id="36" name="文本框 35"/>
            <p:cNvSpPr txBox="1"/>
            <p:nvPr/>
          </p:nvSpPr>
          <p:spPr>
            <a:xfrm>
              <a:off x="1576328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汉仪新人文宋 75W" panose="00020600040101010101" charset="-122"/>
                </a:rPr>
                <a:t>鲜花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200" dirty="0"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汉仪新人文宋 75W" panose="00020600040101010101" charset="-122"/>
                </a:rPr>
                <a:t>FLOWERS</a:t>
              </a:r>
            </a:p>
          </p:txBody>
        </p:sp>
      </p:grpSp>
      <p:sp>
        <p:nvSpPr>
          <p:cNvPr id="44" name="任意多边形: 形状 43"/>
          <p:cNvSpPr/>
          <p:nvPr/>
        </p:nvSpPr>
        <p:spPr>
          <a:xfrm>
            <a:off x="7046951" y="1341437"/>
            <a:ext cx="2651999" cy="4859337"/>
          </a:xfrm>
          <a:custGeom>
            <a:avLst/>
            <a:gdLst>
              <a:gd name="connsiteX0" fmla="*/ 470369 w 2651999"/>
              <a:gd name="connsiteY0" fmla="*/ 0 h 4859337"/>
              <a:gd name="connsiteX1" fmla="*/ 2651999 w 2651999"/>
              <a:gd name="connsiteY1" fmla="*/ 0 h 4859337"/>
              <a:gd name="connsiteX2" fmla="*/ 2181630 w 2651999"/>
              <a:gd name="connsiteY2" fmla="*/ 4859337 h 4859337"/>
              <a:gd name="connsiteX3" fmla="*/ 0 w 2651999"/>
              <a:gd name="connsiteY3" fmla="*/ 4859337 h 4859337"/>
              <a:gd name="connsiteX4" fmla="*/ 470369 w 2651999"/>
              <a:gd name="connsiteY4" fmla="*/ 0 h 485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1999" h="4859337">
                <a:moveTo>
                  <a:pt x="470369" y="0"/>
                </a:moveTo>
                <a:lnTo>
                  <a:pt x="2651999" y="0"/>
                </a:lnTo>
                <a:lnTo>
                  <a:pt x="2181630" y="4859337"/>
                </a:lnTo>
                <a:lnTo>
                  <a:pt x="0" y="4859337"/>
                </a:lnTo>
                <a:lnTo>
                  <a:pt x="470369" y="0"/>
                </a:lnTo>
                <a:close/>
              </a:path>
            </a:pathLst>
          </a:custGeom>
          <a:gradFill flip="none" rotWithShape="1">
            <a:gsLst>
              <a:gs pos="77000">
                <a:schemeClr val="accent3">
                  <a:lumMod val="50000"/>
                  <a:alpha val="0"/>
                </a:schemeClr>
              </a:gs>
              <a:gs pos="30000">
                <a:schemeClr val="accent3">
                  <a:lumMod val="75000"/>
                </a:schemeClr>
              </a:gs>
              <a:gs pos="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775218" y="1654987"/>
            <a:ext cx="1537781" cy="657334"/>
            <a:chOff x="1155883" y="2346457"/>
            <a:chExt cx="1537781" cy="657334"/>
          </a:xfrm>
        </p:grpSpPr>
        <p:sp>
          <p:nvSpPr>
            <p:cNvPr id="39" name="文本框 38"/>
            <p:cNvSpPr txBox="1"/>
            <p:nvPr/>
          </p:nvSpPr>
          <p:spPr>
            <a:xfrm>
              <a:off x="1576323" y="2346457"/>
              <a:ext cx="7489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2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汉仪新人文宋 75W" panose="00020600040101010101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丝带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algn="ctr">
                <a:defRPr sz="1200"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汉仪新人文宋 75W" panose="00020600040101010101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/>
                <a:t>RIBBON</a:t>
              </a:r>
            </a:p>
          </p:txBody>
        </p:sp>
      </p:grpSp>
      <p:sp>
        <p:nvSpPr>
          <p:cNvPr id="42" name="任意多边形: 形状 41"/>
          <p:cNvSpPr/>
          <p:nvPr/>
        </p:nvSpPr>
        <p:spPr>
          <a:xfrm>
            <a:off x="4772953" y="1341437"/>
            <a:ext cx="2651999" cy="4859337"/>
          </a:xfrm>
          <a:custGeom>
            <a:avLst/>
            <a:gdLst>
              <a:gd name="connsiteX0" fmla="*/ 470369 w 2651999"/>
              <a:gd name="connsiteY0" fmla="*/ 0 h 4859337"/>
              <a:gd name="connsiteX1" fmla="*/ 2651999 w 2651999"/>
              <a:gd name="connsiteY1" fmla="*/ 0 h 4859337"/>
              <a:gd name="connsiteX2" fmla="*/ 2181630 w 2651999"/>
              <a:gd name="connsiteY2" fmla="*/ 4859337 h 4859337"/>
              <a:gd name="connsiteX3" fmla="*/ 0 w 2651999"/>
              <a:gd name="connsiteY3" fmla="*/ 4859337 h 4859337"/>
              <a:gd name="connsiteX4" fmla="*/ 470369 w 2651999"/>
              <a:gd name="connsiteY4" fmla="*/ 0 h 485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1999" h="4859337">
                <a:moveTo>
                  <a:pt x="470369" y="0"/>
                </a:moveTo>
                <a:lnTo>
                  <a:pt x="2651999" y="0"/>
                </a:lnTo>
                <a:lnTo>
                  <a:pt x="2181630" y="4859337"/>
                </a:lnTo>
                <a:lnTo>
                  <a:pt x="0" y="4859337"/>
                </a:lnTo>
                <a:lnTo>
                  <a:pt x="470369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3">
                  <a:lumMod val="50000"/>
                  <a:alpha val="0"/>
                </a:schemeClr>
              </a:gs>
              <a:gs pos="68000">
                <a:schemeClr val="accent2">
                  <a:lumMod val="83000"/>
                </a:schemeClr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117340" y="5187896"/>
            <a:ext cx="1537781" cy="657334"/>
            <a:chOff x="1155883" y="2346457"/>
            <a:chExt cx="1537781" cy="657334"/>
          </a:xfrm>
        </p:grpSpPr>
        <p:sp>
          <p:nvSpPr>
            <p:cNvPr id="30" name="文本框 29"/>
            <p:cNvSpPr txBox="1"/>
            <p:nvPr/>
          </p:nvSpPr>
          <p:spPr>
            <a:xfrm>
              <a:off x="1576325" y="2346457"/>
              <a:ext cx="748923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BF9A6D"/>
                      </a:gs>
                      <a:gs pos="92000">
                        <a:srgbClr val="9A7548"/>
                      </a:gs>
                      <a:gs pos="100000">
                        <a:srgbClr val="775935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汉仪新人文宋 75W" panose="00020600040101010101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气球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55883" y="2723995"/>
              <a:ext cx="1537781" cy="2797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BF9A6D"/>
                      </a:gs>
                      <a:gs pos="92000">
                        <a:srgbClr val="9A7548"/>
                      </a:gs>
                      <a:gs pos="100000">
                        <a:srgbClr val="775935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汉仪新人文宋 75W" panose="00020600040101010101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200" dirty="0">
                  <a:solidFill>
                    <a:schemeClr val="accent3"/>
                  </a:solidFill>
                  <a:latin typeface="+mj-ea"/>
                  <a:ea typeface="+mj-ea"/>
                </a:rPr>
                <a:t>AIR BOLLOON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D3AE88-B72D-9EBA-C956-10FF0176B2DC}"/>
              </a:ext>
            </a:extLst>
          </p:cNvPr>
          <p:cNvGrpSpPr/>
          <p:nvPr/>
        </p:nvGrpSpPr>
        <p:grpSpPr>
          <a:xfrm>
            <a:off x="695324" y="1341436"/>
            <a:ext cx="2184073" cy="4859337"/>
            <a:chOff x="657226" y="1341437"/>
            <a:chExt cx="2184073" cy="4859337"/>
          </a:xfrm>
        </p:grpSpPr>
        <p:pic>
          <p:nvPicPr>
            <p:cNvPr id="10" name="图片 9" descr="穿白色衣服的人&#10;&#10;中度可信度描述已自动生成">
              <a:extLst>
                <a:ext uri="{FF2B5EF4-FFF2-40B4-BE49-F238E27FC236}">
                  <a16:creationId xmlns:a16="http://schemas.microsoft.com/office/drawing/2014/main" id="{1B303D05-AEB0-48B7-2ED4-7F8ACC311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9668" y="1341437"/>
              <a:ext cx="2181631" cy="4402005"/>
            </a:xfrm>
            <a:custGeom>
              <a:avLst/>
              <a:gdLst>
                <a:gd name="connsiteX0" fmla="*/ 0 w 2181631"/>
                <a:gd name="connsiteY0" fmla="*/ 0 h 4402005"/>
                <a:gd name="connsiteX1" fmla="*/ 2181631 w 2181631"/>
                <a:gd name="connsiteY1" fmla="*/ 0 h 4402005"/>
                <a:gd name="connsiteX2" fmla="*/ 1753237 w 2181631"/>
                <a:gd name="connsiteY2" fmla="*/ 4402005 h 4402005"/>
                <a:gd name="connsiteX3" fmla="*/ 0 w 2181631"/>
                <a:gd name="connsiteY3" fmla="*/ 4402005 h 440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631" h="4402005">
                  <a:moveTo>
                    <a:pt x="0" y="0"/>
                  </a:moveTo>
                  <a:lnTo>
                    <a:pt x="2181631" y="0"/>
                  </a:lnTo>
                  <a:lnTo>
                    <a:pt x="1753237" y="4402005"/>
                  </a:lnTo>
                  <a:lnTo>
                    <a:pt x="0" y="4402005"/>
                  </a:lnTo>
                  <a:close/>
                </a:path>
              </a:pathLst>
            </a:custGeom>
          </p:spPr>
        </p:pic>
        <p:sp>
          <p:nvSpPr>
            <p:cNvPr id="41" name="任意多边形: 形状 40"/>
            <p:cNvSpPr>
              <a:spLocks/>
            </p:cNvSpPr>
            <p:nvPr/>
          </p:nvSpPr>
          <p:spPr>
            <a:xfrm>
              <a:off x="657226" y="1341437"/>
              <a:ext cx="2181631" cy="4859337"/>
            </a:xfrm>
            <a:custGeom>
              <a:avLst/>
              <a:gdLst>
                <a:gd name="connsiteX0" fmla="*/ 0 w 2181631"/>
                <a:gd name="connsiteY0" fmla="*/ 0 h 4859337"/>
                <a:gd name="connsiteX1" fmla="*/ 2181631 w 2181631"/>
                <a:gd name="connsiteY1" fmla="*/ 0 h 4859337"/>
                <a:gd name="connsiteX2" fmla="*/ 1711262 w 2181631"/>
                <a:gd name="connsiteY2" fmla="*/ 4859337 h 4859337"/>
                <a:gd name="connsiteX3" fmla="*/ 0 w 2181631"/>
                <a:gd name="connsiteY3" fmla="*/ 4859337 h 4859337"/>
                <a:gd name="connsiteX4" fmla="*/ 0 w 2181631"/>
                <a:gd name="connsiteY4" fmla="*/ 0 h 485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631" h="4859337">
                  <a:moveTo>
                    <a:pt x="0" y="0"/>
                  </a:moveTo>
                  <a:lnTo>
                    <a:pt x="2181631" y="0"/>
                  </a:lnTo>
                  <a:lnTo>
                    <a:pt x="1711262" y="4859337"/>
                  </a:lnTo>
                  <a:lnTo>
                    <a:pt x="0" y="485933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38000">
                  <a:schemeClr val="accent3">
                    <a:lumMod val="50000"/>
                    <a:alpha val="0"/>
                  </a:schemeClr>
                </a:gs>
                <a:gs pos="83000">
                  <a:schemeClr val="accent2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rgbClr val="BF9A6D"/>
                    </a:gs>
                    <a:gs pos="92000">
                      <a:srgbClr val="9A7548"/>
                    </a:gs>
                    <a:gs pos="100000">
                      <a:srgbClr val="775935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汉仪新人文宋 75W" panose="00020600040101010101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77278" y="5187896"/>
              <a:ext cx="1537781" cy="657334"/>
              <a:chOff x="1155883" y="2346457"/>
              <a:chExt cx="1537781" cy="65733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576323" y="2346457"/>
                <a:ext cx="74892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  <a:cs typeface="汉仪新人文宋 75W" panose="00020600040101010101" charset="-122"/>
                  </a:rPr>
                  <a:t>婚纱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55883" y="2723995"/>
                <a:ext cx="1537781" cy="27979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accent3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  <a:cs typeface="汉仪新人文宋 75W" panose="00020600040101010101" charset="-122"/>
                  </a:rPr>
                  <a:t>WEDDING DRESS</a:t>
                </a:r>
              </a:p>
            </p:txBody>
          </p:sp>
        </p:grpSp>
      </p:grpSp>
      <p:sp>
        <p:nvSpPr>
          <p:cNvPr id="43" name="任意多边形: 形状 42"/>
          <p:cNvSpPr/>
          <p:nvPr/>
        </p:nvSpPr>
        <p:spPr>
          <a:xfrm>
            <a:off x="9320949" y="1341437"/>
            <a:ext cx="2175727" cy="4859337"/>
          </a:xfrm>
          <a:custGeom>
            <a:avLst/>
            <a:gdLst>
              <a:gd name="connsiteX0" fmla="*/ 470369 w 2175727"/>
              <a:gd name="connsiteY0" fmla="*/ 0 h 4859337"/>
              <a:gd name="connsiteX1" fmla="*/ 2175727 w 2175727"/>
              <a:gd name="connsiteY1" fmla="*/ 0 h 4859337"/>
              <a:gd name="connsiteX2" fmla="*/ 2175727 w 2175727"/>
              <a:gd name="connsiteY2" fmla="*/ 4859337 h 4859337"/>
              <a:gd name="connsiteX3" fmla="*/ 0 w 2175727"/>
              <a:gd name="connsiteY3" fmla="*/ 4859337 h 4859337"/>
              <a:gd name="connsiteX4" fmla="*/ 470369 w 2175727"/>
              <a:gd name="connsiteY4" fmla="*/ 0 h 485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5727" h="4859337">
                <a:moveTo>
                  <a:pt x="470369" y="0"/>
                </a:moveTo>
                <a:lnTo>
                  <a:pt x="2175727" y="0"/>
                </a:lnTo>
                <a:lnTo>
                  <a:pt x="2175727" y="4859337"/>
                </a:lnTo>
                <a:lnTo>
                  <a:pt x="0" y="4859337"/>
                </a:lnTo>
                <a:lnTo>
                  <a:pt x="470369" y="0"/>
                </a:lnTo>
                <a:close/>
              </a:path>
            </a:pathLst>
          </a:custGeom>
          <a:gradFill flip="none" rotWithShape="1">
            <a:gsLst>
              <a:gs pos="40000">
                <a:schemeClr val="accent3">
                  <a:lumMod val="50000"/>
                  <a:alpha val="0"/>
                </a:schemeClr>
              </a:gs>
              <a:gs pos="72000">
                <a:schemeClr val="accent2">
                  <a:lumMod val="73000"/>
                </a:schemeClr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BF9A6D"/>
                  </a:gs>
                  <a:gs pos="92000">
                    <a:srgbClr val="9A7548"/>
                  </a:gs>
                  <a:gs pos="100000">
                    <a:srgbClr val="775935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图片 2" descr="粉色的花朵&#10;&#10;描述已自动生成">
            <a:extLst>
              <a:ext uri="{FF2B5EF4-FFF2-40B4-BE49-F238E27FC236}">
                <a16:creationId xmlns:a16="http://schemas.microsoft.com/office/drawing/2014/main" id="{EEE1C989-F8E1-93A9-EE73-FD8C7EFB70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58057">
            <a:off x="5295" y="-240586"/>
            <a:ext cx="1872177" cy="1934385"/>
          </a:xfrm>
          <a:prstGeom prst="rect">
            <a:avLst/>
          </a:prstGeom>
        </p:spPr>
      </p:pic>
      <p:pic>
        <p:nvPicPr>
          <p:cNvPr id="4" name="图片 3" descr="粉色的花朵&#10;&#10;描述已自动生成">
            <a:extLst>
              <a:ext uri="{FF2B5EF4-FFF2-40B4-BE49-F238E27FC236}">
                <a16:creationId xmlns:a16="http://schemas.microsoft.com/office/drawing/2014/main" id="{7C7E3053-D7CF-0BAE-805A-7A5934B45BF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60457">
            <a:off x="8892670" y="3709552"/>
            <a:ext cx="4251161" cy="337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6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 xmlns:a14="http://schemas.microsoft.com/office/drawing/2010/main" xmlns:a16="http://schemas.microsoft.com/office/drawing/2014/main">
      <p:transition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D6EB09C-B323-4B22-B934-6BFB3828F375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幸福记事"/>
</p:tagLst>
</file>

<file path=ppt/theme/theme1.xml><?xml version="1.0" encoding="utf-8"?>
<a:theme xmlns:a="http://schemas.openxmlformats.org/drawingml/2006/main" name="PPT">
  <a:themeElements>
    <a:clrScheme name="婚礼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F436A"/>
      </a:accent1>
      <a:accent2>
        <a:srgbClr val="D6C2EA"/>
      </a:accent2>
      <a:accent3>
        <a:srgbClr val="EFD6E1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F79646"/>
      </a:folHlink>
    </a:clrScheme>
    <a:fontScheme name="婚礼">
      <a:majorFont>
        <a:latin typeface="Calibri Light"/>
        <a:ea typeface="仓耳渔阳体 W05"/>
        <a:cs typeface=""/>
      </a:majorFont>
      <a:minorFont>
        <a:latin typeface="Calibri"/>
        <a:ea typeface="仓耳渔阳体 W03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407</Words>
  <Application>Microsoft Office PowerPoint</Application>
  <PresentationFormat>宽屏</PresentationFormat>
  <Paragraphs>107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OPPOSans H</vt:lpstr>
      <vt:lpstr>仓耳渔阳体 W03</vt:lpstr>
      <vt:lpstr>仓耳渔阳体 W05</vt:lpstr>
      <vt:lpstr>等线</vt:lpstr>
      <vt:lpstr>汉仪雅酷黑 45W</vt:lpstr>
      <vt:lpstr>Arial</vt:lpstr>
      <vt:lpstr>Calibri</vt:lpstr>
      <vt:lpstr>Calibri Light</vt:lpstr>
      <vt:lpstr>PPT</vt:lpstr>
      <vt:lpstr>PowerPoint 演示文稿</vt:lpstr>
      <vt:lpstr>PowerPoint 演示文稿</vt:lpstr>
      <vt:lpstr>PowerPoint 演示文稿</vt:lpstr>
      <vt:lpstr>PowerPoint 演示文稿</vt:lpstr>
      <vt:lpstr>表白页面</vt:lpstr>
      <vt:lpstr>求婚页面</vt:lpstr>
      <vt:lpstr>订婚页面</vt:lpstr>
      <vt:lpstr>婚礼亮点</vt:lpstr>
      <vt:lpstr>PowerPoint 演示文稿</vt:lpstr>
      <vt:lpstr>婚纱照展示</vt:lpstr>
      <vt:lpstr>婚礼主要负责人</vt:lpstr>
      <vt:lpstr>现场布置效果图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一路繁花婚礼主题ppt模板</dc:title>
  <dc:subject/>
  <dc:creator>鹿羊羊</dc:creator>
  <cp:keywords>P界达人</cp:keywords>
  <dc:description>www.51pptmoban.com</dc:description>
  <cp:lastModifiedBy>Power user</cp:lastModifiedBy>
  <cp:revision>2</cp:revision>
  <dcterms:created xsi:type="dcterms:W3CDTF">2022-12-01T03:04:45Z</dcterms:created>
  <dcterms:modified xsi:type="dcterms:W3CDTF">2023-02-14T09:38:58Z</dcterms:modified>
  <cp:category/>
</cp:coreProperties>
</file>