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16"/>
  </p:notesMasterIdLst>
  <p:handoutMasterIdLst>
    <p:handoutMasterId r:id="rId17"/>
  </p:handoutMasterIdLst>
  <p:sldIdLst>
    <p:sldId id="596" r:id="rId3"/>
    <p:sldId id="598" r:id="rId4"/>
    <p:sldId id="600" r:id="rId5"/>
    <p:sldId id="602" r:id="rId6"/>
    <p:sldId id="604" r:id="rId7"/>
    <p:sldId id="610" r:id="rId8"/>
    <p:sldId id="1127" r:id="rId9"/>
    <p:sldId id="582" r:id="rId10"/>
    <p:sldId id="608" r:id="rId11"/>
    <p:sldId id="606" r:id="rId12"/>
    <p:sldId id="612" r:id="rId13"/>
    <p:sldId id="1126" r:id="rId14"/>
    <p:sldId id="112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60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5" pos="5677" userDrawn="1">
          <p15:clr>
            <a:srgbClr val="A4A3A4"/>
          </p15:clr>
        </p15:guide>
        <p15:guide id="6" pos="6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67C1"/>
    <a:srgbClr val="010D0D"/>
    <a:srgbClr val="07161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86" autoAdjust="0"/>
    <p:restoredTop sz="95455" autoAdjust="0"/>
  </p:normalViewPr>
  <p:slideViewPr>
    <p:cSldViewPr snapToGrid="0" showGuides="1">
      <p:cViewPr varScale="1">
        <p:scale>
          <a:sx n="83" d="100"/>
          <a:sy n="83" d="100"/>
        </p:scale>
        <p:origin x="102" y="270"/>
      </p:cViewPr>
      <p:guideLst>
        <p:guide orient="horz" pos="2160"/>
        <p:guide pos="3840"/>
        <p:guide pos="5677"/>
        <p:guide pos="688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68" d="100"/>
          <a:sy n="68" d="100"/>
        </p:scale>
        <p:origin x="1951" y="3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rPr>
              <a:t>工作项目完成情况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  <c:pt idx="4">
                  <c:v>项目五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50</c:v>
                </c:pt>
                <c:pt idx="2">
                  <c:v>62</c:v>
                </c:pt>
                <c:pt idx="3">
                  <c:v>78</c:v>
                </c:pt>
                <c:pt idx="4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B8-4128-AC33-21DF7171FD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15017352"/>
        <c:axId val="1215018336"/>
      </c:barChart>
      <c:catAx>
        <c:axId val="1215017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5018336"/>
        <c:crosses val="autoZero"/>
        <c:auto val="1"/>
        <c:lblAlgn val="ctr"/>
        <c:lblOffset val="100"/>
        <c:noMultiLvlLbl val="0"/>
      </c:catAx>
      <c:valAx>
        <c:axId val="12150183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5017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rPr>
              <a:t>项目成本占比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D52-429A-B879-3A08FE3A04A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D52-429A-B879-3A08FE3A04A6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D52-429A-B879-3A08FE3A04A6}"/>
              </c:ext>
            </c:extLst>
          </c:dPt>
          <c:cat>
            <c:strRef>
              <c:f>Sheet1!$A$2:$A$4</c:f>
              <c:strCache>
                <c:ptCount val="3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0.25</c:v>
                </c:pt>
                <c:pt idx="1">
                  <c:v>0.12</c:v>
                </c:pt>
                <c:pt idx="2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D52-429A-B879-3A08FE3A04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90E6A4C-09CB-4BA3-B36E-618D6E53988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2AC9DE3-7381-467F-98FA-ADD6678610C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FCC79-1590-41D1-83AE-3DE12C96B6E8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35B5621-06C9-4739-997A-E7BBB41F53D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21C94BB-BB18-42B9-B969-FFD58DDEC0D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2F10EB-6131-4C3A-A165-454C5DAE9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35664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00B382-C941-4238-BE7B-C421B7433196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9CA10-1621-4542-8D91-E181B60298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069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9CA10-1621-4542-8D91-E181B602984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887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9192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DA53316-644E-47FE-9E08-E2D6D39D9F0A}"/>
              </a:ext>
            </a:extLst>
          </p:cNvPr>
          <p:cNvSpPr/>
          <p:nvPr userDrawn="1"/>
        </p:nvSpPr>
        <p:spPr>
          <a:xfrm flipV="1">
            <a:off x="0" y="-475857"/>
            <a:ext cx="12192000" cy="3469427"/>
          </a:xfrm>
          <a:custGeom>
            <a:avLst/>
            <a:gdLst>
              <a:gd name="connsiteX0" fmla="*/ 1384300 w 12192000"/>
              <a:gd name="connsiteY0" fmla="*/ 766 h 2782066"/>
              <a:gd name="connsiteX1" fmla="*/ 3365500 w 12192000"/>
              <a:gd name="connsiteY1" fmla="*/ 330966 h 2782066"/>
              <a:gd name="connsiteX2" fmla="*/ 5461000 w 12192000"/>
              <a:gd name="connsiteY2" fmla="*/ 38866 h 2782066"/>
              <a:gd name="connsiteX3" fmla="*/ 7759700 w 12192000"/>
              <a:gd name="connsiteY3" fmla="*/ 381766 h 2782066"/>
              <a:gd name="connsiteX4" fmla="*/ 10134600 w 12192000"/>
              <a:gd name="connsiteY4" fmla="*/ 13466 h 2782066"/>
              <a:gd name="connsiteX5" fmla="*/ 11772900 w 12192000"/>
              <a:gd name="connsiteY5" fmla="*/ 343666 h 2782066"/>
              <a:gd name="connsiteX6" fmla="*/ 12145367 w 12192000"/>
              <a:gd name="connsiteY6" fmla="*/ 252385 h 2782066"/>
              <a:gd name="connsiteX7" fmla="*/ 12192000 w 12192000"/>
              <a:gd name="connsiteY7" fmla="*/ 229153 h 2782066"/>
              <a:gd name="connsiteX8" fmla="*/ 12192000 w 12192000"/>
              <a:gd name="connsiteY8" fmla="*/ 2782066 h 2782066"/>
              <a:gd name="connsiteX9" fmla="*/ 0 w 12192000"/>
              <a:gd name="connsiteY9" fmla="*/ 2782066 h 2782066"/>
              <a:gd name="connsiteX10" fmla="*/ 0 w 12192000"/>
              <a:gd name="connsiteY10" fmla="*/ 349784 h 2782066"/>
              <a:gd name="connsiteX11" fmla="*/ 7342 w 12192000"/>
              <a:gd name="connsiteY11" fmla="*/ 347238 h 2782066"/>
              <a:gd name="connsiteX12" fmla="*/ 1384300 w 12192000"/>
              <a:gd name="connsiteY12" fmla="*/ 766 h 278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2782066">
                <a:moveTo>
                  <a:pt x="1384300" y="766"/>
                </a:moveTo>
                <a:cubicBezTo>
                  <a:pt x="1993900" y="-18284"/>
                  <a:pt x="2686050" y="324616"/>
                  <a:pt x="3365500" y="330966"/>
                </a:cubicBezTo>
                <a:cubicBezTo>
                  <a:pt x="4044950" y="337316"/>
                  <a:pt x="4728633" y="30399"/>
                  <a:pt x="5461000" y="38866"/>
                </a:cubicBezTo>
                <a:cubicBezTo>
                  <a:pt x="6193367" y="47333"/>
                  <a:pt x="6980767" y="385999"/>
                  <a:pt x="7759700" y="381766"/>
                </a:cubicBezTo>
                <a:cubicBezTo>
                  <a:pt x="8538633" y="377533"/>
                  <a:pt x="9465733" y="19816"/>
                  <a:pt x="10134600" y="13466"/>
                </a:cubicBezTo>
                <a:cubicBezTo>
                  <a:pt x="10803467" y="7116"/>
                  <a:pt x="11286067" y="322499"/>
                  <a:pt x="11772900" y="343666"/>
                </a:cubicBezTo>
                <a:cubicBezTo>
                  <a:pt x="11894608" y="348958"/>
                  <a:pt x="12020814" y="308477"/>
                  <a:pt x="12145367" y="252385"/>
                </a:cubicBezTo>
                <a:lnTo>
                  <a:pt x="12192000" y="229153"/>
                </a:lnTo>
                <a:lnTo>
                  <a:pt x="12192000" y="2782066"/>
                </a:lnTo>
                <a:lnTo>
                  <a:pt x="0" y="2782066"/>
                </a:lnTo>
                <a:lnTo>
                  <a:pt x="0" y="349784"/>
                </a:lnTo>
                <a:lnTo>
                  <a:pt x="7342" y="347238"/>
                </a:lnTo>
                <a:cubicBezTo>
                  <a:pt x="377032" y="216270"/>
                  <a:pt x="927100" y="15054"/>
                  <a:pt x="1384300" y="7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D94A1E9-078E-4386-AD95-73F6B6B0E597}"/>
              </a:ext>
            </a:extLst>
          </p:cNvPr>
          <p:cNvGrpSpPr/>
          <p:nvPr userDrawn="1"/>
        </p:nvGrpSpPr>
        <p:grpSpPr>
          <a:xfrm>
            <a:off x="2451184" y="486108"/>
            <a:ext cx="7289632" cy="2024955"/>
            <a:chOff x="2451184" y="1303229"/>
            <a:chExt cx="7289632" cy="202495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032103D-21EF-45FE-A27A-28305CCFC5D6}"/>
                </a:ext>
              </a:extLst>
            </p:cNvPr>
            <p:cNvSpPr txBox="1"/>
            <p:nvPr userDrawn="1"/>
          </p:nvSpPr>
          <p:spPr>
            <a:xfrm>
              <a:off x="2451184" y="1926090"/>
              <a:ext cx="7289632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kumimoji="1" lang="zh-CN" altLang="en-US" sz="8800" dirty="0">
                  <a:solidFill>
                    <a:schemeClr val="bg1"/>
                  </a:solidFill>
                  <a:latin typeface="+mj-ea"/>
                  <a:ea typeface="+mj-ea"/>
                  <a:cs typeface="Alibaba PuHuiTi M" pitchFamily="18" charset="-122"/>
                </a:rPr>
                <a:t>目录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9203CF3-9EF5-4A6D-B309-A766BEEAE20D}"/>
                </a:ext>
              </a:extLst>
            </p:cNvPr>
            <p:cNvSpPr txBox="1"/>
            <p:nvPr userDrawn="1"/>
          </p:nvSpPr>
          <p:spPr>
            <a:xfrm>
              <a:off x="5235662" y="1303229"/>
              <a:ext cx="172067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kumimoji="1" lang="en-US" altLang="zh-CN" sz="2000" dirty="0">
                  <a:solidFill>
                    <a:schemeClr val="bg2"/>
                  </a:solidFill>
                  <a:ea typeface="Alibaba PuHuiTi R" pitchFamily="18" charset="-122"/>
                  <a:cs typeface="Alibaba PuHuiTi R" pitchFamily="18" charset="-122"/>
                </a:rPr>
                <a:t>CONTENTS</a:t>
              </a:r>
              <a:endParaRPr kumimoji="1" lang="zh-CN" altLang="en-US" sz="2000" dirty="0">
                <a:solidFill>
                  <a:schemeClr val="bg2"/>
                </a:solidFill>
                <a:ea typeface="Alibaba PuHuiTi R" pitchFamily="18" charset="-122"/>
                <a:cs typeface="Alibaba PuHuiTi R" pitchFamily="18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09A4D80-EFFB-4640-BB8C-A7F4BD1AA839}"/>
                </a:ext>
              </a:extLst>
            </p:cNvPr>
            <p:cNvGrpSpPr/>
            <p:nvPr userDrawn="1"/>
          </p:nvGrpSpPr>
          <p:grpSpPr>
            <a:xfrm>
              <a:off x="5288605" y="1779515"/>
              <a:ext cx="1614791" cy="103607"/>
              <a:chOff x="3486151" y="1409700"/>
              <a:chExt cx="5219700" cy="1045642"/>
            </a:xfrm>
          </p:grpSpPr>
          <p:cxnSp>
            <p:nvCxnSpPr>
              <p:cNvPr id="12" name="直接连接符 49">
                <a:extLst>
                  <a:ext uri="{FF2B5EF4-FFF2-40B4-BE49-F238E27FC236}">
                    <a16:creationId xmlns:a16="http://schemas.microsoft.com/office/drawing/2014/main" id="{2419EF2A-156A-4379-9F02-AB4286ED52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6151" y="1409700"/>
                <a:ext cx="5219700" cy="0"/>
              </a:xfrm>
              <a:prstGeom prst="line">
                <a:avLst/>
              </a:prstGeom>
              <a:ln w="3492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52">
                <a:extLst>
                  <a:ext uri="{FF2B5EF4-FFF2-40B4-BE49-F238E27FC236}">
                    <a16:creationId xmlns:a16="http://schemas.microsoft.com/office/drawing/2014/main" id="{20CDF1B6-0EF5-40CF-A4CB-F1D2C8BE4C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5851" y="1409700"/>
                <a:ext cx="0" cy="1045642"/>
              </a:xfrm>
              <a:prstGeom prst="line">
                <a:avLst/>
              </a:prstGeom>
              <a:ln w="3492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52">
                <a:extLst>
                  <a:ext uri="{FF2B5EF4-FFF2-40B4-BE49-F238E27FC236}">
                    <a16:creationId xmlns:a16="http://schemas.microsoft.com/office/drawing/2014/main" id="{7CC47C8F-FCC5-4C14-B88D-AAD41E3149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6151" y="1409700"/>
                <a:ext cx="0" cy="1045642"/>
              </a:xfrm>
              <a:prstGeom prst="line">
                <a:avLst/>
              </a:prstGeom>
              <a:ln w="3492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5D82F8D-40FA-4821-8168-5DD9B558CB00}"/>
                </a:ext>
              </a:extLst>
            </p:cNvPr>
            <p:cNvGrpSpPr/>
            <p:nvPr userDrawn="1"/>
          </p:nvGrpSpPr>
          <p:grpSpPr>
            <a:xfrm flipV="1">
              <a:off x="5288605" y="3282465"/>
              <a:ext cx="1614791" cy="45719"/>
              <a:chOff x="3486151" y="1409700"/>
              <a:chExt cx="5219700" cy="1045642"/>
            </a:xfrm>
          </p:grpSpPr>
          <p:cxnSp>
            <p:nvCxnSpPr>
              <p:cNvPr id="16" name="直接连接符 49">
                <a:extLst>
                  <a:ext uri="{FF2B5EF4-FFF2-40B4-BE49-F238E27FC236}">
                    <a16:creationId xmlns:a16="http://schemas.microsoft.com/office/drawing/2014/main" id="{E2D5C551-A897-44D7-8D03-D9544FEBBA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6151" y="1409700"/>
                <a:ext cx="5219700" cy="0"/>
              </a:xfrm>
              <a:prstGeom prst="line">
                <a:avLst/>
              </a:prstGeom>
              <a:ln w="3492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52">
                <a:extLst>
                  <a:ext uri="{FF2B5EF4-FFF2-40B4-BE49-F238E27FC236}">
                    <a16:creationId xmlns:a16="http://schemas.microsoft.com/office/drawing/2014/main" id="{7BAD19A5-994D-4B17-8192-D8C3FDA9E0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5851" y="1409700"/>
                <a:ext cx="0" cy="1045642"/>
              </a:xfrm>
              <a:prstGeom prst="line">
                <a:avLst/>
              </a:prstGeom>
              <a:ln w="3492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52">
                <a:extLst>
                  <a:ext uri="{FF2B5EF4-FFF2-40B4-BE49-F238E27FC236}">
                    <a16:creationId xmlns:a16="http://schemas.microsoft.com/office/drawing/2014/main" id="{B33C7655-0C79-46D4-BEDD-BF33D27036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6151" y="1409700"/>
                <a:ext cx="0" cy="1045642"/>
              </a:xfrm>
              <a:prstGeom prst="line">
                <a:avLst/>
              </a:prstGeom>
              <a:ln w="3492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7121757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心圆 6">
            <a:extLst>
              <a:ext uri="{FF2B5EF4-FFF2-40B4-BE49-F238E27FC236}">
                <a16:creationId xmlns:a16="http://schemas.microsoft.com/office/drawing/2014/main" id="{8D2C45B0-B3A7-4373-9108-B9349989D711}"/>
              </a:ext>
            </a:extLst>
          </p:cNvPr>
          <p:cNvSpPr/>
          <p:nvPr userDrawn="1"/>
        </p:nvSpPr>
        <p:spPr>
          <a:xfrm>
            <a:off x="8920501" y="2474702"/>
            <a:ext cx="698992" cy="698992"/>
          </a:xfrm>
          <a:prstGeom prst="donut">
            <a:avLst>
              <a:gd name="adj" fmla="val 1779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238317B-2A6D-CD38-9027-9619F8160630}"/>
              </a:ext>
            </a:extLst>
          </p:cNvPr>
          <p:cNvSpPr/>
          <p:nvPr userDrawn="1"/>
        </p:nvSpPr>
        <p:spPr>
          <a:xfrm>
            <a:off x="1" y="1402237"/>
            <a:ext cx="2026763" cy="4053526"/>
          </a:xfrm>
          <a:custGeom>
            <a:avLst/>
            <a:gdLst>
              <a:gd name="connsiteX0" fmla="*/ 0 w 2026763"/>
              <a:gd name="connsiteY0" fmla="*/ 0 h 4053526"/>
              <a:gd name="connsiteX1" fmla="*/ 2026763 w 2026763"/>
              <a:gd name="connsiteY1" fmla="*/ 2026763 h 4053526"/>
              <a:gd name="connsiteX2" fmla="*/ 0 w 2026763"/>
              <a:gd name="connsiteY2" fmla="*/ 4053526 h 4053526"/>
              <a:gd name="connsiteX3" fmla="*/ 0 w 2026763"/>
              <a:gd name="connsiteY3" fmla="*/ 3332404 h 4053526"/>
              <a:gd name="connsiteX4" fmla="*/ 1305641 w 2026763"/>
              <a:gd name="connsiteY4" fmla="*/ 2026763 h 4053526"/>
              <a:gd name="connsiteX5" fmla="*/ 0 w 2026763"/>
              <a:gd name="connsiteY5" fmla="*/ 721122 h 405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6763" h="4053526">
                <a:moveTo>
                  <a:pt x="0" y="0"/>
                </a:moveTo>
                <a:cubicBezTo>
                  <a:pt x="1119350" y="0"/>
                  <a:pt x="2026763" y="907413"/>
                  <a:pt x="2026763" y="2026763"/>
                </a:cubicBezTo>
                <a:cubicBezTo>
                  <a:pt x="2026763" y="3146113"/>
                  <a:pt x="1119350" y="4053526"/>
                  <a:pt x="0" y="4053526"/>
                </a:cubicBezTo>
                <a:lnTo>
                  <a:pt x="0" y="3332404"/>
                </a:lnTo>
                <a:cubicBezTo>
                  <a:pt x="721086" y="3332404"/>
                  <a:pt x="1305641" y="2747849"/>
                  <a:pt x="1305641" y="2026763"/>
                </a:cubicBezTo>
                <a:cubicBezTo>
                  <a:pt x="1305641" y="1305677"/>
                  <a:pt x="721086" y="721122"/>
                  <a:pt x="0" y="721122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6C100E4-F134-87EB-D41E-D1EE01D4CBE3}"/>
              </a:ext>
            </a:extLst>
          </p:cNvPr>
          <p:cNvSpPr/>
          <p:nvPr userDrawn="1"/>
        </p:nvSpPr>
        <p:spPr>
          <a:xfrm>
            <a:off x="10003971" y="4669970"/>
            <a:ext cx="2188029" cy="2188032"/>
          </a:xfrm>
          <a:custGeom>
            <a:avLst/>
            <a:gdLst>
              <a:gd name="connsiteX0" fmla="*/ 1466548 w 2188029"/>
              <a:gd name="connsiteY0" fmla="*/ 0 h 2188032"/>
              <a:gd name="connsiteX1" fmla="*/ 2165592 w 2188029"/>
              <a:gd name="connsiteY1" fmla="*/ 177005 h 2188032"/>
              <a:gd name="connsiteX2" fmla="*/ 2188029 w 2188029"/>
              <a:gd name="connsiteY2" fmla="*/ 190636 h 2188032"/>
              <a:gd name="connsiteX3" fmla="*/ 2188029 w 2188029"/>
              <a:gd name="connsiteY3" fmla="*/ 2188032 h 2188032"/>
              <a:gd name="connsiteX4" fmla="*/ 190637 w 2188029"/>
              <a:gd name="connsiteY4" fmla="*/ 2188032 h 2188032"/>
              <a:gd name="connsiteX5" fmla="*/ 177004 w 2188029"/>
              <a:gd name="connsiteY5" fmla="*/ 2165592 h 2188032"/>
              <a:gd name="connsiteX6" fmla="*/ 0 w 2188029"/>
              <a:gd name="connsiteY6" fmla="*/ 1466548 h 2188032"/>
              <a:gd name="connsiteX7" fmla="*/ 1466548 w 2188029"/>
              <a:gd name="connsiteY7" fmla="*/ 0 h 21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8029" h="2188032">
                <a:moveTo>
                  <a:pt x="1466548" y="0"/>
                </a:moveTo>
                <a:cubicBezTo>
                  <a:pt x="1719658" y="0"/>
                  <a:pt x="1957792" y="64121"/>
                  <a:pt x="2165592" y="177005"/>
                </a:cubicBezTo>
                <a:lnTo>
                  <a:pt x="2188029" y="190636"/>
                </a:lnTo>
                <a:lnTo>
                  <a:pt x="2188029" y="2188032"/>
                </a:lnTo>
                <a:lnTo>
                  <a:pt x="190637" y="2188032"/>
                </a:lnTo>
                <a:lnTo>
                  <a:pt x="177004" y="2165592"/>
                </a:lnTo>
                <a:cubicBezTo>
                  <a:pt x="64121" y="1957792"/>
                  <a:pt x="0" y="1719658"/>
                  <a:pt x="0" y="1466548"/>
                </a:cubicBezTo>
                <a:cubicBezTo>
                  <a:pt x="0" y="656596"/>
                  <a:pt x="656596" y="0"/>
                  <a:pt x="1466548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标题 11">
            <a:extLst>
              <a:ext uri="{FF2B5EF4-FFF2-40B4-BE49-F238E27FC236}">
                <a16:creationId xmlns:a16="http://schemas.microsoft.com/office/drawing/2014/main" id="{351E1B0C-FDC4-457E-94B0-5B2F9E7B8C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139" y="2588540"/>
            <a:ext cx="4804551" cy="1325563"/>
          </a:xfrm>
        </p:spPr>
        <p:txBody>
          <a:bodyPr>
            <a:noAutofit/>
          </a:bodyPr>
          <a:lstStyle>
            <a:lvl1pPr marL="0" algn="l" defTabSz="914400" rtl="0" eaLnBrk="1" latinLnBrk="0" hangingPunct="1">
              <a:defRPr kumimoji="1" lang="zh-CN" altLang="en-US" sz="7200" kern="1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C6935779-5E44-4ACF-9B22-1FEAACA284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28082" y="2696320"/>
            <a:ext cx="2510910" cy="1498600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buNone/>
              <a:defRPr kumimoji="1" lang="zh-CN" altLang="en-US" sz="13800" kern="12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C1FEDD6F-BCAA-4E18-919B-F8EF7CECD6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26139" y="3957423"/>
            <a:ext cx="3740860" cy="237497"/>
          </a:xfrm>
        </p:spPr>
        <p:txBody>
          <a:bodyPr>
            <a:noAutofit/>
          </a:bodyPr>
          <a:lstStyle>
            <a:lvl1pPr marL="0" indent="0" algn="dist" defTabSz="914400" rtl="0" eaLnBrk="1" latinLnBrk="0" hangingPunct="1">
              <a:buNone/>
              <a:defRPr kumimoji="1" lang="zh-CN" altLang="en-US" sz="1200" kern="1200" dirty="0">
                <a:solidFill>
                  <a:schemeClr val="accent1">
                    <a:lumMod val="10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sz="2000" dirty="0">
                <a:solidFill>
                  <a:schemeClr val="accent1">
                    <a:lumMod val="100000"/>
                  </a:schemeClr>
                </a:solidFill>
              </a:rPr>
              <a:t>Transition Page Title</a:t>
            </a:r>
            <a:endParaRPr kumimoji="1" lang="zh-CN" altLang="en-US" sz="2000" dirty="0">
              <a:solidFill>
                <a:schemeClr val="accent1">
                  <a:lumMod val="100000"/>
                </a:schemeClr>
              </a:solidFill>
            </a:endParaRPr>
          </a:p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4566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09" userDrawn="1">
          <p15:clr>
            <a:srgbClr val="FBAE40"/>
          </p15:clr>
        </p15:guide>
        <p15:guide id="2" pos="2071" userDrawn="1">
          <p15:clr>
            <a:srgbClr val="FBAE40"/>
          </p15:clr>
        </p15:guide>
        <p15:guide id="3" orient="horz" pos="265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6AADC32-D2E1-4739-B346-421E4F5E105E}"/>
              </a:ext>
            </a:extLst>
          </p:cNvPr>
          <p:cNvSpPr/>
          <p:nvPr userDrawn="1"/>
        </p:nvSpPr>
        <p:spPr>
          <a:xfrm>
            <a:off x="0" y="6692900"/>
            <a:ext cx="12192000" cy="165100"/>
          </a:xfrm>
          <a:prstGeom prst="rect">
            <a:avLst/>
          </a:prstGeom>
          <a:gradFill flip="none" rotWithShape="1">
            <a:gsLst>
              <a:gs pos="13000">
                <a:srgbClr val="2F5597"/>
              </a:gs>
              <a:gs pos="57000">
                <a:srgbClr val="2F5597">
                  <a:alpha val="59000"/>
                </a:srgb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F8F7BB4-8312-4102-BBCE-51FAB74CA531}"/>
              </a:ext>
            </a:extLst>
          </p:cNvPr>
          <p:cNvSpPr/>
          <p:nvPr userDrawn="1"/>
        </p:nvSpPr>
        <p:spPr>
          <a:xfrm>
            <a:off x="10456416" y="214005"/>
            <a:ext cx="1422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B043F6D-B2BD-4398-87C7-14C37BAE91DC}"/>
              </a:ext>
            </a:extLst>
          </p:cNvPr>
          <p:cNvSpPr/>
          <p:nvPr userDrawn="1"/>
        </p:nvSpPr>
        <p:spPr>
          <a:xfrm>
            <a:off x="0" y="6278894"/>
            <a:ext cx="12192000" cy="579107"/>
          </a:xfrm>
          <a:custGeom>
            <a:avLst/>
            <a:gdLst>
              <a:gd name="connsiteX0" fmla="*/ 2286000 w 12192000"/>
              <a:gd name="connsiteY0" fmla="*/ 1364 h 579107"/>
              <a:gd name="connsiteX1" fmla="*/ 12192000 w 12192000"/>
              <a:gd name="connsiteY1" fmla="*/ 129841 h 579107"/>
              <a:gd name="connsiteX2" fmla="*/ 12192000 w 12192000"/>
              <a:gd name="connsiteY2" fmla="*/ 579107 h 579107"/>
              <a:gd name="connsiteX3" fmla="*/ 0 w 12192000"/>
              <a:gd name="connsiteY3" fmla="*/ 579107 h 579107"/>
              <a:gd name="connsiteX4" fmla="*/ 0 w 12192000"/>
              <a:gd name="connsiteY4" fmla="*/ 129841 h 579107"/>
              <a:gd name="connsiteX5" fmla="*/ 2286000 w 12192000"/>
              <a:gd name="connsiteY5" fmla="*/ 1364 h 57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79107">
                <a:moveTo>
                  <a:pt x="2286000" y="1364"/>
                </a:moveTo>
                <a:cubicBezTo>
                  <a:pt x="5588000" y="-30042"/>
                  <a:pt x="8890000" y="495287"/>
                  <a:pt x="12192000" y="129841"/>
                </a:cubicBezTo>
                <a:lnTo>
                  <a:pt x="12192000" y="579107"/>
                </a:lnTo>
                <a:lnTo>
                  <a:pt x="0" y="579107"/>
                </a:lnTo>
                <a:lnTo>
                  <a:pt x="0" y="129841"/>
                </a:lnTo>
                <a:cubicBezTo>
                  <a:pt x="762000" y="45508"/>
                  <a:pt x="1524000" y="8612"/>
                  <a:pt x="2286000" y="13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CF6778A-2C75-1221-6904-EDDBCB5A3A04}"/>
              </a:ext>
            </a:extLst>
          </p:cNvPr>
          <p:cNvSpPr/>
          <p:nvPr userDrawn="1"/>
        </p:nvSpPr>
        <p:spPr>
          <a:xfrm>
            <a:off x="1" y="1"/>
            <a:ext cx="1152525" cy="1152525"/>
          </a:xfrm>
          <a:custGeom>
            <a:avLst/>
            <a:gdLst>
              <a:gd name="connsiteX0" fmla="*/ 0 w 1152525"/>
              <a:gd name="connsiteY0" fmla="*/ 0 h 1152525"/>
              <a:gd name="connsiteX1" fmla="*/ 1152525 w 1152525"/>
              <a:gd name="connsiteY1" fmla="*/ 0 h 1152525"/>
              <a:gd name="connsiteX2" fmla="*/ 0 w 1152525"/>
              <a:gd name="connsiteY2" fmla="*/ 1152525 h 115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2525" h="1152525">
                <a:moveTo>
                  <a:pt x="0" y="0"/>
                </a:moveTo>
                <a:lnTo>
                  <a:pt x="1152525" y="0"/>
                </a:lnTo>
                <a:cubicBezTo>
                  <a:pt x="1152525" y="636522"/>
                  <a:pt x="636522" y="1152525"/>
                  <a:pt x="0" y="115252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7AC8D4BF-5494-4A5E-84D6-2BF693B94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037" y="325065"/>
            <a:ext cx="5115128" cy="579107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726305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9184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56139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DE248E3-8902-4C3B-941F-1BC16249F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7CD2DEC-B5A0-4C68-A8E7-0C100E78FD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D13DC8-D12D-499D-8B20-9B5F4A78FB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A5813-8BAB-4455-83B5-BE80297BC4FD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80C4114-B184-4390-8CDF-15FAC9DF29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364F4F-21DF-42D7-B56C-A4A3232C81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3A1CE-DE65-421A-8802-A5AACF5AA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105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8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44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tags" Target="../tags/tag4.xml"/><Relationship Id="rId7" Type="http://schemas.openxmlformats.org/officeDocument/2006/relationships/image" Target="../media/image7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.xml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AAD34C9F-5439-47E7-B944-872961C496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FA9CB6FE-D4A4-4726-B858-A21165AD8640}"/>
              </a:ext>
            </a:extLst>
          </p:cNvPr>
          <p:cNvGrpSpPr/>
          <p:nvPr/>
        </p:nvGrpSpPr>
        <p:grpSpPr>
          <a:xfrm>
            <a:off x="5004968" y="5151420"/>
            <a:ext cx="2182065" cy="460656"/>
            <a:chOff x="4357267" y="4144291"/>
            <a:chExt cx="2182065" cy="46065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EA7A1300-3F4B-43CB-BA7B-0AE1D3F6E8AD}"/>
                </a:ext>
              </a:extLst>
            </p:cNvPr>
            <p:cNvSpPr/>
            <p:nvPr/>
          </p:nvSpPr>
          <p:spPr>
            <a:xfrm>
              <a:off x="4357267" y="4144291"/>
              <a:ext cx="2182065" cy="4606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3">
              <a:extLst>
                <a:ext uri="{FF2B5EF4-FFF2-40B4-BE49-F238E27FC236}">
                  <a16:creationId xmlns:a16="http://schemas.microsoft.com/office/drawing/2014/main" id="{7ACA7530-4EA2-4ED0-AE89-2D30D5CE3E9E}"/>
                </a:ext>
              </a:extLst>
            </p:cNvPr>
            <p:cNvSpPr txBox="1"/>
            <p:nvPr/>
          </p:nvSpPr>
          <p:spPr>
            <a:xfrm>
              <a:off x="4555842" y="4174564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defTabSz="1088475">
                <a:defRPr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l" defTabSz="10884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汇报</a:t>
              </a: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人：鲸鲸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3E4FB0B-9A35-45DC-B63A-20E675F8A31F}"/>
              </a:ext>
            </a:extLst>
          </p:cNvPr>
          <p:cNvSpPr/>
          <p:nvPr/>
        </p:nvSpPr>
        <p:spPr>
          <a:xfrm>
            <a:off x="0" y="6288697"/>
            <a:ext cx="12192000" cy="578478"/>
          </a:xfrm>
          <a:custGeom>
            <a:avLst/>
            <a:gdLst>
              <a:gd name="connsiteX0" fmla="*/ 2286000 w 12192000"/>
              <a:gd name="connsiteY0" fmla="*/ 1364 h 579107"/>
              <a:gd name="connsiteX1" fmla="*/ 12192000 w 12192000"/>
              <a:gd name="connsiteY1" fmla="*/ 129841 h 579107"/>
              <a:gd name="connsiteX2" fmla="*/ 12192000 w 12192000"/>
              <a:gd name="connsiteY2" fmla="*/ 579107 h 579107"/>
              <a:gd name="connsiteX3" fmla="*/ 0 w 12192000"/>
              <a:gd name="connsiteY3" fmla="*/ 579107 h 579107"/>
              <a:gd name="connsiteX4" fmla="*/ 0 w 12192000"/>
              <a:gd name="connsiteY4" fmla="*/ 129841 h 579107"/>
              <a:gd name="connsiteX5" fmla="*/ 2286000 w 12192000"/>
              <a:gd name="connsiteY5" fmla="*/ 1364 h 57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79107">
                <a:moveTo>
                  <a:pt x="2286000" y="1364"/>
                </a:moveTo>
                <a:cubicBezTo>
                  <a:pt x="5588000" y="-30042"/>
                  <a:pt x="8890000" y="495287"/>
                  <a:pt x="12192000" y="129841"/>
                </a:cubicBezTo>
                <a:lnTo>
                  <a:pt x="12192000" y="579107"/>
                </a:lnTo>
                <a:lnTo>
                  <a:pt x="0" y="579107"/>
                </a:lnTo>
                <a:lnTo>
                  <a:pt x="0" y="129841"/>
                </a:lnTo>
                <a:cubicBezTo>
                  <a:pt x="762000" y="45508"/>
                  <a:pt x="1524000" y="8612"/>
                  <a:pt x="2286000" y="13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6310D78-D083-4D94-B1E5-A4A48E6A990C}"/>
              </a:ext>
            </a:extLst>
          </p:cNvPr>
          <p:cNvSpPr/>
          <p:nvPr/>
        </p:nvSpPr>
        <p:spPr>
          <a:xfrm rot="10800000">
            <a:off x="0" y="9175"/>
            <a:ext cx="12192000" cy="280883"/>
          </a:xfrm>
          <a:custGeom>
            <a:avLst/>
            <a:gdLst>
              <a:gd name="connsiteX0" fmla="*/ 2286000 w 12192000"/>
              <a:gd name="connsiteY0" fmla="*/ 1364 h 579107"/>
              <a:gd name="connsiteX1" fmla="*/ 12192000 w 12192000"/>
              <a:gd name="connsiteY1" fmla="*/ 129841 h 579107"/>
              <a:gd name="connsiteX2" fmla="*/ 12192000 w 12192000"/>
              <a:gd name="connsiteY2" fmla="*/ 579107 h 579107"/>
              <a:gd name="connsiteX3" fmla="*/ 0 w 12192000"/>
              <a:gd name="connsiteY3" fmla="*/ 579107 h 579107"/>
              <a:gd name="connsiteX4" fmla="*/ 0 w 12192000"/>
              <a:gd name="connsiteY4" fmla="*/ 129841 h 579107"/>
              <a:gd name="connsiteX5" fmla="*/ 2286000 w 12192000"/>
              <a:gd name="connsiteY5" fmla="*/ 1364 h 57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79107">
                <a:moveTo>
                  <a:pt x="2286000" y="1364"/>
                </a:moveTo>
                <a:cubicBezTo>
                  <a:pt x="5588000" y="-30042"/>
                  <a:pt x="8890000" y="495287"/>
                  <a:pt x="12192000" y="129841"/>
                </a:cubicBezTo>
                <a:lnTo>
                  <a:pt x="12192000" y="579107"/>
                </a:lnTo>
                <a:lnTo>
                  <a:pt x="0" y="579107"/>
                </a:lnTo>
                <a:lnTo>
                  <a:pt x="0" y="129841"/>
                </a:lnTo>
                <a:cubicBezTo>
                  <a:pt x="762000" y="45508"/>
                  <a:pt x="1524000" y="8612"/>
                  <a:pt x="2286000" y="1364"/>
                </a:cubicBez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50F7E1A-3D14-47B8-9E5D-536BB9ED4B9C}"/>
              </a:ext>
            </a:extLst>
          </p:cNvPr>
          <p:cNvSpPr/>
          <p:nvPr/>
        </p:nvSpPr>
        <p:spPr>
          <a:xfrm flipH="1">
            <a:off x="0" y="6300656"/>
            <a:ext cx="12192000" cy="578478"/>
          </a:xfrm>
          <a:custGeom>
            <a:avLst/>
            <a:gdLst>
              <a:gd name="connsiteX0" fmla="*/ 2286000 w 12192000"/>
              <a:gd name="connsiteY0" fmla="*/ 1364 h 579107"/>
              <a:gd name="connsiteX1" fmla="*/ 12192000 w 12192000"/>
              <a:gd name="connsiteY1" fmla="*/ 129841 h 579107"/>
              <a:gd name="connsiteX2" fmla="*/ 12192000 w 12192000"/>
              <a:gd name="connsiteY2" fmla="*/ 579107 h 579107"/>
              <a:gd name="connsiteX3" fmla="*/ 0 w 12192000"/>
              <a:gd name="connsiteY3" fmla="*/ 579107 h 579107"/>
              <a:gd name="connsiteX4" fmla="*/ 0 w 12192000"/>
              <a:gd name="connsiteY4" fmla="*/ 129841 h 579107"/>
              <a:gd name="connsiteX5" fmla="*/ 2286000 w 12192000"/>
              <a:gd name="connsiteY5" fmla="*/ 1364 h 57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79107">
                <a:moveTo>
                  <a:pt x="2286000" y="1364"/>
                </a:moveTo>
                <a:cubicBezTo>
                  <a:pt x="5588000" y="-30042"/>
                  <a:pt x="8890000" y="495287"/>
                  <a:pt x="12192000" y="129841"/>
                </a:cubicBezTo>
                <a:lnTo>
                  <a:pt x="12192000" y="579107"/>
                </a:lnTo>
                <a:lnTo>
                  <a:pt x="0" y="579107"/>
                </a:lnTo>
                <a:lnTo>
                  <a:pt x="0" y="129841"/>
                </a:lnTo>
                <a:cubicBezTo>
                  <a:pt x="762000" y="45508"/>
                  <a:pt x="1524000" y="8612"/>
                  <a:pt x="2286000" y="136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F35E699-C84F-FBF2-C9A6-643B2177DC66}"/>
              </a:ext>
            </a:extLst>
          </p:cNvPr>
          <p:cNvGrpSpPr/>
          <p:nvPr/>
        </p:nvGrpSpPr>
        <p:grpSpPr>
          <a:xfrm>
            <a:off x="3541976" y="1459518"/>
            <a:ext cx="5108049" cy="2077911"/>
            <a:chOff x="3601794" y="1433206"/>
            <a:chExt cx="5108049" cy="207791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DB38C91-49EE-8148-FC27-B14C7A1064FD}"/>
                </a:ext>
              </a:extLst>
            </p:cNvPr>
            <p:cNvSpPr txBox="1"/>
            <p:nvPr/>
          </p:nvSpPr>
          <p:spPr>
            <a:xfrm>
              <a:off x="3601794" y="1433206"/>
              <a:ext cx="356550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b="1">
                  <a:solidFill>
                    <a:schemeClr val="accent1"/>
                  </a:solidFill>
                  <a:latin typeface="+mj-lt"/>
                </a:rPr>
                <a:t>在此输入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CB6A06E-B6A2-A295-1D93-B3F7845C78A4}"/>
                </a:ext>
              </a:extLst>
            </p:cNvPr>
            <p:cNvSpPr txBox="1"/>
            <p:nvPr/>
          </p:nvSpPr>
          <p:spPr>
            <a:xfrm>
              <a:off x="5144341" y="2495454"/>
              <a:ext cx="356550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b="1">
                  <a:solidFill>
                    <a:schemeClr val="accent1"/>
                  </a:solidFill>
                  <a:latin typeface="+mj-lt"/>
                </a:rPr>
                <a:t>四字标题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4BC897B-71AC-56EA-CEF5-0A57E5E2873A}"/>
              </a:ext>
            </a:extLst>
          </p:cNvPr>
          <p:cNvSpPr txBox="1"/>
          <p:nvPr/>
        </p:nvSpPr>
        <p:spPr>
          <a:xfrm>
            <a:off x="6410798" y="3495822"/>
            <a:ext cx="2299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/>
              <a:t>请在此输入副标题</a:t>
            </a:r>
          </a:p>
        </p:txBody>
      </p:sp>
    </p:spTree>
    <p:extLst>
      <p:ext uri="{BB962C8B-B14F-4D97-AF65-F5344CB8AC3E}">
        <p14:creationId xmlns:p14="http://schemas.microsoft.com/office/powerpoint/2010/main" val="1495735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明年计划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907908" y="800077"/>
            <a:ext cx="2362983" cy="3234765"/>
            <a:chOff x="2264988" y="2074412"/>
            <a:chExt cx="2362983" cy="3234765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4A027EF8-C3FA-4C94-BCEF-2DA90D4E2D62}"/>
                </a:ext>
              </a:extLst>
            </p:cNvPr>
            <p:cNvSpPr/>
            <p:nvPr/>
          </p:nvSpPr>
          <p:spPr>
            <a:xfrm>
              <a:off x="2394775" y="2767684"/>
              <a:ext cx="823912" cy="450850"/>
            </a:xfrm>
            <a:prstGeom prst="parallelogram">
              <a:avLst>
                <a:gd name="adj" fmla="val 2605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C3FEF9F-41B6-4D04-9324-827AB338C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100000">
              <a:off x="717233" y="3622167"/>
              <a:ext cx="3234765" cy="139256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3B8BA68-DEA8-4E91-941B-A4E1E891E73D}"/>
                </a:ext>
              </a:extLst>
            </p:cNvPr>
            <p:cNvSpPr txBox="1"/>
            <p:nvPr/>
          </p:nvSpPr>
          <p:spPr>
            <a:xfrm>
              <a:off x="2472222" y="3422248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6560923-37CE-4A59-A5AB-3BA4E3FBED84}"/>
                </a:ext>
              </a:extLst>
            </p:cNvPr>
            <p:cNvSpPr txBox="1"/>
            <p:nvPr/>
          </p:nvSpPr>
          <p:spPr>
            <a:xfrm>
              <a:off x="2467971" y="3773913"/>
              <a:ext cx="2160000" cy="53649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请输入正文内容，请输入正文内容，请输入正文内容</a:t>
              </a:r>
              <a:endPara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93256" y="800077"/>
            <a:ext cx="2367234" cy="3234765"/>
            <a:chOff x="4982824" y="2074412"/>
            <a:chExt cx="2367234" cy="323476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6560923-37CE-4A59-A5AB-3BA4E3FBED84}"/>
                </a:ext>
              </a:extLst>
            </p:cNvPr>
            <p:cNvSpPr txBox="1"/>
            <p:nvPr/>
          </p:nvSpPr>
          <p:spPr>
            <a:xfrm>
              <a:off x="5190058" y="3773913"/>
              <a:ext cx="2160000" cy="53649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请输入正文内容，请输入正文内容，请输入正文内容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66861F7E-14D1-4CB5-81A6-D9368087BD05}"/>
                </a:ext>
              </a:extLst>
            </p:cNvPr>
            <p:cNvSpPr/>
            <p:nvPr/>
          </p:nvSpPr>
          <p:spPr>
            <a:xfrm>
              <a:off x="5112611" y="2767684"/>
              <a:ext cx="823912" cy="450850"/>
            </a:xfrm>
            <a:prstGeom prst="parallelogram">
              <a:avLst>
                <a:gd name="adj" fmla="val 2605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9116FAF-5E2B-46FC-8921-B10C1D82BA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100000">
              <a:off x="3435069" y="3622167"/>
              <a:ext cx="3234765" cy="139256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F935CCE-7C51-4108-A9D5-0D21C256E793}"/>
                </a:ext>
              </a:extLst>
            </p:cNvPr>
            <p:cNvSpPr txBox="1"/>
            <p:nvPr/>
          </p:nvSpPr>
          <p:spPr>
            <a:xfrm>
              <a:off x="5190058" y="3422248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87164" y="800077"/>
            <a:ext cx="2367232" cy="3234765"/>
            <a:chOff x="7703781" y="2074412"/>
            <a:chExt cx="2367232" cy="323476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560923-37CE-4A59-A5AB-3BA4E3FBED84}"/>
                </a:ext>
              </a:extLst>
            </p:cNvPr>
            <p:cNvSpPr txBox="1"/>
            <p:nvPr/>
          </p:nvSpPr>
          <p:spPr>
            <a:xfrm>
              <a:off x="7911013" y="3773913"/>
              <a:ext cx="2160000" cy="53649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请输入正文内容，请输入正文内容，请输入正文内容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B7D00A7A-5E6C-47CE-AF1C-0DC2D16BD7CA}"/>
                </a:ext>
              </a:extLst>
            </p:cNvPr>
            <p:cNvSpPr/>
            <p:nvPr/>
          </p:nvSpPr>
          <p:spPr>
            <a:xfrm>
              <a:off x="7833568" y="2767684"/>
              <a:ext cx="823912" cy="450850"/>
            </a:xfrm>
            <a:prstGeom prst="parallelogram">
              <a:avLst>
                <a:gd name="adj" fmla="val 2605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21678491-90B1-456F-9F54-1FC8931FAE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100000">
              <a:off x="6156026" y="3622167"/>
              <a:ext cx="3234765" cy="139256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D3D8DE4-955E-4580-B7DD-2781EA9A24D1}"/>
                </a:ext>
              </a:extLst>
            </p:cNvPr>
            <p:cNvSpPr txBox="1"/>
            <p:nvPr/>
          </p:nvSpPr>
          <p:spPr>
            <a:xfrm>
              <a:off x="7911015" y="3422248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36474" y="2935749"/>
            <a:ext cx="2362983" cy="3234765"/>
            <a:chOff x="2264988" y="2074412"/>
            <a:chExt cx="2362983" cy="3234765"/>
          </a:xfrm>
        </p:grpSpPr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4A027EF8-C3FA-4C94-BCEF-2DA90D4E2D62}"/>
                </a:ext>
              </a:extLst>
            </p:cNvPr>
            <p:cNvSpPr/>
            <p:nvPr/>
          </p:nvSpPr>
          <p:spPr>
            <a:xfrm>
              <a:off x="2394775" y="2767684"/>
              <a:ext cx="823912" cy="450850"/>
            </a:xfrm>
            <a:prstGeom prst="parallelogram">
              <a:avLst>
                <a:gd name="adj" fmla="val 2605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3C3FEF9F-41B6-4D04-9324-827AB338C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100000">
              <a:off x="717233" y="3622167"/>
              <a:ext cx="3234765" cy="139256"/>
            </a:xfrm>
            <a:prstGeom prst="rect">
              <a:avLst/>
            </a:prstGeom>
          </p:spPr>
        </p:pic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3B8BA68-DEA8-4E91-941B-A4E1E891E73D}"/>
                </a:ext>
              </a:extLst>
            </p:cNvPr>
            <p:cNvSpPr txBox="1"/>
            <p:nvPr/>
          </p:nvSpPr>
          <p:spPr>
            <a:xfrm>
              <a:off x="2472222" y="3422248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6560923-37CE-4A59-A5AB-3BA4E3FBED84}"/>
                </a:ext>
              </a:extLst>
            </p:cNvPr>
            <p:cNvSpPr txBox="1"/>
            <p:nvPr/>
          </p:nvSpPr>
          <p:spPr>
            <a:xfrm>
              <a:off x="2467971" y="3773913"/>
              <a:ext cx="2160000" cy="53649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请输入正文内容，请输入正文内容，请输入正文内容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21822" y="2935749"/>
            <a:ext cx="2367234" cy="3234765"/>
            <a:chOff x="4982824" y="2074412"/>
            <a:chExt cx="2367234" cy="323476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6560923-37CE-4A59-A5AB-3BA4E3FBED84}"/>
                </a:ext>
              </a:extLst>
            </p:cNvPr>
            <p:cNvSpPr txBox="1"/>
            <p:nvPr/>
          </p:nvSpPr>
          <p:spPr>
            <a:xfrm>
              <a:off x="5190058" y="3773913"/>
              <a:ext cx="2160000" cy="53649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请输入正文内容，请输入正文内容，请输入正文内容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66861F7E-14D1-4CB5-81A6-D9368087BD05}"/>
                </a:ext>
              </a:extLst>
            </p:cNvPr>
            <p:cNvSpPr/>
            <p:nvPr/>
          </p:nvSpPr>
          <p:spPr>
            <a:xfrm>
              <a:off x="5112611" y="2767684"/>
              <a:ext cx="823912" cy="450850"/>
            </a:xfrm>
            <a:prstGeom prst="parallelogram">
              <a:avLst>
                <a:gd name="adj" fmla="val 2605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F9116FAF-5E2B-46FC-8921-B10C1D82BA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100000">
              <a:off x="3435069" y="3622167"/>
              <a:ext cx="3234765" cy="139256"/>
            </a:xfrm>
            <a:prstGeom prst="rect">
              <a:avLst/>
            </a:prstGeom>
          </p:spPr>
        </p:pic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F935CCE-7C51-4108-A9D5-0D21C256E793}"/>
                </a:ext>
              </a:extLst>
            </p:cNvPr>
            <p:cNvSpPr txBox="1"/>
            <p:nvPr/>
          </p:nvSpPr>
          <p:spPr>
            <a:xfrm>
              <a:off x="5190058" y="3422248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15730" y="2935749"/>
            <a:ext cx="2367232" cy="3234765"/>
            <a:chOff x="7703781" y="2074412"/>
            <a:chExt cx="2367232" cy="323476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6560923-37CE-4A59-A5AB-3BA4E3FBED84}"/>
                </a:ext>
              </a:extLst>
            </p:cNvPr>
            <p:cNvSpPr txBox="1"/>
            <p:nvPr/>
          </p:nvSpPr>
          <p:spPr>
            <a:xfrm>
              <a:off x="7911013" y="3773913"/>
              <a:ext cx="2160000" cy="53649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请输入正文内容，请输入正文内容，请输入正文内容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B7D00A7A-5E6C-47CE-AF1C-0DC2D16BD7CA}"/>
                </a:ext>
              </a:extLst>
            </p:cNvPr>
            <p:cNvSpPr/>
            <p:nvPr/>
          </p:nvSpPr>
          <p:spPr>
            <a:xfrm>
              <a:off x="7833568" y="2767684"/>
              <a:ext cx="823912" cy="450850"/>
            </a:xfrm>
            <a:prstGeom prst="parallelogram">
              <a:avLst>
                <a:gd name="adj" fmla="val 2605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+mj-ea"/>
                  <a:ea typeface="+mj-ea"/>
                </a:rPr>
                <a:t>06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21678491-90B1-456F-9F54-1FC8931FAE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100000">
              <a:off x="6156026" y="3622167"/>
              <a:ext cx="3234765" cy="139256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D3D8DE4-955E-4580-B7DD-2781EA9A24D1}"/>
                </a:ext>
              </a:extLst>
            </p:cNvPr>
            <p:cNvSpPr txBox="1"/>
            <p:nvPr/>
          </p:nvSpPr>
          <p:spPr>
            <a:xfrm>
              <a:off x="7911015" y="3422248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2109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FAAD9E0-152E-4388-8997-B78D289FEFEA}"/>
              </a:ext>
            </a:extLst>
          </p:cNvPr>
          <p:cNvGrpSpPr/>
          <p:nvPr/>
        </p:nvGrpSpPr>
        <p:grpSpPr>
          <a:xfrm>
            <a:off x="4077200" y="2748264"/>
            <a:ext cx="4568558" cy="1411228"/>
            <a:chOff x="4266745" y="2475297"/>
            <a:chExt cx="4568558" cy="141122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4E92E43-79EC-4A51-9FF3-8297DEE74972}"/>
                </a:ext>
              </a:extLst>
            </p:cNvPr>
            <p:cNvSpPr txBox="1"/>
            <p:nvPr/>
          </p:nvSpPr>
          <p:spPr>
            <a:xfrm>
              <a:off x="4266745" y="2475297"/>
              <a:ext cx="4568558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kumimoji="1" lang="zh-CN" altLang="en-US" sz="7200" dirty="0">
                  <a:solidFill>
                    <a:schemeClr val="accent1"/>
                  </a:solidFill>
                  <a:latin typeface="+mj-ea"/>
                  <a:ea typeface="+mj-ea"/>
                </a:rPr>
                <a:t>感谢聆听！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5FB5AEC-4E3C-41F9-A5EE-D52EE4975D28}"/>
                </a:ext>
              </a:extLst>
            </p:cNvPr>
            <p:cNvSpPr txBox="1"/>
            <p:nvPr/>
          </p:nvSpPr>
          <p:spPr>
            <a:xfrm>
              <a:off x="4338039" y="3609526"/>
              <a:ext cx="3848349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indent="0" algn="dist">
                <a:buNone/>
              </a:pPr>
              <a:r>
                <a:rPr lang="en-US" altLang="zh-CN" dirty="0">
                  <a:solidFill>
                    <a:schemeClr val="accent1"/>
                  </a:solidFill>
                  <a:ea typeface="+mj-ea"/>
                </a:rPr>
                <a:t>THANKS FOR YOUR LISTENING</a:t>
              </a:r>
              <a:endParaRPr lang="zh-CN" altLang="en-US" dirty="0">
                <a:solidFill>
                  <a:schemeClr val="accent1"/>
                </a:solidFill>
                <a:ea typeface="+mj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28D49CD-B120-4E1E-85D3-708EC7B55F3B}"/>
              </a:ext>
            </a:extLst>
          </p:cNvPr>
          <p:cNvGrpSpPr/>
          <p:nvPr/>
        </p:nvGrpSpPr>
        <p:grpSpPr>
          <a:xfrm>
            <a:off x="3991484" y="1272684"/>
            <a:ext cx="4209032" cy="4209032"/>
            <a:chOff x="4315515" y="1431159"/>
            <a:chExt cx="3560970" cy="3560970"/>
          </a:xfrm>
        </p:grpSpPr>
        <p:sp>
          <p:nvSpPr>
            <p:cNvPr id="2" name="弧 1">
              <a:extLst>
                <a:ext uri="{FF2B5EF4-FFF2-40B4-BE49-F238E27FC236}">
                  <a16:creationId xmlns:a16="http://schemas.microsoft.com/office/drawing/2014/main" id="{8BA5F104-A30B-4487-AA3F-456FA36C28C9}"/>
                </a:ext>
              </a:extLst>
            </p:cNvPr>
            <p:cNvSpPr/>
            <p:nvPr/>
          </p:nvSpPr>
          <p:spPr>
            <a:xfrm>
              <a:off x="4315515" y="1431159"/>
              <a:ext cx="3560970" cy="3560970"/>
            </a:xfrm>
            <a:prstGeom prst="arc">
              <a:avLst>
                <a:gd name="adj1" fmla="val 12154720"/>
                <a:gd name="adj2" fmla="val 20316690"/>
              </a:avLst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弧 10">
              <a:extLst>
                <a:ext uri="{FF2B5EF4-FFF2-40B4-BE49-F238E27FC236}">
                  <a16:creationId xmlns:a16="http://schemas.microsoft.com/office/drawing/2014/main" id="{143437AB-6242-4284-BA24-F4434999A97E}"/>
                </a:ext>
              </a:extLst>
            </p:cNvPr>
            <p:cNvSpPr/>
            <p:nvPr/>
          </p:nvSpPr>
          <p:spPr>
            <a:xfrm flipV="1">
              <a:off x="4315515" y="1431159"/>
              <a:ext cx="3560970" cy="3560970"/>
            </a:xfrm>
            <a:prstGeom prst="arc">
              <a:avLst>
                <a:gd name="adj1" fmla="val 12263128"/>
                <a:gd name="adj2" fmla="val 20113999"/>
              </a:avLst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4ED3A57-4855-4927-8A8F-09368972CBC2}"/>
                </a:ext>
              </a:extLst>
            </p:cNvPr>
            <p:cNvSpPr/>
            <p:nvPr/>
          </p:nvSpPr>
          <p:spPr>
            <a:xfrm>
              <a:off x="4693921" y="1689591"/>
              <a:ext cx="438912" cy="4389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47FCDA4-002D-4CC5-BE33-D9B7CF2CAAF5}"/>
                </a:ext>
              </a:extLst>
            </p:cNvPr>
            <p:cNvSpPr/>
            <p:nvPr/>
          </p:nvSpPr>
          <p:spPr>
            <a:xfrm>
              <a:off x="7066418" y="4427540"/>
              <a:ext cx="285852" cy="2858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DE07F56-8D49-401C-B9E3-2ECE4C8D97D0}"/>
              </a:ext>
            </a:extLst>
          </p:cNvPr>
          <p:cNvGrpSpPr/>
          <p:nvPr/>
        </p:nvGrpSpPr>
        <p:grpSpPr>
          <a:xfrm rot="5400000">
            <a:off x="3113314" y="394514"/>
            <a:ext cx="5965372" cy="5965372"/>
            <a:chOff x="4315515" y="1431159"/>
            <a:chExt cx="3560970" cy="3560970"/>
          </a:xfrm>
        </p:grpSpPr>
        <p:sp>
          <p:nvSpPr>
            <p:cNvPr id="16" name="弧 1">
              <a:extLst>
                <a:ext uri="{FF2B5EF4-FFF2-40B4-BE49-F238E27FC236}">
                  <a16:creationId xmlns:a16="http://schemas.microsoft.com/office/drawing/2014/main" id="{20136AA1-EE09-403D-AD93-D3ABBCF4B8AD}"/>
                </a:ext>
              </a:extLst>
            </p:cNvPr>
            <p:cNvSpPr/>
            <p:nvPr/>
          </p:nvSpPr>
          <p:spPr>
            <a:xfrm>
              <a:off x="4315515" y="1431159"/>
              <a:ext cx="3560970" cy="3560970"/>
            </a:xfrm>
            <a:prstGeom prst="arc">
              <a:avLst>
                <a:gd name="adj1" fmla="val 12154720"/>
                <a:gd name="adj2" fmla="val 20316690"/>
              </a:avLst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弧 10">
              <a:extLst>
                <a:ext uri="{FF2B5EF4-FFF2-40B4-BE49-F238E27FC236}">
                  <a16:creationId xmlns:a16="http://schemas.microsoft.com/office/drawing/2014/main" id="{C23B36D6-99BD-40DB-8F91-A09A720653BC}"/>
                </a:ext>
              </a:extLst>
            </p:cNvPr>
            <p:cNvSpPr/>
            <p:nvPr/>
          </p:nvSpPr>
          <p:spPr>
            <a:xfrm flipV="1">
              <a:off x="4315515" y="1431159"/>
              <a:ext cx="3560970" cy="3560970"/>
            </a:xfrm>
            <a:prstGeom prst="arc">
              <a:avLst>
                <a:gd name="adj1" fmla="val 12263128"/>
                <a:gd name="adj2" fmla="val 20113999"/>
              </a:avLst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BE774A3-3A99-4B4B-9D44-BDC00F6F72CB}"/>
                </a:ext>
              </a:extLst>
            </p:cNvPr>
            <p:cNvSpPr/>
            <p:nvPr/>
          </p:nvSpPr>
          <p:spPr>
            <a:xfrm>
              <a:off x="4693921" y="1669740"/>
              <a:ext cx="438912" cy="4389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60903D6-44C1-4DE8-B7E5-2A5C178EB36B}"/>
                </a:ext>
              </a:extLst>
            </p:cNvPr>
            <p:cNvSpPr/>
            <p:nvPr/>
          </p:nvSpPr>
          <p:spPr>
            <a:xfrm>
              <a:off x="7076342" y="4437464"/>
              <a:ext cx="285852" cy="2858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931B7CB-0945-4D3D-9375-90DCAC66C9CF}"/>
              </a:ext>
            </a:extLst>
          </p:cNvPr>
          <p:cNvGrpSpPr/>
          <p:nvPr/>
        </p:nvGrpSpPr>
        <p:grpSpPr>
          <a:xfrm>
            <a:off x="1435651" y="-1255223"/>
            <a:ext cx="9614335" cy="9368446"/>
            <a:chOff x="825474" y="-1839686"/>
            <a:chExt cx="10813943" cy="10537369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36B5164-A442-48F4-BC13-A68B10BC594B}"/>
                </a:ext>
              </a:extLst>
            </p:cNvPr>
            <p:cNvSpPr/>
            <p:nvPr/>
          </p:nvSpPr>
          <p:spPr>
            <a:xfrm>
              <a:off x="827314" y="-1839686"/>
              <a:ext cx="10537369" cy="10537369"/>
            </a:xfrm>
            <a:prstGeom prst="ellipse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890774E-C677-4E36-9FAA-17DCDB063EE0}"/>
                </a:ext>
              </a:extLst>
            </p:cNvPr>
            <p:cNvSpPr/>
            <p:nvPr/>
          </p:nvSpPr>
          <p:spPr>
            <a:xfrm>
              <a:off x="9963016" y="4986693"/>
              <a:ext cx="1676401" cy="1676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4DB3650-A953-46F1-9963-95C6B0BC6445}"/>
                </a:ext>
              </a:extLst>
            </p:cNvPr>
            <p:cNvSpPr/>
            <p:nvPr/>
          </p:nvSpPr>
          <p:spPr>
            <a:xfrm>
              <a:off x="825474" y="507829"/>
              <a:ext cx="1118659" cy="111865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9128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鲸鲸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43107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JEAN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设计爱好者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JJean-Wang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BB167B9-8335-8246-F409-23068F607D44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鲸鲸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D04017-D293-5A98-6EAC-1FC2A8074C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473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360D052-720F-4BF5-A5F2-5C29F8F78466}"/>
              </a:ext>
            </a:extLst>
          </p:cNvPr>
          <p:cNvGrpSpPr/>
          <p:nvPr/>
        </p:nvGrpSpPr>
        <p:grpSpPr>
          <a:xfrm>
            <a:off x="1076131" y="3500296"/>
            <a:ext cx="10039738" cy="2336207"/>
            <a:chOff x="1127406" y="3500296"/>
            <a:chExt cx="10039738" cy="2336207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16AD4EB7-0217-4204-B558-FA2AB10B590C}"/>
                </a:ext>
              </a:extLst>
            </p:cNvPr>
            <p:cNvGrpSpPr/>
            <p:nvPr/>
          </p:nvGrpSpPr>
          <p:grpSpPr>
            <a:xfrm>
              <a:off x="1310639" y="3558171"/>
              <a:ext cx="1916743" cy="1987744"/>
              <a:chOff x="5309167" y="833687"/>
              <a:chExt cx="1814598" cy="2026726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07A989A2-C79D-48D4-85AD-56246068E169}"/>
                  </a:ext>
                </a:extLst>
              </p:cNvPr>
              <p:cNvSpPr txBox="1"/>
              <p:nvPr/>
            </p:nvSpPr>
            <p:spPr>
              <a:xfrm>
                <a:off x="5398581" y="1662515"/>
                <a:ext cx="1529718" cy="5021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kumimoji="1" lang="zh-CN" altLang="en-US" sz="3200" dirty="0">
                    <a:solidFill>
                      <a:schemeClr val="accent1"/>
                    </a:solidFill>
                    <a:latin typeface="+mn-ea"/>
                    <a:cs typeface="Alibaba PuHuiTi M" pitchFamily="18" charset="-122"/>
                  </a:rPr>
                  <a:t>项目概要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2B34E4E0-AE8E-4959-8EEB-149BA22FE307}"/>
                  </a:ext>
                </a:extLst>
              </p:cNvPr>
              <p:cNvSpPr txBox="1"/>
              <p:nvPr/>
            </p:nvSpPr>
            <p:spPr>
              <a:xfrm>
                <a:off x="5316757" y="833687"/>
                <a:ext cx="1224910" cy="847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kumimoji="1" lang="en-US" altLang="zh-CN" sz="4800" dirty="0">
                    <a:solidFill>
                      <a:schemeClr val="accent1"/>
                    </a:solidFill>
                    <a:latin typeface="+mj-lt"/>
                    <a:cs typeface="Alibaba PuHuiTi M" pitchFamily="18" charset="-122"/>
                  </a:rPr>
                  <a:t>01.</a:t>
                </a:r>
                <a:r>
                  <a:rPr kumimoji="1" lang="zh-CN" altLang="en-US" sz="4800" dirty="0">
                    <a:solidFill>
                      <a:schemeClr val="accent1"/>
                    </a:solidFill>
                    <a:latin typeface="+mj-lt"/>
                    <a:cs typeface="Alibaba PuHuiTi M" pitchFamily="18" charset="-122"/>
                  </a:rPr>
                  <a:t> </a:t>
                </a:r>
                <a:endParaRPr lang="zh-CN" altLang="en-US" sz="48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D26FA3CE-E382-4D7A-984D-C8223C172878}"/>
                  </a:ext>
                </a:extLst>
              </p:cNvPr>
              <p:cNvSpPr txBox="1"/>
              <p:nvPr/>
            </p:nvSpPr>
            <p:spPr>
              <a:xfrm>
                <a:off x="5309167" y="2264170"/>
                <a:ext cx="1814598" cy="5962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kumimoji="1" lang="en-US" altLang="zh-CN" sz="3200" dirty="0">
                    <a:ln>
                      <a:solidFill>
                        <a:schemeClr val="accent1">
                          <a:alpha val="35000"/>
                        </a:schemeClr>
                      </a:solidFill>
                    </a:ln>
                    <a:noFill/>
                    <a:latin typeface="+mj-lt"/>
                    <a:cs typeface="Alibaba PuHuiTi M" pitchFamily="18" charset="-122"/>
                  </a:rPr>
                  <a:t>ONE</a:t>
                </a:r>
                <a:r>
                  <a:rPr kumimoji="1" lang="zh-CN" altLang="en-US" sz="3200" dirty="0">
                    <a:ln>
                      <a:solidFill>
                        <a:schemeClr val="accent1">
                          <a:alpha val="35000"/>
                        </a:schemeClr>
                      </a:solidFill>
                    </a:ln>
                    <a:noFill/>
                    <a:latin typeface="+mj-lt"/>
                    <a:cs typeface="Alibaba PuHuiTi M" pitchFamily="18" charset="-122"/>
                  </a:rPr>
                  <a:t> </a:t>
                </a:r>
                <a:endParaRPr lang="zh-CN" altLang="en-US" sz="3200" dirty="0">
                  <a:ln>
                    <a:solidFill>
                      <a:schemeClr val="accent1">
                        <a:alpha val="35000"/>
                      </a:schemeClr>
                    </a:solidFill>
                  </a:ln>
                  <a:noFill/>
                  <a:latin typeface="+mj-lt"/>
                </a:endParaRPr>
              </a:p>
            </p:txBody>
          </p:sp>
        </p:grp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18B28594-4EC3-41E9-8D44-1EE85C74EC42}"/>
                </a:ext>
              </a:extLst>
            </p:cNvPr>
            <p:cNvSpPr/>
            <p:nvPr/>
          </p:nvSpPr>
          <p:spPr>
            <a:xfrm>
              <a:off x="1127406" y="3500296"/>
              <a:ext cx="2194422" cy="2336207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85000">
                    <a:schemeClr val="accent1">
                      <a:lumMod val="75000"/>
                      <a:alpha val="42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AC097A3B-864E-4B87-AA8D-DCA9FDD6664D}"/>
                </a:ext>
              </a:extLst>
            </p:cNvPr>
            <p:cNvGrpSpPr/>
            <p:nvPr/>
          </p:nvGrpSpPr>
          <p:grpSpPr>
            <a:xfrm>
              <a:off x="3925744" y="3558171"/>
              <a:ext cx="1916743" cy="1987744"/>
              <a:chOff x="5309167" y="833687"/>
              <a:chExt cx="1814598" cy="2026726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58EF47E9-E9AC-47E1-9C72-2A4C63DD0D3E}"/>
                  </a:ext>
                </a:extLst>
              </p:cNvPr>
              <p:cNvSpPr txBox="1"/>
              <p:nvPr/>
            </p:nvSpPr>
            <p:spPr>
              <a:xfrm>
                <a:off x="5398581" y="1662515"/>
                <a:ext cx="1529718" cy="5021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kumimoji="1" lang="zh-CN" altLang="en-US" sz="3200" dirty="0">
                    <a:solidFill>
                      <a:schemeClr val="accent1"/>
                    </a:solidFill>
                    <a:latin typeface="+mn-ea"/>
                    <a:cs typeface="Alibaba PuHuiTi M" pitchFamily="18" charset="-122"/>
                  </a:rPr>
                  <a:t>完成情况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B930F713-2C83-46C7-9A10-EA479CAD6043}"/>
                  </a:ext>
                </a:extLst>
              </p:cNvPr>
              <p:cNvSpPr txBox="1"/>
              <p:nvPr/>
            </p:nvSpPr>
            <p:spPr>
              <a:xfrm>
                <a:off x="5316757" y="833687"/>
                <a:ext cx="1224910" cy="847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kumimoji="1" lang="en-US" altLang="zh-CN" sz="4800" dirty="0">
                    <a:solidFill>
                      <a:schemeClr val="accent1"/>
                    </a:solidFill>
                    <a:latin typeface="+mj-lt"/>
                    <a:cs typeface="Alibaba PuHuiTi M" pitchFamily="18" charset="-122"/>
                  </a:rPr>
                  <a:t>02.</a:t>
                </a:r>
                <a:r>
                  <a:rPr kumimoji="1" lang="zh-CN" altLang="en-US" sz="4800" dirty="0">
                    <a:solidFill>
                      <a:schemeClr val="accent1"/>
                    </a:solidFill>
                    <a:latin typeface="+mj-lt"/>
                    <a:cs typeface="Alibaba PuHuiTi M" pitchFamily="18" charset="-122"/>
                  </a:rPr>
                  <a:t> </a:t>
                </a:r>
                <a:endParaRPr lang="zh-CN" altLang="en-US" sz="48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0CBEA1E2-EC2C-49C3-A525-0FD4F63B27E2}"/>
                  </a:ext>
                </a:extLst>
              </p:cNvPr>
              <p:cNvSpPr txBox="1"/>
              <p:nvPr/>
            </p:nvSpPr>
            <p:spPr>
              <a:xfrm>
                <a:off x="5309167" y="2264170"/>
                <a:ext cx="1814598" cy="5962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kumimoji="1" lang="en-US" altLang="zh-CN" sz="3200" dirty="0">
                    <a:ln>
                      <a:solidFill>
                        <a:schemeClr val="accent1">
                          <a:alpha val="35000"/>
                        </a:schemeClr>
                      </a:solidFill>
                    </a:ln>
                    <a:noFill/>
                    <a:latin typeface="+mj-lt"/>
                    <a:cs typeface="Alibaba PuHuiTi M" pitchFamily="18" charset="-122"/>
                  </a:rPr>
                  <a:t>TWO</a:t>
                </a:r>
                <a:r>
                  <a:rPr kumimoji="1" lang="zh-CN" altLang="en-US" sz="3200" dirty="0">
                    <a:ln>
                      <a:solidFill>
                        <a:schemeClr val="accent1">
                          <a:alpha val="35000"/>
                        </a:schemeClr>
                      </a:solidFill>
                    </a:ln>
                    <a:noFill/>
                    <a:latin typeface="+mj-lt"/>
                    <a:cs typeface="Alibaba PuHuiTi M" pitchFamily="18" charset="-122"/>
                  </a:rPr>
                  <a:t> </a:t>
                </a:r>
                <a:endParaRPr lang="zh-CN" altLang="en-US" sz="3200" dirty="0">
                  <a:ln>
                    <a:solidFill>
                      <a:schemeClr val="accent1">
                        <a:alpha val="35000"/>
                      </a:schemeClr>
                    </a:solidFill>
                  </a:ln>
                  <a:noFill/>
                  <a:latin typeface="+mj-lt"/>
                </a:endParaRPr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EB34050-5EA5-410D-A5D6-71B3C9E39C12}"/>
                </a:ext>
              </a:extLst>
            </p:cNvPr>
            <p:cNvSpPr/>
            <p:nvPr/>
          </p:nvSpPr>
          <p:spPr>
            <a:xfrm>
              <a:off x="3742511" y="3500296"/>
              <a:ext cx="2194422" cy="2336207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85000">
                    <a:schemeClr val="accent1">
                      <a:lumMod val="75000"/>
                      <a:alpha val="42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D560038-11FC-4AF1-8117-9885E390DB9F}"/>
                </a:ext>
              </a:extLst>
            </p:cNvPr>
            <p:cNvGrpSpPr/>
            <p:nvPr/>
          </p:nvGrpSpPr>
          <p:grpSpPr>
            <a:xfrm>
              <a:off x="6540849" y="3558171"/>
              <a:ext cx="1916743" cy="1987744"/>
              <a:chOff x="5309167" y="833687"/>
              <a:chExt cx="1814598" cy="2026726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CEDB2E33-AF1D-4DAC-827D-D3BB6DF1933D}"/>
                  </a:ext>
                </a:extLst>
              </p:cNvPr>
              <p:cNvSpPr txBox="1"/>
              <p:nvPr/>
            </p:nvSpPr>
            <p:spPr>
              <a:xfrm>
                <a:off x="5398581" y="1662515"/>
                <a:ext cx="1529718" cy="5021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kumimoji="1" lang="zh-CN" altLang="en-US" sz="3200" dirty="0">
                    <a:solidFill>
                      <a:schemeClr val="accent1"/>
                    </a:solidFill>
                    <a:latin typeface="+mn-ea"/>
                    <a:cs typeface="Alibaba PuHuiTi M" pitchFamily="18" charset="-122"/>
                  </a:rPr>
                  <a:t>工作不足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C18139AB-3053-4027-9048-59C0CC9C4284}"/>
                  </a:ext>
                </a:extLst>
              </p:cNvPr>
              <p:cNvSpPr txBox="1"/>
              <p:nvPr/>
            </p:nvSpPr>
            <p:spPr>
              <a:xfrm>
                <a:off x="5316757" y="833687"/>
                <a:ext cx="1224910" cy="847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kumimoji="1" lang="en-US" altLang="zh-CN" sz="4800" dirty="0">
                    <a:solidFill>
                      <a:schemeClr val="accent1"/>
                    </a:solidFill>
                    <a:latin typeface="+mj-lt"/>
                    <a:cs typeface="Alibaba PuHuiTi M" pitchFamily="18" charset="-122"/>
                  </a:rPr>
                  <a:t>03.</a:t>
                </a:r>
                <a:r>
                  <a:rPr kumimoji="1" lang="zh-CN" altLang="en-US" sz="4800" dirty="0">
                    <a:solidFill>
                      <a:schemeClr val="accent1"/>
                    </a:solidFill>
                    <a:latin typeface="+mj-lt"/>
                    <a:cs typeface="Alibaba PuHuiTi M" pitchFamily="18" charset="-122"/>
                  </a:rPr>
                  <a:t> </a:t>
                </a:r>
                <a:endParaRPr lang="zh-CN" altLang="en-US" sz="48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30316914-C885-4288-8D0D-E0E5143882C7}"/>
                  </a:ext>
                </a:extLst>
              </p:cNvPr>
              <p:cNvSpPr txBox="1"/>
              <p:nvPr/>
            </p:nvSpPr>
            <p:spPr>
              <a:xfrm>
                <a:off x="5309167" y="2264170"/>
                <a:ext cx="1814598" cy="5962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kumimoji="1" lang="en-US" altLang="zh-CN" sz="3200" dirty="0">
                    <a:ln>
                      <a:solidFill>
                        <a:schemeClr val="accent1">
                          <a:alpha val="35000"/>
                        </a:schemeClr>
                      </a:solidFill>
                    </a:ln>
                    <a:noFill/>
                    <a:latin typeface="+mj-lt"/>
                    <a:cs typeface="Alibaba PuHuiTi M" pitchFamily="18" charset="-122"/>
                  </a:rPr>
                  <a:t>THREE</a:t>
                </a:r>
                <a:r>
                  <a:rPr kumimoji="1" lang="zh-CN" altLang="en-US" sz="3200" dirty="0">
                    <a:ln>
                      <a:solidFill>
                        <a:schemeClr val="accent1">
                          <a:alpha val="35000"/>
                        </a:schemeClr>
                      </a:solidFill>
                    </a:ln>
                    <a:noFill/>
                    <a:latin typeface="+mj-lt"/>
                    <a:cs typeface="Alibaba PuHuiTi M" pitchFamily="18" charset="-122"/>
                  </a:rPr>
                  <a:t> </a:t>
                </a:r>
                <a:endParaRPr lang="zh-CN" altLang="en-US" sz="3200" dirty="0">
                  <a:ln>
                    <a:solidFill>
                      <a:schemeClr val="accent1">
                        <a:alpha val="35000"/>
                      </a:schemeClr>
                    </a:solidFill>
                  </a:ln>
                  <a:noFill/>
                  <a:latin typeface="+mj-lt"/>
                </a:endParaRPr>
              </a:p>
            </p:txBody>
          </p:sp>
        </p:grp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E36F7ED6-9D58-48FA-9C8D-A3B40CD890D6}"/>
                </a:ext>
              </a:extLst>
            </p:cNvPr>
            <p:cNvSpPr/>
            <p:nvPr/>
          </p:nvSpPr>
          <p:spPr>
            <a:xfrm>
              <a:off x="6357616" y="3500296"/>
              <a:ext cx="2194422" cy="2336207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85000">
                    <a:schemeClr val="accent1">
                      <a:lumMod val="75000"/>
                      <a:alpha val="42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D4AE7D7-9695-4B8E-B6D3-45AF7E785EA5}"/>
                </a:ext>
              </a:extLst>
            </p:cNvPr>
            <p:cNvGrpSpPr/>
            <p:nvPr/>
          </p:nvGrpSpPr>
          <p:grpSpPr>
            <a:xfrm>
              <a:off x="9155955" y="3558171"/>
              <a:ext cx="1916743" cy="1987744"/>
              <a:chOff x="5309167" y="833687"/>
              <a:chExt cx="1814598" cy="2026726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9247C277-7769-4B70-A113-355F18C51743}"/>
                  </a:ext>
                </a:extLst>
              </p:cNvPr>
              <p:cNvSpPr txBox="1"/>
              <p:nvPr/>
            </p:nvSpPr>
            <p:spPr>
              <a:xfrm>
                <a:off x="5398581" y="1662515"/>
                <a:ext cx="1529718" cy="5021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kumimoji="1" lang="zh-CN" altLang="en-US" sz="3200" dirty="0">
                    <a:solidFill>
                      <a:schemeClr val="accent1"/>
                    </a:solidFill>
                    <a:latin typeface="+mn-ea"/>
                    <a:cs typeface="Alibaba PuHuiTi M" pitchFamily="18" charset="-122"/>
                  </a:rPr>
                  <a:t>明年计划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EEA6C0F-6702-40A3-BC58-0F95118F3F53}"/>
                  </a:ext>
                </a:extLst>
              </p:cNvPr>
              <p:cNvSpPr txBox="1"/>
              <p:nvPr/>
            </p:nvSpPr>
            <p:spPr>
              <a:xfrm>
                <a:off x="5316757" y="833687"/>
                <a:ext cx="1224910" cy="8472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kumimoji="1" lang="en-US" altLang="zh-CN" sz="4800" dirty="0">
                    <a:solidFill>
                      <a:schemeClr val="accent1"/>
                    </a:solidFill>
                    <a:latin typeface="+mj-lt"/>
                    <a:cs typeface="Alibaba PuHuiTi M" pitchFamily="18" charset="-122"/>
                  </a:rPr>
                  <a:t>04.</a:t>
                </a:r>
                <a:r>
                  <a:rPr kumimoji="1" lang="zh-CN" altLang="en-US" sz="4800" dirty="0">
                    <a:solidFill>
                      <a:schemeClr val="accent1"/>
                    </a:solidFill>
                    <a:latin typeface="+mj-lt"/>
                    <a:cs typeface="Alibaba PuHuiTi M" pitchFamily="18" charset="-122"/>
                  </a:rPr>
                  <a:t> </a:t>
                </a:r>
                <a:endParaRPr lang="zh-CN" altLang="en-US" sz="48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7969421E-E0AC-42B4-9048-922D6C39B371}"/>
                  </a:ext>
                </a:extLst>
              </p:cNvPr>
              <p:cNvSpPr txBox="1"/>
              <p:nvPr/>
            </p:nvSpPr>
            <p:spPr>
              <a:xfrm>
                <a:off x="5309167" y="2264170"/>
                <a:ext cx="1814598" cy="5962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kumimoji="1" lang="en-US" altLang="zh-CN" sz="3200" dirty="0">
                    <a:ln>
                      <a:solidFill>
                        <a:schemeClr val="accent1">
                          <a:alpha val="35000"/>
                        </a:schemeClr>
                      </a:solidFill>
                    </a:ln>
                    <a:noFill/>
                    <a:latin typeface="+mj-lt"/>
                    <a:cs typeface="Alibaba PuHuiTi M" pitchFamily="18" charset="-122"/>
                  </a:rPr>
                  <a:t>FOUR</a:t>
                </a:r>
                <a:r>
                  <a:rPr kumimoji="1" lang="zh-CN" altLang="en-US" sz="3200" dirty="0">
                    <a:ln>
                      <a:solidFill>
                        <a:schemeClr val="accent1">
                          <a:alpha val="35000"/>
                        </a:schemeClr>
                      </a:solidFill>
                    </a:ln>
                    <a:noFill/>
                    <a:latin typeface="+mj-lt"/>
                    <a:cs typeface="Alibaba PuHuiTi M" pitchFamily="18" charset="-122"/>
                  </a:rPr>
                  <a:t> </a:t>
                </a:r>
                <a:endParaRPr lang="zh-CN" altLang="en-US" sz="3200" dirty="0">
                  <a:ln>
                    <a:solidFill>
                      <a:schemeClr val="accent1">
                        <a:alpha val="35000"/>
                      </a:schemeClr>
                    </a:solidFill>
                  </a:ln>
                  <a:noFill/>
                  <a:latin typeface="+mj-lt"/>
                </a:endParaRPr>
              </a:p>
            </p:txBody>
          </p:sp>
        </p:grp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02179FC5-89E5-43ED-9B16-E00B0EA735F7}"/>
                </a:ext>
              </a:extLst>
            </p:cNvPr>
            <p:cNvSpPr/>
            <p:nvPr/>
          </p:nvSpPr>
          <p:spPr>
            <a:xfrm>
              <a:off x="8972722" y="3500296"/>
              <a:ext cx="2194422" cy="2336207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85000">
                    <a:schemeClr val="accent1">
                      <a:lumMod val="75000"/>
                      <a:alpha val="42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546F83C4-B276-4B6A-894E-BAFC5B9DCB26}"/>
              </a:ext>
            </a:extLst>
          </p:cNvPr>
          <p:cNvSpPr/>
          <p:nvPr/>
        </p:nvSpPr>
        <p:spPr>
          <a:xfrm flipV="1">
            <a:off x="2451184" y="-291086"/>
            <a:ext cx="9740816" cy="3413257"/>
          </a:xfrm>
          <a:custGeom>
            <a:avLst/>
            <a:gdLst>
              <a:gd name="connsiteX0" fmla="*/ 0 w 9740816"/>
              <a:gd name="connsiteY0" fmla="*/ 3413257 h 3413257"/>
              <a:gd name="connsiteX1" fmla="*/ 9740816 w 9740816"/>
              <a:gd name="connsiteY1" fmla="*/ 3413257 h 3413257"/>
              <a:gd name="connsiteX2" fmla="*/ 9740816 w 9740816"/>
              <a:gd name="connsiteY2" fmla="*/ 344267 h 3413257"/>
              <a:gd name="connsiteX3" fmla="*/ 9584536 w 9740816"/>
              <a:gd name="connsiteY3" fmla="*/ 279988 h 3413257"/>
              <a:gd name="connsiteX4" fmla="*/ 8659699 w 9740816"/>
              <a:gd name="connsiteY4" fmla="*/ 16520 h 3413257"/>
              <a:gd name="connsiteX5" fmla="*/ 6630421 w 9740816"/>
              <a:gd name="connsiteY5" fmla="*/ 468380 h 3413257"/>
              <a:gd name="connsiteX6" fmla="*/ 4666254 w 9740816"/>
              <a:gd name="connsiteY6" fmla="*/ 47683 h 3413257"/>
              <a:gd name="connsiteX7" fmla="*/ 2875715 w 9740816"/>
              <a:gd name="connsiteY7" fmla="*/ 406054 h 3413257"/>
              <a:gd name="connsiteX8" fmla="*/ 1182841 w 9740816"/>
              <a:gd name="connsiteY8" fmla="*/ 939 h 3413257"/>
              <a:gd name="connsiteX9" fmla="*/ 6274 w 9740816"/>
              <a:gd name="connsiteY9" fmla="*/ 426018 h 3413257"/>
              <a:gd name="connsiteX10" fmla="*/ 0 w 9740816"/>
              <a:gd name="connsiteY10" fmla="*/ 429142 h 341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740816" h="3413257">
                <a:moveTo>
                  <a:pt x="0" y="3413257"/>
                </a:moveTo>
                <a:lnTo>
                  <a:pt x="9740816" y="3413257"/>
                </a:lnTo>
                <a:lnTo>
                  <a:pt x="9740816" y="344267"/>
                </a:lnTo>
                <a:lnTo>
                  <a:pt x="9584536" y="279988"/>
                </a:lnTo>
                <a:cubicBezTo>
                  <a:pt x="9311935" y="160972"/>
                  <a:pt x="9016903" y="11651"/>
                  <a:pt x="8659699" y="16520"/>
                </a:cubicBezTo>
                <a:cubicBezTo>
                  <a:pt x="8088173" y="24311"/>
                  <a:pt x="7295995" y="463186"/>
                  <a:pt x="6630421" y="468380"/>
                </a:cubicBezTo>
                <a:cubicBezTo>
                  <a:pt x="5964848" y="473573"/>
                  <a:pt x="5292039" y="58071"/>
                  <a:pt x="4666254" y="47683"/>
                </a:cubicBezTo>
                <a:cubicBezTo>
                  <a:pt x="4040469" y="37295"/>
                  <a:pt x="3456284" y="413845"/>
                  <a:pt x="2875715" y="406054"/>
                </a:cubicBezTo>
                <a:cubicBezTo>
                  <a:pt x="2295147" y="398264"/>
                  <a:pt x="1703726" y="-22433"/>
                  <a:pt x="1182841" y="939"/>
                </a:cubicBezTo>
                <a:cubicBezTo>
                  <a:pt x="792178" y="18469"/>
                  <a:pt x="322162" y="265336"/>
                  <a:pt x="6274" y="426018"/>
                </a:cubicBezTo>
                <a:lnTo>
                  <a:pt x="0" y="429142"/>
                </a:lnTo>
                <a:close/>
              </a:path>
            </a:pathLst>
          </a:custGeom>
          <a:solidFill>
            <a:schemeClr val="accent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48D004A-ABE1-41CD-BAFD-C020E4AC87ED}"/>
              </a:ext>
            </a:extLst>
          </p:cNvPr>
          <p:cNvGrpSpPr/>
          <p:nvPr/>
        </p:nvGrpSpPr>
        <p:grpSpPr>
          <a:xfrm>
            <a:off x="2451184" y="486290"/>
            <a:ext cx="7289632" cy="2024955"/>
            <a:chOff x="2451184" y="1303229"/>
            <a:chExt cx="7289632" cy="20249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FAB1AF9-4DE8-47D2-A205-483852337015}"/>
                </a:ext>
              </a:extLst>
            </p:cNvPr>
            <p:cNvSpPr txBox="1"/>
            <p:nvPr userDrawn="1"/>
          </p:nvSpPr>
          <p:spPr>
            <a:xfrm>
              <a:off x="2451184" y="1926090"/>
              <a:ext cx="7289632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kumimoji="1" lang="zh-CN" altLang="en-US" sz="8800" dirty="0">
                  <a:solidFill>
                    <a:schemeClr val="bg1"/>
                  </a:solidFill>
                  <a:latin typeface="+mj-ea"/>
                  <a:ea typeface="+mj-ea"/>
                  <a:cs typeface="Alibaba PuHuiTi M" pitchFamily="18" charset="-122"/>
                </a:rPr>
                <a:t>目录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5B1409F-C324-47B5-9BE4-DDC304359AEF}"/>
                </a:ext>
              </a:extLst>
            </p:cNvPr>
            <p:cNvSpPr txBox="1"/>
            <p:nvPr userDrawn="1"/>
          </p:nvSpPr>
          <p:spPr>
            <a:xfrm>
              <a:off x="5235662" y="1303229"/>
              <a:ext cx="172067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kumimoji="1" lang="en-US" altLang="zh-CN" sz="2000" dirty="0">
                  <a:solidFill>
                    <a:schemeClr val="bg2"/>
                  </a:solidFill>
                  <a:ea typeface="Alibaba PuHuiTi R" pitchFamily="18" charset="-122"/>
                  <a:cs typeface="Alibaba PuHuiTi R" pitchFamily="18" charset="-122"/>
                </a:rPr>
                <a:t>CONTENTS</a:t>
              </a:r>
              <a:endParaRPr kumimoji="1" lang="zh-CN" altLang="en-US" sz="2000" dirty="0">
                <a:solidFill>
                  <a:schemeClr val="bg2"/>
                </a:solidFill>
                <a:ea typeface="Alibaba PuHuiTi R" pitchFamily="18" charset="-122"/>
                <a:cs typeface="Alibaba PuHuiTi R" pitchFamily="18" charset="-122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45C1BA1C-9D8A-419F-A841-811BCC7C9D2B}"/>
                </a:ext>
              </a:extLst>
            </p:cNvPr>
            <p:cNvGrpSpPr/>
            <p:nvPr userDrawn="1"/>
          </p:nvGrpSpPr>
          <p:grpSpPr>
            <a:xfrm>
              <a:off x="5288605" y="1779515"/>
              <a:ext cx="1614791" cy="103607"/>
              <a:chOff x="3486151" y="1409700"/>
              <a:chExt cx="5219700" cy="1045642"/>
            </a:xfrm>
          </p:grpSpPr>
          <p:cxnSp>
            <p:nvCxnSpPr>
              <p:cNvPr id="56" name="直接连接符 49">
                <a:extLst>
                  <a:ext uri="{FF2B5EF4-FFF2-40B4-BE49-F238E27FC236}">
                    <a16:creationId xmlns:a16="http://schemas.microsoft.com/office/drawing/2014/main" id="{30842742-0D01-4105-9D70-C26655029C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6151" y="1409700"/>
                <a:ext cx="5219700" cy="0"/>
              </a:xfrm>
              <a:prstGeom prst="line">
                <a:avLst/>
              </a:prstGeom>
              <a:ln w="3492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2">
                <a:extLst>
                  <a:ext uri="{FF2B5EF4-FFF2-40B4-BE49-F238E27FC236}">
                    <a16:creationId xmlns:a16="http://schemas.microsoft.com/office/drawing/2014/main" id="{2E7C159D-8BC5-4A82-8012-7CA36A0FD9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5851" y="1409700"/>
                <a:ext cx="0" cy="1045642"/>
              </a:xfrm>
              <a:prstGeom prst="line">
                <a:avLst/>
              </a:prstGeom>
              <a:ln w="3492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2">
                <a:extLst>
                  <a:ext uri="{FF2B5EF4-FFF2-40B4-BE49-F238E27FC236}">
                    <a16:creationId xmlns:a16="http://schemas.microsoft.com/office/drawing/2014/main" id="{18775A64-CEB5-46CB-9301-240721709F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6151" y="1409700"/>
                <a:ext cx="0" cy="1045642"/>
              </a:xfrm>
              <a:prstGeom prst="line">
                <a:avLst/>
              </a:prstGeom>
              <a:ln w="3492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0E7A53A3-0371-4E4B-A15A-B1D928007E83}"/>
                </a:ext>
              </a:extLst>
            </p:cNvPr>
            <p:cNvGrpSpPr/>
            <p:nvPr userDrawn="1"/>
          </p:nvGrpSpPr>
          <p:grpSpPr>
            <a:xfrm flipV="1">
              <a:off x="5288605" y="3282465"/>
              <a:ext cx="1614791" cy="45719"/>
              <a:chOff x="3486151" y="1409700"/>
              <a:chExt cx="5219700" cy="1045642"/>
            </a:xfrm>
          </p:grpSpPr>
          <p:cxnSp>
            <p:nvCxnSpPr>
              <p:cNvPr id="53" name="直接连接符 49">
                <a:extLst>
                  <a:ext uri="{FF2B5EF4-FFF2-40B4-BE49-F238E27FC236}">
                    <a16:creationId xmlns:a16="http://schemas.microsoft.com/office/drawing/2014/main" id="{A662D318-DA54-47AE-9A83-6850BA1360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6151" y="1409700"/>
                <a:ext cx="5219700" cy="0"/>
              </a:xfrm>
              <a:prstGeom prst="line">
                <a:avLst/>
              </a:prstGeom>
              <a:ln w="3492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2">
                <a:extLst>
                  <a:ext uri="{FF2B5EF4-FFF2-40B4-BE49-F238E27FC236}">
                    <a16:creationId xmlns:a16="http://schemas.microsoft.com/office/drawing/2014/main" id="{350B9536-B222-4E23-B71F-A45A0867F7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5851" y="1409700"/>
                <a:ext cx="0" cy="1045642"/>
              </a:xfrm>
              <a:prstGeom prst="line">
                <a:avLst/>
              </a:prstGeom>
              <a:ln w="3492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2">
                <a:extLst>
                  <a:ext uri="{FF2B5EF4-FFF2-40B4-BE49-F238E27FC236}">
                    <a16:creationId xmlns:a16="http://schemas.microsoft.com/office/drawing/2014/main" id="{520BCCE0-3FDB-4C75-BBB0-580BD6B776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6151" y="1409700"/>
                <a:ext cx="0" cy="1045642"/>
              </a:xfrm>
              <a:prstGeom prst="line">
                <a:avLst/>
              </a:prstGeom>
              <a:ln w="34925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50015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FEA902-C93D-4089-AB10-0BD47D8AE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项目概要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E3D5867-2FD8-4DDC-85CB-917D25AAEC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28082" y="2502021"/>
            <a:ext cx="2510910" cy="1498600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3EE2338-6EBD-46FF-853F-98B2042717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43071" y="3762696"/>
            <a:ext cx="3740860" cy="237497"/>
          </a:xfrm>
        </p:spPr>
        <p:txBody>
          <a:bodyPr>
            <a:noAutofit/>
          </a:bodyPr>
          <a:lstStyle/>
          <a:p>
            <a:r>
              <a:rPr lang="en-US" altLang="zh-CN" dirty="0"/>
              <a:t>PROJECT OVERVIEW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6851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554384F-4E18-7314-FDB1-474178488811}"/>
              </a:ext>
            </a:extLst>
          </p:cNvPr>
          <p:cNvSpPr/>
          <p:nvPr/>
        </p:nvSpPr>
        <p:spPr>
          <a:xfrm>
            <a:off x="739707" y="0"/>
            <a:ext cx="10657636" cy="6858000"/>
          </a:xfrm>
          <a:custGeom>
            <a:avLst/>
            <a:gdLst>
              <a:gd name="connsiteX0" fmla="*/ 1264729 w 10657636"/>
              <a:gd name="connsiteY0" fmla="*/ 0 h 6858000"/>
              <a:gd name="connsiteX1" fmla="*/ 9392908 w 10657636"/>
              <a:gd name="connsiteY1" fmla="*/ 0 h 6858000"/>
              <a:gd name="connsiteX2" fmla="*/ 9440793 w 10657636"/>
              <a:gd name="connsiteY2" fmla="*/ 55281 h 6858000"/>
              <a:gd name="connsiteX3" fmla="*/ 10657636 w 10657636"/>
              <a:gd name="connsiteY3" fmla="*/ 3444904 h 6858000"/>
              <a:gd name="connsiteX4" fmla="*/ 9440793 w 10657636"/>
              <a:gd name="connsiteY4" fmla="*/ 6834527 h 6858000"/>
              <a:gd name="connsiteX5" fmla="*/ 9420460 w 10657636"/>
              <a:gd name="connsiteY5" fmla="*/ 6858000 h 6858000"/>
              <a:gd name="connsiteX6" fmla="*/ 1237176 w 10657636"/>
              <a:gd name="connsiteY6" fmla="*/ 6858000 h 6858000"/>
              <a:gd name="connsiteX7" fmla="*/ 1216843 w 10657636"/>
              <a:gd name="connsiteY7" fmla="*/ 6834527 h 6858000"/>
              <a:gd name="connsiteX8" fmla="*/ 0 w 10657636"/>
              <a:gd name="connsiteY8" fmla="*/ 3444904 h 6858000"/>
              <a:gd name="connsiteX9" fmla="*/ 1216843 w 10657636"/>
              <a:gd name="connsiteY9" fmla="*/ 552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57636" h="6858000">
                <a:moveTo>
                  <a:pt x="1264729" y="0"/>
                </a:moveTo>
                <a:lnTo>
                  <a:pt x="9392908" y="0"/>
                </a:lnTo>
                <a:lnTo>
                  <a:pt x="9440793" y="55281"/>
                </a:lnTo>
                <a:cubicBezTo>
                  <a:pt x="10200980" y="976415"/>
                  <a:pt x="10657636" y="2157331"/>
                  <a:pt x="10657636" y="3444904"/>
                </a:cubicBezTo>
                <a:cubicBezTo>
                  <a:pt x="10657636" y="4732478"/>
                  <a:pt x="10200980" y="5913393"/>
                  <a:pt x="9440793" y="6834527"/>
                </a:cubicBezTo>
                <a:lnTo>
                  <a:pt x="9420460" y="6858000"/>
                </a:lnTo>
                <a:lnTo>
                  <a:pt x="1237176" y="6858000"/>
                </a:lnTo>
                <a:lnTo>
                  <a:pt x="1216843" y="6834527"/>
                </a:lnTo>
                <a:cubicBezTo>
                  <a:pt x="456656" y="5913393"/>
                  <a:pt x="0" y="4732478"/>
                  <a:pt x="0" y="3444904"/>
                </a:cubicBezTo>
                <a:cubicBezTo>
                  <a:pt x="0" y="2157331"/>
                  <a:pt x="456656" y="976415"/>
                  <a:pt x="1216843" y="5528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100000"/>
                  <a:alpha val="15000"/>
                </a:schemeClr>
              </a:gs>
              <a:gs pos="100000">
                <a:srgbClr val="0267C1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BCF6729-833D-4FC2-BC72-A069A6E9C133}"/>
              </a:ext>
            </a:extLst>
          </p:cNvPr>
          <p:cNvSpPr/>
          <p:nvPr/>
        </p:nvSpPr>
        <p:spPr>
          <a:xfrm>
            <a:off x="3264583" y="634949"/>
            <a:ext cx="5588102" cy="5588102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27000"/>
              </a:scheme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273862F0-9AF7-44B7-A28B-655B3788E3B4}"/>
              </a:ext>
            </a:extLst>
          </p:cNvPr>
          <p:cNvSpPr/>
          <p:nvPr/>
        </p:nvSpPr>
        <p:spPr>
          <a:xfrm>
            <a:off x="4094497" y="1464863"/>
            <a:ext cx="3928274" cy="392827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880E0FE-D566-4649-98B2-1D4A28E12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zh-CN" altLang="en-US" sz="2800">
                <a:solidFill>
                  <a:schemeClr val="accent1"/>
                </a:solidFill>
                <a:latin typeface="+mn-ea"/>
                <a:cs typeface="Alibaba PuHuiTi M" pitchFamily="18" charset="-122"/>
              </a:rPr>
              <a:t>项目概要</a:t>
            </a:r>
            <a:endParaRPr kumimoji="1" lang="zh-CN" altLang="en-US" sz="2800" dirty="0">
              <a:solidFill>
                <a:schemeClr val="accent1"/>
              </a:solidFill>
              <a:latin typeface="+mn-ea"/>
              <a:cs typeface="Alibaba PuHuiTi M" pitchFamily="18" charset="-122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7FF4DE99-FB12-4D1C-A81E-A7BAEB2E6EE1}"/>
              </a:ext>
            </a:extLst>
          </p:cNvPr>
          <p:cNvSpPr/>
          <p:nvPr/>
        </p:nvSpPr>
        <p:spPr>
          <a:xfrm>
            <a:off x="4910014" y="2253761"/>
            <a:ext cx="2350478" cy="2350478"/>
          </a:xfrm>
          <a:prstGeom prst="arc">
            <a:avLst>
              <a:gd name="adj1" fmla="val 12947235"/>
              <a:gd name="adj2" fmla="val 15334976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  <a:headEnd type="none"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12E609EA-EF85-4EE5-9DF0-0E29D1B2CBDB}"/>
              </a:ext>
            </a:extLst>
          </p:cNvPr>
          <p:cNvSpPr/>
          <p:nvPr/>
        </p:nvSpPr>
        <p:spPr>
          <a:xfrm>
            <a:off x="4910014" y="2253761"/>
            <a:ext cx="2350478" cy="2350478"/>
          </a:xfrm>
          <a:prstGeom prst="arc">
            <a:avLst>
              <a:gd name="adj1" fmla="val 10531014"/>
              <a:gd name="adj2" fmla="val 12654201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  <a:headEnd type="oval"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AE504104-48C2-4B36-A033-D403F09D1CB6}"/>
              </a:ext>
            </a:extLst>
          </p:cNvPr>
          <p:cNvSpPr/>
          <p:nvPr/>
        </p:nvSpPr>
        <p:spPr>
          <a:xfrm>
            <a:off x="4910014" y="2253761"/>
            <a:ext cx="2350478" cy="2350478"/>
          </a:xfrm>
          <a:prstGeom prst="arc">
            <a:avLst>
              <a:gd name="adj1" fmla="val 9194216"/>
              <a:gd name="adj2" fmla="val 10224935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  <a:headEnd type="none"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9BACBF61-7D8D-4DDE-9D04-A45FF19B5807}"/>
              </a:ext>
            </a:extLst>
          </p:cNvPr>
          <p:cNvSpPr/>
          <p:nvPr/>
        </p:nvSpPr>
        <p:spPr>
          <a:xfrm>
            <a:off x="4910014" y="2253761"/>
            <a:ext cx="2350478" cy="2350478"/>
          </a:xfrm>
          <a:prstGeom prst="arc">
            <a:avLst>
              <a:gd name="adj1" fmla="val 5241815"/>
              <a:gd name="adj2" fmla="val 9051982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  <a:headEnd type="oval"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5CD68276-5631-4144-BC90-0F5FC6C1549E}"/>
              </a:ext>
            </a:extLst>
          </p:cNvPr>
          <p:cNvSpPr/>
          <p:nvPr/>
        </p:nvSpPr>
        <p:spPr>
          <a:xfrm>
            <a:off x="4910014" y="2253761"/>
            <a:ext cx="2350478" cy="2350478"/>
          </a:xfrm>
          <a:prstGeom prst="arc">
            <a:avLst>
              <a:gd name="adj1" fmla="val 1983261"/>
              <a:gd name="adj2" fmla="val 4886885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  <a:headEnd type="none"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8C7408F3-A19A-4201-9711-FFA9DD328B39}"/>
              </a:ext>
            </a:extLst>
          </p:cNvPr>
          <p:cNvSpPr/>
          <p:nvPr/>
        </p:nvSpPr>
        <p:spPr>
          <a:xfrm>
            <a:off x="4910014" y="2253761"/>
            <a:ext cx="2350478" cy="2350478"/>
          </a:xfrm>
          <a:prstGeom prst="arc">
            <a:avLst>
              <a:gd name="adj1" fmla="val 138107"/>
              <a:gd name="adj2" fmla="val 1817282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  <a:headEnd type="oval"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353A8727-07EE-4140-B341-45A397EA961C}"/>
              </a:ext>
            </a:extLst>
          </p:cNvPr>
          <p:cNvSpPr/>
          <p:nvPr/>
        </p:nvSpPr>
        <p:spPr>
          <a:xfrm>
            <a:off x="4910014" y="2253761"/>
            <a:ext cx="2350478" cy="2350478"/>
          </a:xfrm>
          <a:prstGeom prst="arc">
            <a:avLst>
              <a:gd name="adj1" fmla="val 19913688"/>
              <a:gd name="adj2" fmla="val 21506966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  <a:headEnd type="none"/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E6FE64A-7133-4B5E-A126-9EF09C053960}"/>
              </a:ext>
            </a:extLst>
          </p:cNvPr>
          <p:cNvSpPr/>
          <p:nvPr/>
        </p:nvSpPr>
        <p:spPr>
          <a:xfrm>
            <a:off x="3122491" y="2089883"/>
            <a:ext cx="87434" cy="874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A6DEB86F-15C7-4EDC-8375-BA88E7DA935D}"/>
              </a:ext>
            </a:extLst>
          </p:cNvPr>
          <p:cNvSpPr/>
          <p:nvPr/>
        </p:nvSpPr>
        <p:spPr>
          <a:xfrm>
            <a:off x="3122491" y="4661633"/>
            <a:ext cx="87434" cy="874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D945494-BB67-483E-9459-759420A4C2E2}"/>
              </a:ext>
            </a:extLst>
          </p:cNvPr>
          <p:cNvSpPr txBox="1"/>
          <p:nvPr/>
        </p:nvSpPr>
        <p:spPr>
          <a:xfrm>
            <a:off x="9212577" y="4927743"/>
            <a:ext cx="2239424" cy="53598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请输入一段内容，请输入一段内容，请输入一段内容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B7182F3-A45C-422A-A19E-07162B283C1F}"/>
              </a:ext>
            </a:extLst>
          </p:cNvPr>
          <p:cNvSpPr txBox="1"/>
          <p:nvPr/>
        </p:nvSpPr>
        <p:spPr>
          <a:xfrm>
            <a:off x="9212577" y="4550700"/>
            <a:ext cx="194925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2000">
                <a:solidFill>
                  <a:schemeClr val="accent1"/>
                </a:solidFill>
                <a:latin typeface="+mj-ea"/>
                <a:ea typeface="+mj-ea"/>
              </a:rPr>
              <a:t>C (Check) </a:t>
            </a: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检查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73E3181-2DAB-4CCA-B5C1-F019AD7EDE91}"/>
              </a:ext>
            </a:extLst>
          </p:cNvPr>
          <p:cNvSpPr txBox="1"/>
          <p:nvPr/>
        </p:nvSpPr>
        <p:spPr>
          <a:xfrm>
            <a:off x="9212579" y="2355993"/>
            <a:ext cx="2191602" cy="53598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请输入一段内容，请输入一段内容，请输入一段内容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804A83C-0837-4E64-807D-6ED844F113FB}"/>
              </a:ext>
            </a:extLst>
          </p:cNvPr>
          <p:cNvSpPr txBox="1"/>
          <p:nvPr/>
        </p:nvSpPr>
        <p:spPr>
          <a:xfrm>
            <a:off x="9212577" y="1978950"/>
            <a:ext cx="1481175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altLang="zh-CN" sz="2000">
                <a:solidFill>
                  <a:schemeClr val="accent1"/>
                </a:solidFill>
                <a:latin typeface="+mj-ea"/>
                <a:ea typeface="+mj-ea"/>
              </a:rPr>
              <a:t>D (Do) </a:t>
            </a: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执行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67A7C60-3691-4511-8601-BDDD47085194}"/>
              </a:ext>
            </a:extLst>
          </p:cNvPr>
          <p:cNvGrpSpPr/>
          <p:nvPr/>
        </p:nvGrpSpPr>
        <p:grpSpPr>
          <a:xfrm>
            <a:off x="3115653" y="2089883"/>
            <a:ext cx="5960695" cy="2659184"/>
            <a:chOff x="3122491" y="2089883"/>
            <a:chExt cx="5960695" cy="2659184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DC4CCDE-4DDB-4206-A69E-4F9E6BCF2D26}"/>
                </a:ext>
              </a:extLst>
            </p:cNvPr>
            <p:cNvGrpSpPr/>
            <p:nvPr/>
          </p:nvGrpSpPr>
          <p:grpSpPr>
            <a:xfrm>
              <a:off x="4910014" y="2253761"/>
              <a:ext cx="2350478" cy="2350478"/>
              <a:chOff x="4910014" y="2253761"/>
              <a:chExt cx="2350478" cy="2350478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7CA7326D-BC67-494E-9D43-F4FB9D8CE14E}"/>
                  </a:ext>
                </a:extLst>
              </p:cNvPr>
              <p:cNvSpPr/>
              <p:nvPr/>
            </p:nvSpPr>
            <p:spPr>
              <a:xfrm>
                <a:off x="5170852" y="2514599"/>
                <a:ext cx="1828802" cy="1828802"/>
              </a:xfrm>
              <a:prstGeom prst="ellipse">
                <a:avLst/>
              </a:prstGeom>
              <a:blipFill>
                <a:blip r:embed="rId2" cstate="screen">
                  <a:alphaModFix amt="65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  <a:miter lim="800000"/>
              </a:ln>
              <a:effectLst>
                <a:outerShdw blurRad="254000" dist="889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弧形 10">
                <a:extLst>
                  <a:ext uri="{FF2B5EF4-FFF2-40B4-BE49-F238E27FC236}">
                    <a16:creationId xmlns:a16="http://schemas.microsoft.com/office/drawing/2014/main" id="{CAB7C652-9FDB-408A-ADD7-0F126E34A1E5}"/>
                  </a:ext>
                </a:extLst>
              </p:cNvPr>
              <p:cNvSpPr/>
              <p:nvPr/>
            </p:nvSpPr>
            <p:spPr>
              <a:xfrm>
                <a:off x="4910014" y="2253761"/>
                <a:ext cx="2350478" cy="2350478"/>
              </a:xfrm>
              <a:prstGeom prst="arc">
                <a:avLst>
                  <a:gd name="adj1" fmla="val 15789769"/>
                  <a:gd name="adj2" fmla="val 19801853"/>
                </a:avLst>
              </a:prstGeom>
              <a:noFill/>
              <a:ln w="25400" cap="flat" cmpd="sng" algn="ctr">
                <a:solidFill>
                  <a:schemeClr val="accent1"/>
                </a:solidFill>
                <a:prstDash val="solid"/>
                <a:miter lim="800000"/>
                <a:headEnd type="oval"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76A5D7D-8F01-4836-8C81-63E9634E4455}"/>
                </a:ext>
              </a:extLst>
            </p:cNvPr>
            <p:cNvSpPr/>
            <p:nvPr/>
          </p:nvSpPr>
          <p:spPr>
            <a:xfrm>
              <a:off x="3248025" y="2133600"/>
              <a:ext cx="1819275" cy="695325"/>
            </a:xfrm>
            <a:custGeom>
              <a:avLst/>
              <a:gdLst>
                <a:gd name="connsiteX0" fmla="*/ 1819275 w 1819275"/>
                <a:gd name="connsiteY0" fmla="*/ 695325 h 695325"/>
                <a:gd name="connsiteX1" fmla="*/ 1123950 w 1819275"/>
                <a:gd name="connsiteY1" fmla="*/ 0 h 695325"/>
                <a:gd name="connsiteX2" fmla="*/ 0 w 1819275"/>
                <a:gd name="connsiteY2" fmla="*/ 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9275" h="695325">
                  <a:moveTo>
                    <a:pt x="1819275" y="695325"/>
                  </a:moveTo>
                  <a:lnTo>
                    <a:pt x="1123950" y="0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D38CCC9-AC16-4B20-BA0F-6C212BE60C11}"/>
                </a:ext>
              </a:extLst>
            </p:cNvPr>
            <p:cNvSpPr/>
            <p:nvPr/>
          </p:nvSpPr>
          <p:spPr>
            <a:xfrm flipV="1">
              <a:off x="3248025" y="4010025"/>
              <a:ext cx="1819275" cy="695325"/>
            </a:xfrm>
            <a:custGeom>
              <a:avLst/>
              <a:gdLst>
                <a:gd name="connsiteX0" fmla="*/ 1819275 w 1819275"/>
                <a:gd name="connsiteY0" fmla="*/ 695325 h 695325"/>
                <a:gd name="connsiteX1" fmla="*/ 1123950 w 1819275"/>
                <a:gd name="connsiteY1" fmla="*/ 0 h 695325"/>
                <a:gd name="connsiteX2" fmla="*/ 0 w 1819275"/>
                <a:gd name="connsiteY2" fmla="*/ 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9275" h="695325">
                  <a:moveTo>
                    <a:pt x="1819275" y="695325"/>
                  </a:moveTo>
                  <a:lnTo>
                    <a:pt x="1123950" y="0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DC12EF7-645D-4B4A-B292-AD936D8FB1ED}"/>
                </a:ext>
              </a:extLst>
            </p:cNvPr>
            <p:cNvSpPr/>
            <p:nvPr/>
          </p:nvSpPr>
          <p:spPr>
            <a:xfrm flipH="1" flipV="1">
              <a:off x="7103206" y="4010025"/>
              <a:ext cx="1819275" cy="695325"/>
            </a:xfrm>
            <a:custGeom>
              <a:avLst/>
              <a:gdLst>
                <a:gd name="connsiteX0" fmla="*/ 1819275 w 1819275"/>
                <a:gd name="connsiteY0" fmla="*/ 695325 h 695325"/>
                <a:gd name="connsiteX1" fmla="*/ 1123950 w 1819275"/>
                <a:gd name="connsiteY1" fmla="*/ 0 h 695325"/>
                <a:gd name="connsiteX2" fmla="*/ 0 w 1819275"/>
                <a:gd name="connsiteY2" fmla="*/ 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9275" h="695325">
                  <a:moveTo>
                    <a:pt x="1819275" y="695325"/>
                  </a:moveTo>
                  <a:lnTo>
                    <a:pt x="1123950" y="0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8C5A712-CCDB-4DA5-873A-DBD9B99BEBF4}"/>
                </a:ext>
              </a:extLst>
            </p:cNvPr>
            <p:cNvSpPr/>
            <p:nvPr/>
          </p:nvSpPr>
          <p:spPr>
            <a:xfrm flipH="1">
              <a:off x="7083425" y="2133600"/>
              <a:ext cx="1819275" cy="695325"/>
            </a:xfrm>
            <a:custGeom>
              <a:avLst/>
              <a:gdLst>
                <a:gd name="connsiteX0" fmla="*/ 1819275 w 1819275"/>
                <a:gd name="connsiteY0" fmla="*/ 695325 h 695325"/>
                <a:gd name="connsiteX1" fmla="*/ 1123950 w 1819275"/>
                <a:gd name="connsiteY1" fmla="*/ 0 h 695325"/>
                <a:gd name="connsiteX2" fmla="*/ 0 w 1819275"/>
                <a:gd name="connsiteY2" fmla="*/ 0 h 69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9275" h="695325">
                  <a:moveTo>
                    <a:pt x="1819275" y="695325"/>
                  </a:moveTo>
                  <a:lnTo>
                    <a:pt x="1123950" y="0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FB652DD-F1BE-49AA-ABC6-62E57EF5CA31}"/>
                </a:ext>
              </a:extLst>
            </p:cNvPr>
            <p:cNvSpPr/>
            <p:nvPr/>
          </p:nvSpPr>
          <p:spPr>
            <a:xfrm>
              <a:off x="8995752" y="2089883"/>
              <a:ext cx="87434" cy="874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AF6599C-840C-4BC0-B250-DDE7FDB4BC2B}"/>
                </a:ext>
              </a:extLst>
            </p:cNvPr>
            <p:cNvSpPr/>
            <p:nvPr/>
          </p:nvSpPr>
          <p:spPr>
            <a:xfrm>
              <a:off x="8995752" y="4661633"/>
              <a:ext cx="87434" cy="874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A35D325-B555-4217-914E-4039B582E5A8}"/>
                </a:ext>
              </a:extLst>
            </p:cNvPr>
            <p:cNvSpPr/>
            <p:nvPr/>
          </p:nvSpPr>
          <p:spPr>
            <a:xfrm>
              <a:off x="3122491" y="2089883"/>
              <a:ext cx="87434" cy="874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6AA35CE-B4D7-45D6-BAE5-CEEEC2B1E755}"/>
                </a:ext>
              </a:extLst>
            </p:cNvPr>
            <p:cNvSpPr/>
            <p:nvPr/>
          </p:nvSpPr>
          <p:spPr>
            <a:xfrm>
              <a:off x="3122491" y="4661633"/>
              <a:ext cx="87434" cy="874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FBC640F8-007F-4C00-870D-466570369665}"/>
              </a:ext>
            </a:extLst>
          </p:cNvPr>
          <p:cNvSpPr txBox="1"/>
          <p:nvPr/>
        </p:nvSpPr>
        <p:spPr>
          <a:xfrm>
            <a:off x="794658" y="2355993"/>
            <a:ext cx="2177012" cy="53598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请输入一段内容，请输入一段内容，请输入一段内容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BA4A2EC-0A78-47E7-BAA1-354023BFB76A}"/>
              </a:ext>
            </a:extLst>
          </p:cNvPr>
          <p:cNvSpPr txBox="1"/>
          <p:nvPr/>
        </p:nvSpPr>
        <p:spPr>
          <a:xfrm>
            <a:off x="1299736" y="1978950"/>
            <a:ext cx="1671933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en-US" altLang="zh-CN" sz="2000">
                <a:solidFill>
                  <a:schemeClr val="accent1"/>
                </a:solidFill>
                <a:latin typeface="+mj-ea"/>
                <a:ea typeface="+mj-ea"/>
              </a:rPr>
              <a:t>P (Plan) </a:t>
            </a: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计划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579BD5E-3030-460C-9C31-EDDBE4EAB579}"/>
              </a:ext>
            </a:extLst>
          </p:cNvPr>
          <p:cNvSpPr txBox="1"/>
          <p:nvPr/>
        </p:nvSpPr>
        <p:spPr>
          <a:xfrm>
            <a:off x="794658" y="4927742"/>
            <a:ext cx="2177012" cy="53598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请输入一段内容，请输入一段内容，请输入一段内容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9C91B9E-982B-479C-97E6-C09A10BDC976}"/>
              </a:ext>
            </a:extLst>
          </p:cNvPr>
          <p:cNvSpPr txBox="1"/>
          <p:nvPr/>
        </p:nvSpPr>
        <p:spPr>
          <a:xfrm>
            <a:off x="1476067" y="4550700"/>
            <a:ext cx="14956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en-US" altLang="zh-CN" sz="2000">
                <a:solidFill>
                  <a:schemeClr val="accent1"/>
                </a:solidFill>
                <a:latin typeface="+mj-ea"/>
                <a:ea typeface="+mj-ea"/>
              </a:rPr>
              <a:t>A (Act)</a:t>
            </a: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处理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6981063-17BD-00D5-D987-687E7B109AF8}"/>
              </a:ext>
            </a:extLst>
          </p:cNvPr>
          <p:cNvSpPr txBox="1"/>
          <p:nvPr/>
        </p:nvSpPr>
        <p:spPr>
          <a:xfrm>
            <a:off x="5155372" y="3018147"/>
            <a:ext cx="1881256" cy="6155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PDCA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循环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质量管理体系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1AFE746-DEAC-41C4-AEB0-519E58723542}"/>
              </a:ext>
            </a:extLst>
          </p:cNvPr>
          <p:cNvGrpSpPr/>
          <p:nvPr/>
        </p:nvGrpSpPr>
        <p:grpSpPr>
          <a:xfrm>
            <a:off x="3051673" y="1929809"/>
            <a:ext cx="369332" cy="369332"/>
            <a:chOff x="4597399" y="2262373"/>
            <a:chExt cx="369332" cy="36933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4BD31D19-28E8-6603-114A-AF0E06E48141}"/>
                </a:ext>
              </a:extLst>
            </p:cNvPr>
            <p:cNvSpPr/>
            <p:nvPr/>
          </p:nvSpPr>
          <p:spPr>
            <a:xfrm>
              <a:off x="4597399" y="2262373"/>
              <a:ext cx="369332" cy="3693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4602FF7-18EF-6C66-04BC-7F5C70E04A6D}"/>
                </a:ext>
              </a:extLst>
            </p:cNvPr>
            <p:cNvSpPr txBox="1"/>
            <p:nvPr/>
          </p:nvSpPr>
          <p:spPr>
            <a:xfrm>
              <a:off x="4708699" y="2262373"/>
              <a:ext cx="146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P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EDD83F9-0014-BDCE-D18E-3C10B5C54167}"/>
              </a:ext>
            </a:extLst>
          </p:cNvPr>
          <p:cNvGrpSpPr/>
          <p:nvPr/>
        </p:nvGrpSpPr>
        <p:grpSpPr>
          <a:xfrm>
            <a:off x="8807563" y="1929809"/>
            <a:ext cx="369332" cy="369332"/>
            <a:chOff x="7247241" y="2262373"/>
            <a:chExt cx="369332" cy="369332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DB613F48-F6E3-9CF6-6372-CB089CEEB1BA}"/>
                </a:ext>
              </a:extLst>
            </p:cNvPr>
            <p:cNvSpPr/>
            <p:nvPr/>
          </p:nvSpPr>
          <p:spPr>
            <a:xfrm>
              <a:off x="7247241" y="2262373"/>
              <a:ext cx="369332" cy="3693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9C34E35-A3DC-17B2-1C00-012B783F9D25}"/>
                </a:ext>
              </a:extLst>
            </p:cNvPr>
            <p:cNvSpPr txBox="1"/>
            <p:nvPr/>
          </p:nvSpPr>
          <p:spPr>
            <a:xfrm>
              <a:off x="7367008" y="2262373"/>
              <a:ext cx="146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D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E1E7735-04F5-B241-8FD6-C9696B5F5D18}"/>
              </a:ext>
            </a:extLst>
          </p:cNvPr>
          <p:cNvGrpSpPr/>
          <p:nvPr/>
        </p:nvGrpSpPr>
        <p:grpSpPr>
          <a:xfrm>
            <a:off x="8767613" y="4519922"/>
            <a:ext cx="369332" cy="369332"/>
            <a:chOff x="4597399" y="2262373"/>
            <a:chExt cx="369332" cy="369332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28A67B75-1540-E316-5DF2-03F1127C979F}"/>
                </a:ext>
              </a:extLst>
            </p:cNvPr>
            <p:cNvSpPr/>
            <p:nvPr/>
          </p:nvSpPr>
          <p:spPr>
            <a:xfrm>
              <a:off x="4597399" y="2262373"/>
              <a:ext cx="369332" cy="3693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E8A14AE-5482-72E2-BBC1-CD3886A2ACC4}"/>
                </a:ext>
              </a:extLst>
            </p:cNvPr>
            <p:cNvSpPr txBox="1"/>
            <p:nvPr/>
          </p:nvSpPr>
          <p:spPr>
            <a:xfrm>
              <a:off x="4708699" y="2262373"/>
              <a:ext cx="146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C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9042814-E7C1-8516-A9C3-16C55A068215}"/>
              </a:ext>
            </a:extLst>
          </p:cNvPr>
          <p:cNvGrpSpPr/>
          <p:nvPr/>
        </p:nvGrpSpPr>
        <p:grpSpPr>
          <a:xfrm>
            <a:off x="3034848" y="4519922"/>
            <a:ext cx="369332" cy="369332"/>
            <a:chOff x="4597399" y="2262373"/>
            <a:chExt cx="369332" cy="369332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4D4D16A7-C90A-E458-5D54-921522429D77}"/>
                </a:ext>
              </a:extLst>
            </p:cNvPr>
            <p:cNvSpPr/>
            <p:nvPr/>
          </p:nvSpPr>
          <p:spPr>
            <a:xfrm>
              <a:off x="4597399" y="2262373"/>
              <a:ext cx="369332" cy="3693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3D39459-4739-9095-CA3F-58BCBDD865C9}"/>
                </a:ext>
              </a:extLst>
            </p:cNvPr>
            <p:cNvSpPr txBox="1"/>
            <p:nvPr/>
          </p:nvSpPr>
          <p:spPr>
            <a:xfrm>
              <a:off x="4708699" y="2262373"/>
              <a:ext cx="146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A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2907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1F69A5-9AEE-471C-8995-ED344701A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zh-CN" altLang="en-US" sz="2800">
                <a:solidFill>
                  <a:schemeClr val="accent1"/>
                </a:solidFill>
                <a:latin typeface="+mn-ea"/>
                <a:cs typeface="Alibaba PuHuiTi M" pitchFamily="18" charset="-122"/>
              </a:rPr>
              <a:t>项目概要</a:t>
            </a:r>
            <a:endParaRPr kumimoji="1" lang="zh-CN" altLang="en-US" sz="2800" dirty="0">
              <a:solidFill>
                <a:schemeClr val="accent1"/>
              </a:solidFill>
              <a:latin typeface="+mn-ea"/>
              <a:cs typeface="Alibaba PuHuiTi M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97F8C84-49B9-46AA-807C-51DDC404F43A}"/>
              </a:ext>
            </a:extLst>
          </p:cNvPr>
          <p:cNvGrpSpPr/>
          <p:nvPr/>
        </p:nvGrpSpPr>
        <p:grpSpPr>
          <a:xfrm>
            <a:off x="0" y="2849994"/>
            <a:ext cx="12192000" cy="4001111"/>
            <a:chOff x="0" y="2849994"/>
            <a:chExt cx="12192000" cy="400111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ECC9304-0E77-4A4F-9DB5-CA4625A95D88}"/>
                </a:ext>
              </a:extLst>
            </p:cNvPr>
            <p:cNvSpPr/>
            <p:nvPr/>
          </p:nvSpPr>
          <p:spPr>
            <a:xfrm>
              <a:off x="0" y="3425828"/>
              <a:ext cx="12192000" cy="34252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B34CE57-2FDF-49CA-B884-2369E0CBC814}"/>
                </a:ext>
              </a:extLst>
            </p:cNvPr>
            <p:cNvSpPr/>
            <p:nvPr/>
          </p:nvSpPr>
          <p:spPr>
            <a:xfrm>
              <a:off x="0" y="2849994"/>
              <a:ext cx="12192000" cy="578478"/>
            </a:xfrm>
            <a:custGeom>
              <a:avLst/>
              <a:gdLst>
                <a:gd name="connsiteX0" fmla="*/ 2286000 w 12192000"/>
                <a:gd name="connsiteY0" fmla="*/ 1364 h 579107"/>
                <a:gd name="connsiteX1" fmla="*/ 12192000 w 12192000"/>
                <a:gd name="connsiteY1" fmla="*/ 129841 h 579107"/>
                <a:gd name="connsiteX2" fmla="*/ 12192000 w 12192000"/>
                <a:gd name="connsiteY2" fmla="*/ 579107 h 579107"/>
                <a:gd name="connsiteX3" fmla="*/ 0 w 12192000"/>
                <a:gd name="connsiteY3" fmla="*/ 579107 h 579107"/>
                <a:gd name="connsiteX4" fmla="*/ 0 w 12192000"/>
                <a:gd name="connsiteY4" fmla="*/ 129841 h 579107"/>
                <a:gd name="connsiteX5" fmla="*/ 2286000 w 12192000"/>
                <a:gd name="connsiteY5" fmla="*/ 1364 h 57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579107">
                  <a:moveTo>
                    <a:pt x="2286000" y="1364"/>
                  </a:moveTo>
                  <a:cubicBezTo>
                    <a:pt x="5588000" y="-30042"/>
                    <a:pt x="8890000" y="495287"/>
                    <a:pt x="12192000" y="129841"/>
                  </a:cubicBezTo>
                  <a:lnTo>
                    <a:pt x="12192000" y="579107"/>
                  </a:lnTo>
                  <a:lnTo>
                    <a:pt x="0" y="579107"/>
                  </a:lnTo>
                  <a:lnTo>
                    <a:pt x="0" y="129841"/>
                  </a:lnTo>
                  <a:cubicBezTo>
                    <a:pt x="762000" y="45508"/>
                    <a:pt x="1524000" y="8612"/>
                    <a:pt x="2286000" y="13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l"/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7208738-0691-4E63-9C48-41BB9C606327}"/>
              </a:ext>
            </a:extLst>
          </p:cNvPr>
          <p:cNvSpPr/>
          <p:nvPr/>
        </p:nvSpPr>
        <p:spPr>
          <a:xfrm>
            <a:off x="397336" y="1792224"/>
            <a:ext cx="2606040" cy="3621024"/>
          </a:xfrm>
          <a:prstGeom prst="roundRect">
            <a:avLst>
              <a:gd name="adj" fmla="val 8246"/>
            </a:avLst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77A97FA-A0A6-4E62-8DA8-C7735EF3BF38}"/>
              </a:ext>
            </a:extLst>
          </p:cNvPr>
          <p:cNvSpPr txBox="1"/>
          <p:nvPr/>
        </p:nvSpPr>
        <p:spPr>
          <a:xfrm>
            <a:off x="1161747" y="2994941"/>
            <a:ext cx="1077218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4EB2998-C59C-4547-9B02-63938CE668B5}"/>
              </a:ext>
            </a:extLst>
          </p:cNvPr>
          <p:cNvSpPr txBox="1"/>
          <p:nvPr/>
        </p:nvSpPr>
        <p:spPr>
          <a:xfrm>
            <a:off x="696135" y="3511479"/>
            <a:ext cx="2008442" cy="25641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请输入正文内容</a:t>
            </a:r>
            <a:endParaRPr lang="zh-CN" altLang="en-US" sz="1400" b="0" dirty="0">
              <a:effectLst/>
              <a:latin typeface="+mn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3A0A36C-5078-4339-8F86-3208B6DEA4D0}"/>
              </a:ext>
            </a:extLst>
          </p:cNvPr>
          <p:cNvSpPr/>
          <p:nvPr/>
        </p:nvSpPr>
        <p:spPr>
          <a:xfrm>
            <a:off x="1362028" y="2130927"/>
            <a:ext cx="676656" cy="676656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15D911A-B5E0-4411-8123-49B8D672436D}"/>
              </a:ext>
            </a:extLst>
          </p:cNvPr>
          <p:cNvSpPr/>
          <p:nvPr/>
        </p:nvSpPr>
        <p:spPr>
          <a:xfrm>
            <a:off x="3327765" y="1792224"/>
            <a:ext cx="2606040" cy="3621024"/>
          </a:xfrm>
          <a:prstGeom prst="roundRect">
            <a:avLst>
              <a:gd name="adj" fmla="val 8246"/>
            </a:avLst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6BC77F6-324E-4963-B7EC-9DEE17D6AC19}"/>
              </a:ext>
            </a:extLst>
          </p:cNvPr>
          <p:cNvSpPr txBox="1"/>
          <p:nvPr/>
        </p:nvSpPr>
        <p:spPr>
          <a:xfrm>
            <a:off x="4092177" y="2994941"/>
            <a:ext cx="1077218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CFBB5B8-D18A-49AE-BD3F-3475FCB224D9}"/>
              </a:ext>
            </a:extLst>
          </p:cNvPr>
          <p:cNvSpPr txBox="1"/>
          <p:nvPr/>
        </p:nvSpPr>
        <p:spPr>
          <a:xfrm>
            <a:off x="3626564" y="3511479"/>
            <a:ext cx="2008442" cy="25641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请输入正文内容</a:t>
            </a:r>
            <a:endParaRPr lang="zh-CN" altLang="en-US" sz="1400" b="0" dirty="0">
              <a:effectLst/>
              <a:latin typeface="+mn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ACBE268-A1FF-428A-966E-4D9F956F4928}"/>
              </a:ext>
            </a:extLst>
          </p:cNvPr>
          <p:cNvSpPr/>
          <p:nvPr/>
        </p:nvSpPr>
        <p:spPr>
          <a:xfrm>
            <a:off x="4292457" y="2130927"/>
            <a:ext cx="676656" cy="676656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E147A8AC-7B7D-4277-ADE2-95E46C991F15}"/>
              </a:ext>
            </a:extLst>
          </p:cNvPr>
          <p:cNvSpPr/>
          <p:nvPr/>
        </p:nvSpPr>
        <p:spPr>
          <a:xfrm>
            <a:off x="6253558" y="1754897"/>
            <a:ext cx="2606040" cy="3621024"/>
          </a:xfrm>
          <a:prstGeom prst="roundRect">
            <a:avLst>
              <a:gd name="adj" fmla="val 8246"/>
            </a:avLst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39BDAD4-B9CC-4AE5-9D2A-550F7180B975}"/>
              </a:ext>
            </a:extLst>
          </p:cNvPr>
          <p:cNvSpPr txBox="1"/>
          <p:nvPr/>
        </p:nvSpPr>
        <p:spPr>
          <a:xfrm>
            <a:off x="7017970" y="2994941"/>
            <a:ext cx="1077218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8AD5F3C-F12C-4AF2-9E92-14E7C9B8DC73}"/>
              </a:ext>
            </a:extLst>
          </p:cNvPr>
          <p:cNvSpPr txBox="1"/>
          <p:nvPr/>
        </p:nvSpPr>
        <p:spPr>
          <a:xfrm>
            <a:off x="6552357" y="3511479"/>
            <a:ext cx="2008442" cy="25641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请输入正文内容</a:t>
            </a:r>
            <a:endParaRPr lang="zh-CN" altLang="en-US" sz="1400" b="0" dirty="0">
              <a:effectLst/>
              <a:latin typeface="+mn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3E186F21-E28B-49FC-BE82-6AB75334056B}"/>
              </a:ext>
            </a:extLst>
          </p:cNvPr>
          <p:cNvSpPr/>
          <p:nvPr/>
        </p:nvSpPr>
        <p:spPr>
          <a:xfrm>
            <a:off x="7218250" y="2130927"/>
            <a:ext cx="676656" cy="676656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F45E6A8-49A0-4B5C-83C8-132ADCD22551}"/>
              </a:ext>
            </a:extLst>
          </p:cNvPr>
          <p:cNvSpPr/>
          <p:nvPr/>
        </p:nvSpPr>
        <p:spPr>
          <a:xfrm>
            <a:off x="9188624" y="1792224"/>
            <a:ext cx="2606040" cy="3621024"/>
          </a:xfrm>
          <a:prstGeom prst="roundRect">
            <a:avLst>
              <a:gd name="adj" fmla="val 8246"/>
            </a:avLst>
          </a:prstGeom>
          <a:solidFill>
            <a:schemeClr val="bg1"/>
          </a:solidFill>
          <a:ln>
            <a:noFill/>
          </a:ln>
          <a:effectLst>
            <a:outerShdw blurRad="2286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FACC324-0D1B-4F2C-91F4-4C490A1836DE}"/>
              </a:ext>
            </a:extLst>
          </p:cNvPr>
          <p:cNvSpPr txBox="1"/>
          <p:nvPr/>
        </p:nvSpPr>
        <p:spPr>
          <a:xfrm>
            <a:off x="9953036" y="2994941"/>
            <a:ext cx="1077218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EB997B2-5011-49F3-BC04-CEFA42AFB807}"/>
              </a:ext>
            </a:extLst>
          </p:cNvPr>
          <p:cNvSpPr txBox="1"/>
          <p:nvPr/>
        </p:nvSpPr>
        <p:spPr>
          <a:xfrm>
            <a:off x="9487423" y="3511479"/>
            <a:ext cx="2008442" cy="25641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请输入正文内容</a:t>
            </a:r>
            <a:endParaRPr lang="zh-CN" altLang="en-US" sz="1400" b="0" dirty="0">
              <a:effectLst/>
              <a:latin typeface="+mn-ea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AC6155F1-DCF4-4DBC-AFCD-4147C2BAC12F}"/>
              </a:ext>
            </a:extLst>
          </p:cNvPr>
          <p:cNvSpPr/>
          <p:nvPr/>
        </p:nvSpPr>
        <p:spPr>
          <a:xfrm>
            <a:off x="10153316" y="2130927"/>
            <a:ext cx="676656" cy="676656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handy-man-worker-silhouette_33332">
            <a:extLst>
              <a:ext uri="{FF2B5EF4-FFF2-40B4-BE49-F238E27FC236}">
                <a16:creationId xmlns:a16="http://schemas.microsoft.com/office/drawing/2014/main" id="{F670FBF2-3636-46A7-8D4E-BAB99EEA22E9}"/>
              </a:ext>
            </a:extLst>
          </p:cNvPr>
          <p:cNvSpPr>
            <a:spLocks noChangeAspect="1"/>
          </p:cNvSpPr>
          <p:nvPr/>
        </p:nvSpPr>
        <p:spPr bwMode="auto">
          <a:xfrm>
            <a:off x="1539570" y="2228650"/>
            <a:ext cx="321573" cy="481211"/>
          </a:xfrm>
          <a:custGeom>
            <a:avLst/>
            <a:gdLst>
              <a:gd name="connsiteX0" fmla="*/ 122116 w 399172"/>
              <a:gd name="connsiteY0" fmla="*/ 334644 h 597332"/>
              <a:gd name="connsiteX1" fmla="*/ 122116 w 399172"/>
              <a:gd name="connsiteY1" fmla="*/ 391587 h 597332"/>
              <a:gd name="connsiteX2" fmla="*/ 180756 w 399172"/>
              <a:gd name="connsiteY2" fmla="*/ 450678 h 597332"/>
              <a:gd name="connsiteX3" fmla="*/ 218415 w 399172"/>
              <a:gd name="connsiteY3" fmla="*/ 450678 h 597332"/>
              <a:gd name="connsiteX4" fmla="*/ 277055 w 399172"/>
              <a:gd name="connsiteY4" fmla="*/ 391587 h 597332"/>
              <a:gd name="connsiteX5" fmla="*/ 277055 w 399172"/>
              <a:gd name="connsiteY5" fmla="*/ 334644 h 597332"/>
              <a:gd name="connsiteX6" fmla="*/ 309334 w 399172"/>
              <a:gd name="connsiteY6" fmla="*/ 386215 h 597332"/>
              <a:gd name="connsiteX7" fmla="*/ 309334 w 399172"/>
              <a:gd name="connsiteY7" fmla="*/ 586588 h 597332"/>
              <a:gd name="connsiteX8" fmla="*/ 199585 w 399172"/>
              <a:gd name="connsiteY8" fmla="*/ 597332 h 597332"/>
              <a:gd name="connsiteX9" fmla="*/ 89837 w 399172"/>
              <a:gd name="connsiteY9" fmla="*/ 586588 h 597332"/>
              <a:gd name="connsiteX10" fmla="*/ 89837 w 399172"/>
              <a:gd name="connsiteY10" fmla="*/ 386215 h 597332"/>
              <a:gd name="connsiteX11" fmla="*/ 122116 w 399172"/>
              <a:gd name="connsiteY11" fmla="*/ 334644 h 597332"/>
              <a:gd name="connsiteX12" fmla="*/ 290503 w 399172"/>
              <a:gd name="connsiteY12" fmla="*/ 307261 h 597332"/>
              <a:gd name="connsiteX13" fmla="*/ 399172 w 399172"/>
              <a:gd name="connsiteY13" fmla="*/ 446387 h 597332"/>
              <a:gd name="connsiteX14" fmla="*/ 399172 w 399172"/>
              <a:gd name="connsiteY14" fmla="*/ 563490 h 597332"/>
              <a:gd name="connsiteX15" fmla="*/ 391103 w 399172"/>
              <a:gd name="connsiteY15" fmla="*/ 566713 h 597332"/>
              <a:gd name="connsiteX16" fmla="*/ 339996 w 399172"/>
              <a:gd name="connsiteY16" fmla="*/ 580142 h 597332"/>
              <a:gd name="connsiteX17" fmla="*/ 339996 w 399172"/>
              <a:gd name="connsiteY17" fmla="*/ 386225 h 597332"/>
              <a:gd name="connsiteX18" fmla="*/ 290503 w 399172"/>
              <a:gd name="connsiteY18" fmla="*/ 307261 h 597332"/>
              <a:gd name="connsiteX19" fmla="*/ 108669 w 399172"/>
              <a:gd name="connsiteY19" fmla="*/ 307261 h 597332"/>
              <a:gd name="connsiteX20" fmla="*/ 59714 w 399172"/>
              <a:gd name="connsiteY20" fmla="*/ 386216 h 597332"/>
              <a:gd name="connsiteX21" fmla="*/ 59714 w 399172"/>
              <a:gd name="connsiteY21" fmla="*/ 578501 h 597332"/>
              <a:gd name="connsiteX22" fmla="*/ 8607 w 399172"/>
              <a:gd name="connsiteY22" fmla="*/ 565073 h 597332"/>
              <a:gd name="connsiteX23" fmla="*/ 0 w 399172"/>
              <a:gd name="connsiteY23" fmla="*/ 562925 h 597332"/>
              <a:gd name="connsiteX24" fmla="*/ 0 w 399172"/>
              <a:gd name="connsiteY24" fmla="*/ 445298 h 597332"/>
              <a:gd name="connsiteX25" fmla="*/ 108669 w 399172"/>
              <a:gd name="connsiteY25" fmla="*/ 307261 h 597332"/>
              <a:gd name="connsiteX26" fmla="*/ 164577 w 399172"/>
              <a:gd name="connsiteY26" fmla="*/ 302942 h 597332"/>
              <a:gd name="connsiteX27" fmla="*/ 234508 w 399172"/>
              <a:gd name="connsiteY27" fmla="*/ 302942 h 597332"/>
              <a:gd name="connsiteX28" fmla="*/ 244190 w 399172"/>
              <a:gd name="connsiteY28" fmla="*/ 320670 h 597332"/>
              <a:gd name="connsiteX29" fmla="*/ 246880 w 399172"/>
              <a:gd name="connsiteY29" fmla="*/ 333027 h 597332"/>
              <a:gd name="connsiteX30" fmla="*/ 246880 w 399172"/>
              <a:gd name="connsiteY30" fmla="*/ 391584 h 597332"/>
              <a:gd name="connsiteX31" fmla="*/ 218370 w 399172"/>
              <a:gd name="connsiteY31" fmla="*/ 420594 h 597332"/>
              <a:gd name="connsiteX32" fmla="*/ 180715 w 399172"/>
              <a:gd name="connsiteY32" fmla="*/ 420594 h 597332"/>
              <a:gd name="connsiteX33" fmla="*/ 152205 w 399172"/>
              <a:gd name="connsiteY33" fmla="*/ 391584 h 597332"/>
              <a:gd name="connsiteX34" fmla="*/ 152205 w 399172"/>
              <a:gd name="connsiteY34" fmla="*/ 333027 h 597332"/>
              <a:gd name="connsiteX35" fmla="*/ 154895 w 399172"/>
              <a:gd name="connsiteY35" fmla="*/ 320670 h 597332"/>
              <a:gd name="connsiteX36" fmla="*/ 310956 w 399172"/>
              <a:gd name="connsiteY36" fmla="*/ 171382 h 597332"/>
              <a:gd name="connsiteX37" fmla="*/ 311494 w 399172"/>
              <a:gd name="connsiteY37" fmla="*/ 183198 h 597332"/>
              <a:gd name="connsiteX38" fmla="*/ 199058 w 399172"/>
              <a:gd name="connsiteY38" fmla="*/ 294908 h 597332"/>
              <a:gd name="connsiteX39" fmla="*/ 87160 w 399172"/>
              <a:gd name="connsiteY39" fmla="*/ 183198 h 597332"/>
              <a:gd name="connsiteX40" fmla="*/ 87698 w 399172"/>
              <a:gd name="connsiteY40" fmla="*/ 174067 h 597332"/>
              <a:gd name="connsiteX41" fmla="*/ 147413 w 399172"/>
              <a:gd name="connsiteY41" fmla="*/ 198236 h 597332"/>
              <a:gd name="connsiteX42" fmla="*/ 247475 w 399172"/>
              <a:gd name="connsiteY42" fmla="*/ 198236 h 597332"/>
              <a:gd name="connsiteX43" fmla="*/ 158143 w 399172"/>
              <a:gd name="connsiteY43" fmla="*/ 518 h 597332"/>
              <a:gd name="connsiteX44" fmla="*/ 158143 w 399172"/>
              <a:gd name="connsiteY44" fmla="*/ 51557 h 597332"/>
              <a:gd name="connsiteX45" fmla="*/ 199563 w 399172"/>
              <a:gd name="connsiteY45" fmla="*/ 104745 h 597332"/>
              <a:gd name="connsiteX46" fmla="*/ 240983 w 399172"/>
              <a:gd name="connsiteY46" fmla="*/ 51557 h 597332"/>
              <a:gd name="connsiteX47" fmla="*/ 240983 w 399172"/>
              <a:gd name="connsiteY47" fmla="*/ 518 h 597332"/>
              <a:gd name="connsiteX48" fmla="*/ 322210 w 399172"/>
              <a:gd name="connsiteY48" fmla="*/ 118176 h 597332"/>
              <a:gd name="connsiteX49" fmla="*/ 329203 w 399172"/>
              <a:gd name="connsiteY49" fmla="*/ 125161 h 597332"/>
              <a:gd name="connsiteX50" fmla="*/ 322748 w 399172"/>
              <a:gd name="connsiteY50" fmla="*/ 146651 h 597332"/>
              <a:gd name="connsiteX51" fmla="*/ 248514 w 399172"/>
              <a:gd name="connsiteY51" fmla="*/ 176737 h 597332"/>
              <a:gd name="connsiteX52" fmla="*/ 150074 w 399172"/>
              <a:gd name="connsiteY52" fmla="*/ 176737 h 597332"/>
              <a:gd name="connsiteX53" fmla="*/ 75302 w 399172"/>
              <a:gd name="connsiteY53" fmla="*/ 146651 h 597332"/>
              <a:gd name="connsiteX54" fmla="*/ 68847 w 399172"/>
              <a:gd name="connsiteY54" fmla="*/ 125161 h 597332"/>
              <a:gd name="connsiteX55" fmla="*/ 76378 w 399172"/>
              <a:gd name="connsiteY55" fmla="*/ 118176 h 597332"/>
              <a:gd name="connsiteX56" fmla="*/ 158143 w 399172"/>
              <a:gd name="connsiteY56" fmla="*/ 518 h 597332"/>
              <a:gd name="connsiteX57" fmla="*/ 171641 w 399172"/>
              <a:gd name="connsiteY57" fmla="*/ 0 h 597332"/>
              <a:gd name="connsiteX58" fmla="*/ 199585 w 399172"/>
              <a:gd name="connsiteY58" fmla="*/ 0 h 597332"/>
              <a:gd name="connsiteX59" fmla="*/ 227530 w 399172"/>
              <a:gd name="connsiteY59" fmla="*/ 0 h 597332"/>
              <a:gd name="connsiteX60" fmla="*/ 227530 w 399172"/>
              <a:gd name="connsiteY60" fmla="*/ 51587 h 597332"/>
              <a:gd name="connsiteX61" fmla="*/ 199585 w 399172"/>
              <a:gd name="connsiteY61" fmla="*/ 87591 h 597332"/>
              <a:gd name="connsiteX62" fmla="*/ 171641 w 399172"/>
              <a:gd name="connsiteY62" fmla="*/ 51050 h 59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99172" h="597332">
                <a:moveTo>
                  <a:pt x="122116" y="334644"/>
                </a:moveTo>
                <a:lnTo>
                  <a:pt x="122116" y="391587"/>
                </a:lnTo>
                <a:cubicBezTo>
                  <a:pt x="122116" y="423818"/>
                  <a:pt x="148477" y="450678"/>
                  <a:pt x="180756" y="450678"/>
                </a:cubicBezTo>
                <a:lnTo>
                  <a:pt x="218415" y="450678"/>
                </a:lnTo>
                <a:cubicBezTo>
                  <a:pt x="250694" y="450678"/>
                  <a:pt x="277055" y="423818"/>
                  <a:pt x="277055" y="391587"/>
                </a:cubicBezTo>
                <a:lnTo>
                  <a:pt x="277055" y="334644"/>
                </a:lnTo>
                <a:cubicBezTo>
                  <a:pt x="296422" y="343776"/>
                  <a:pt x="309334" y="363653"/>
                  <a:pt x="309334" y="386215"/>
                </a:cubicBezTo>
                <a:lnTo>
                  <a:pt x="309334" y="586588"/>
                </a:lnTo>
                <a:cubicBezTo>
                  <a:pt x="268985" y="593572"/>
                  <a:pt x="231864" y="597332"/>
                  <a:pt x="199585" y="597332"/>
                </a:cubicBezTo>
                <a:cubicBezTo>
                  <a:pt x="167307" y="597332"/>
                  <a:pt x="130186" y="594646"/>
                  <a:pt x="89837" y="586588"/>
                </a:cubicBezTo>
                <a:lnTo>
                  <a:pt x="89837" y="386215"/>
                </a:lnTo>
                <a:cubicBezTo>
                  <a:pt x="89837" y="363653"/>
                  <a:pt x="102749" y="343776"/>
                  <a:pt x="122116" y="334644"/>
                </a:cubicBezTo>
                <a:close/>
                <a:moveTo>
                  <a:pt x="290503" y="307261"/>
                </a:moveTo>
                <a:cubicBezTo>
                  <a:pt x="352907" y="322839"/>
                  <a:pt x="399172" y="378704"/>
                  <a:pt x="399172" y="446387"/>
                </a:cubicBezTo>
                <a:lnTo>
                  <a:pt x="399172" y="563490"/>
                </a:lnTo>
                <a:lnTo>
                  <a:pt x="391103" y="566713"/>
                </a:lnTo>
                <a:cubicBezTo>
                  <a:pt x="373888" y="571547"/>
                  <a:pt x="356673" y="576382"/>
                  <a:pt x="339996" y="580142"/>
                </a:cubicBezTo>
                <a:lnTo>
                  <a:pt x="339996" y="386225"/>
                </a:lnTo>
                <a:cubicBezTo>
                  <a:pt x="339996" y="351846"/>
                  <a:pt x="320091" y="321765"/>
                  <a:pt x="290503" y="307261"/>
                </a:cubicBezTo>
                <a:close/>
                <a:moveTo>
                  <a:pt x="108669" y="307261"/>
                </a:moveTo>
                <a:cubicBezTo>
                  <a:pt x="79619" y="321763"/>
                  <a:pt x="59714" y="351841"/>
                  <a:pt x="59714" y="386216"/>
                </a:cubicBezTo>
                <a:lnTo>
                  <a:pt x="59714" y="578501"/>
                </a:lnTo>
                <a:cubicBezTo>
                  <a:pt x="43037" y="575278"/>
                  <a:pt x="25822" y="570982"/>
                  <a:pt x="8607" y="565073"/>
                </a:cubicBezTo>
                <a:lnTo>
                  <a:pt x="0" y="562925"/>
                </a:lnTo>
                <a:lnTo>
                  <a:pt x="0" y="445298"/>
                </a:lnTo>
                <a:cubicBezTo>
                  <a:pt x="0" y="378697"/>
                  <a:pt x="46265" y="322837"/>
                  <a:pt x="108669" y="307261"/>
                </a:cubicBezTo>
                <a:close/>
                <a:moveTo>
                  <a:pt x="164577" y="302942"/>
                </a:moveTo>
                <a:lnTo>
                  <a:pt x="234508" y="302942"/>
                </a:lnTo>
                <a:lnTo>
                  <a:pt x="244190" y="320670"/>
                </a:lnTo>
                <a:cubicBezTo>
                  <a:pt x="246342" y="324431"/>
                  <a:pt x="246880" y="328729"/>
                  <a:pt x="246880" y="333027"/>
                </a:cubicBezTo>
                <a:lnTo>
                  <a:pt x="246880" y="391584"/>
                </a:lnTo>
                <a:cubicBezTo>
                  <a:pt x="246880" y="407701"/>
                  <a:pt x="233970" y="420594"/>
                  <a:pt x="218370" y="420594"/>
                </a:cubicBezTo>
                <a:lnTo>
                  <a:pt x="180715" y="420594"/>
                </a:lnTo>
                <a:cubicBezTo>
                  <a:pt x="165115" y="420594"/>
                  <a:pt x="152205" y="407701"/>
                  <a:pt x="152205" y="391584"/>
                </a:cubicBezTo>
                <a:lnTo>
                  <a:pt x="152205" y="333027"/>
                </a:lnTo>
                <a:cubicBezTo>
                  <a:pt x="152205" y="328729"/>
                  <a:pt x="152743" y="324968"/>
                  <a:pt x="154895" y="320670"/>
                </a:cubicBezTo>
                <a:close/>
                <a:moveTo>
                  <a:pt x="310956" y="171382"/>
                </a:moveTo>
                <a:cubicBezTo>
                  <a:pt x="311494" y="174604"/>
                  <a:pt x="311494" y="178901"/>
                  <a:pt x="311494" y="183198"/>
                </a:cubicBezTo>
                <a:cubicBezTo>
                  <a:pt x="311494" y="244961"/>
                  <a:pt x="261463" y="294908"/>
                  <a:pt x="199058" y="294908"/>
                </a:cubicBezTo>
                <a:cubicBezTo>
                  <a:pt x="137191" y="294908"/>
                  <a:pt x="87160" y="244961"/>
                  <a:pt x="87160" y="183198"/>
                </a:cubicBezTo>
                <a:cubicBezTo>
                  <a:pt x="87160" y="180512"/>
                  <a:pt x="87698" y="176753"/>
                  <a:pt x="87698" y="174067"/>
                </a:cubicBezTo>
                <a:lnTo>
                  <a:pt x="147413" y="198236"/>
                </a:lnTo>
                <a:lnTo>
                  <a:pt x="247475" y="198236"/>
                </a:lnTo>
                <a:close/>
                <a:moveTo>
                  <a:pt x="158143" y="518"/>
                </a:moveTo>
                <a:lnTo>
                  <a:pt x="158143" y="51557"/>
                </a:lnTo>
                <a:cubicBezTo>
                  <a:pt x="158143" y="81106"/>
                  <a:pt x="175356" y="104745"/>
                  <a:pt x="199563" y="104745"/>
                </a:cubicBezTo>
                <a:cubicBezTo>
                  <a:pt x="223770" y="104745"/>
                  <a:pt x="240983" y="80032"/>
                  <a:pt x="240983" y="51557"/>
                </a:cubicBezTo>
                <a:lnTo>
                  <a:pt x="240983" y="518"/>
                </a:lnTo>
                <a:cubicBezTo>
                  <a:pt x="285631" y="16636"/>
                  <a:pt x="317907" y="58004"/>
                  <a:pt x="322210" y="118176"/>
                </a:cubicBezTo>
                <a:lnTo>
                  <a:pt x="329203" y="125161"/>
                </a:lnTo>
                <a:lnTo>
                  <a:pt x="322748" y="146651"/>
                </a:lnTo>
                <a:lnTo>
                  <a:pt x="248514" y="176737"/>
                </a:lnTo>
                <a:lnTo>
                  <a:pt x="150074" y="176737"/>
                </a:lnTo>
                <a:lnTo>
                  <a:pt x="75302" y="146651"/>
                </a:lnTo>
                <a:lnTo>
                  <a:pt x="68847" y="125161"/>
                </a:lnTo>
                <a:lnTo>
                  <a:pt x="76378" y="118176"/>
                </a:lnTo>
                <a:cubicBezTo>
                  <a:pt x="81219" y="58004"/>
                  <a:pt x="113495" y="16636"/>
                  <a:pt x="158143" y="518"/>
                </a:cubicBezTo>
                <a:close/>
                <a:moveTo>
                  <a:pt x="171641" y="0"/>
                </a:moveTo>
                <a:lnTo>
                  <a:pt x="199585" y="0"/>
                </a:lnTo>
                <a:lnTo>
                  <a:pt x="227530" y="0"/>
                </a:lnTo>
                <a:lnTo>
                  <a:pt x="227530" y="51587"/>
                </a:lnTo>
                <a:cubicBezTo>
                  <a:pt x="227530" y="70933"/>
                  <a:pt x="218394" y="87591"/>
                  <a:pt x="199585" y="87591"/>
                </a:cubicBezTo>
                <a:cubicBezTo>
                  <a:pt x="180777" y="87591"/>
                  <a:pt x="171641" y="70933"/>
                  <a:pt x="171641" y="51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0" name="iconfont-11910-5478353">
            <a:extLst>
              <a:ext uri="{FF2B5EF4-FFF2-40B4-BE49-F238E27FC236}">
                <a16:creationId xmlns:a16="http://schemas.microsoft.com/office/drawing/2014/main" id="{525DDFAD-D3FD-45DE-9F3C-A9B75C7186EE}"/>
              </a:ext>
            </a:extLst>
          </p:cNvPr>
          <p:cNvSpPr>
            <a:spLocks noChangeAspect="1"/>
          </p:cNvSpPr>
          <p:nvPr/>
        </p:nvSpPr>
        <p:spPr bwMode="auto">
          <a:xfrm>
            <a:off x="4473252" y="2311998"/>
            <a:ext cx="315067" cy="314515"/>
          </a:xfrm>
          <a:custGeom>
            <a:avLst/>
            <a:gdLst>
              <a:gd name="T0" fmla="*/ 4200 w 4400"/>
              <a:gd name="T1" fmla="*/ 800 h 4400"/>
              <a:gd name="T2" fmla="*/ 3600 w 4400"/>
              <a:gd name="T3" fmla="*/ 800 h 4400"/>
              <a:gd name="T4" fmla="*/ 3600 w 4400"/>
              <a:gd name="T5" fmla="*/ 200 h 4400"/>
              <a:gd name="T6" fmla="*/ 3400 w 4400"/>
              <a:gd name="T7" fmla="*/ 0 h 4400"/>
              <a:gd name="T8" fmla="*/ 3200 w 4400"/>
              <a:gd name="T9" fmla="*/ 200 h 4400"/>
              <a:gd name="T10" fmla="*/ 3200 w 4400"/>
              <a:gd name="T11" fmla="*/ 800 h 4400"/>
              <a:gd name="T12" fmla="*/ 1200 w 4400"/>
              <a:gd name="T13" fmla="*/ 800 h 4400"/>
              <a:gd name="T14" fmla="*/ 1200 w 4400"/>
              <a:gd name="T15" fmla="*/ 200 h 4400"/>
              <a:gd name="T16" fmla="*/ 1000 w 4400"/>
              <a:gd name="T17" fmla="*/ 0 h 4400"/>
              <a:gd name="T18" fmla="*/ 800 w 4400"/>
              <a:gd name="T19" fmla="*/ 200 h 4400"/>
              <a:gd name="T20" fmla="*/ 800 w 4400"/>
              <a:gd name="T21" fmla="*/ 800 h 4400"/>
              <a:gd name="T22" fmla="*/ 200 w 4400"/>
              <a:gd name="T23" fmla="*/ 800 h 4400"/>
              <a:gd name="T24" fmla="*/ 0 w 4400"/>
              <a:gd name="T25" fmla="*/ 1000 h 4400"/>
              <a:gd name="T26" fmla="*/ 0 w 4400"/>
              <a:gd name="T27" fmla="*/ 4200 h 4400"/>
              <a:gd name="T28" fmla="*/ 200 w 4400"/>
              <a:gd name="T29" fmla="*/ 4400 h 4400"/>
              <a:gd name="T30" fmla="*/ 4200 w 4400"/>
              <a:gd name="T31" fmla="*/ 4400 h 4400"/>
              <a:gd name="T32" fmla="*/ 4400 w 4400"/>
              <a:gd name="T33" fmla="*/ 4200 h 4400"/>
              <a:gd name="T34" fmla="*/ 4400 w 4400"/>
              <a:gd name="T35" fmla="*/ 1000 h 4400"/>
              <a:gd name="T36" fmla="*/ 4341 w 4400"/>
              <a:gd name="T37" fmla="*/ 858 h 4400"/>
              <a:gd name="T38" fmla="*/ 4200 w 4400"/>
              <a:gd name="T39" fmla="*/ 800 h 4400"/>
              <a:gd name="T40" fmla="*/ 1800 w 4400"/>
              <a:gd name="T41" fmla="*/ 3600 h 4400"/>
              <a:gd name="T42" fmla="*/ 1000 w 4400"/>
              <a:gd name="T43" fmla="*/ 3600 h 4400"/>
              <a:gd name="T44" fmla="*/ 800 w 4400"/>
              <a:gd name="T45" fmla="*/ 3400 h 4400"/>
              <a:gd name="T46" fmla="*/ 1000 w 4400"/>
              <a:gd name="T47" fmla="*/ 3200 h 4400"/>
              <a:gd name="T48" fmla="*/ 1800 w 4400"/>
              <a:gd name="T49" fmla="*/ 3200 h 4400"/>
              <a:gd name="T50" fmla="*/ 2000 w 4400"/>
              <a:gd name="T51" fmla="*/ 3400 h 4400"/>
              <a:gd name="T52" fmla="*/ 1800 w 4400"/>
              <a:gd name="T53" fmla="*/ 3600 h 4400"/>
              <a:gd name="T54" fmla="*/ 1800 w 4400"/>
              <a:gd name="T55" fmla="*/ 2800 h 4400"/>
              <a:gd name="T56" fmla="*/ 1000 w 4400"/>
              <a:gd name="T57" fmla="*/ 2800 h 4400"/>
              <a:gd name="T58" fmla="*/ 800 w 4400"/>
              <a:gd name="T59" fmla="*/ 2600 h 4400"/>
              <a:gd name="T60" fmla="*/ 1000 w 4400"/>
              <a:gd name="T61" fmla="*/ 2400 h 4400"/>
              <a:gd name="T62" fmla="*/ 1800 w 4400"/>
              <a:gd name="T63" fmla="*/ 2400 h 4400"/>
              <a:gd name="T64" fmla="*/ 2000 w 4400"/>
              <a:gd name="T65" fmla="*/ 2600 h 4400"/>
              <a:gd name="T66" fmla="*/ 1800 w 4400"/>
              <a:gd name="T67" fmla="*/ 2800 h 4400"/>
              <a:gd name="T68" fmla="*/ 1800 w 4400"/>
              <a:gd name="T69" fmla="*/ 2000 h 4400"/>
              <a:gd name="T70" fmla="*/ 1000 w 4400"/>
              <a:gd name="T71" fmla="*/ 2000 h 4400"/>
              <a:gd name="T72" fmla="*/ 800 w 4400"/>
              <a:gd name="T73" fmla="*/ 1800 h 4400"/>
              <a:gd name="T74" fmla="*/ 1000 w 4400"/>
              <a:gd name="T75" fmla="*/ 1600 h 4400"/>
              <a:gd name="T76" fmla="*/ 1800 w 4400"/>
              <a:gd name="T77" fmla="*/ 1600 h 4400"/>
              <a:gd name="T78" fmla="*/ 2000 w 4400"/>
              <a:gd name="T79" fmla="*/ 1800 h 4400"/>
              <a:gd name="T80" fmla="*/ 1800 w 4400"/>
              <a:gd name="T81" fmla="*/ 2000 h 4400"/>
              <a:gd name="T82" fmla="*/ 3400 w 4400"/>
              <a:gd name="T83" fmla="*/ 3600 h 4400"/>
              <a:gd name="T84" fmla="*/ 2600 w 4400"/>
              <a:gd name="T85" fmla="*/ 3600 h 4400"/>
              <a:gd name="T86" fmla="*/ 2400 w 4400"/>
              <a:gd name="T87" fmla="*/ 3400 h 4400"/>
              <a:gd name="T88" fmla="*/ 2600 w 4400"/>
              <a:gd name="T89" fmla="*/ 3200 h 4400"/>
              <a:gd name="T90" fmla="*/ 3400 w 4400"/>
              <a:gd name="T91" fmla="*/ 3200 h 4400"/>
              <a:gd name="T92" fmla="*/ 3600 w 4400"/>
              <a:gd name="T93" fmla="*/ 3400 h 4400"/>
              <a:gd name="T94" fmla="*/ 3400 w 4400"/>
              <a:gd name="T95" fmla="*/ 3600 h 4400"/>
              <a:gd name="T96" fmla="*/ 3400 w 4400"/>
              <a:gd name="T97" fmla="*/ 2800 h 4400"/>
              <a:gd name="T98" fmla="*/ 2600 w 4400"/>
              <a:gd name="T99" fmla="*/ 2800 h 4400"/>
              <a:gd name="T100" fmla="*/ 2400 w 4400"/>
              <a:gd name="T101" fmla="*/ 2600 h 4400"/>
              <a:gd name="T102" fmla="*/ 2600 w 4400"/>
              <a:gd name="T103" fmla="*/ 2400 h 4400"/>
              <a:gd name="T104" fmla="*/ 3400 w 4400"/>
              <a:gd name="T105" fmla="*/ 2400 h 4400"/>
              <a:gd name="T106" fmla="*/ 3600 w 4400"/>
              <a:gd name="T107" fmla="*/ 2600 h 4400"/>
              <a:gd name="T108" fmla="*/ 3400 w 4400"/>
              <a:gd name="T109" fmla="*/ 2800 h 4400"/>
              <a:gd name="T110" fmla="*/ 3400 w 4400"/>
              <a:gd name="T111" fmla="*/ 2000 h 4400"/>
              <a:gd name="T112" fmla="*/ 2600 w 4400"/>
              <a:gd name="T113" fmla="*/ 2000 h 4400"/>
              <a:gd name="T114" fmla="*/ 2400 w 4400"/>
              <a:gd name="T115" fmla="*/ 1800 h 4400"/>
              <a:gd name="T116" fmla="*/ 2600 w 4400"/>
              <a:gd name="T117" fmla="*/ 1600 h 4400"/>
              <a:gd name="T118" fmla="*/ 3400 w 4400"/>
              <a:gd name="T119" fmla="*/ 1600 h 4400"/>
              <a:gd name="T120" fmla="*/ 3600 w 4400"/>
              <a:gd name="T121" fmla="*/ 1800 h 4400"/>
              <a:gd name="T122" fmla="*/ 3400 w 4400"/>
              <a:gd name="T123" fmla="*/ 2000 h 4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400" h="4400">
                <a:moveTo>
                  <a:pt x="4200" y="800"/>
                </a:moveTo>
                <a:lnTo>
                  <a:pt x="3600" y="800"/>
                </a:lnTo>
                <a:lnTo>
                  <a:pt x="3600" y="200"/>
                </a:lnTo>
                <a:cubicBezTo>
                  <a:pt x="3600" y="90"/>
                  <a:pt x="3510" y="0"/>
                  <a:pt x="3400" y="0"/>
                </a:cubicBezTo>
                <a:cubicBezTo>
                  <a:pt x="3290" y="0"/>
                  <a:pt x="3200" y="90"/>
                  <a:pt x="3200" y="200"/>
                </a:cubicBezTo>
                <a:lnTo>
                  <a:pt x="3200" y="800"/>
                </a:lnTo>
                <a:lnTo>
                  <a:pt x="1200" y="800"/>
                </a:lnTo>
                <a:lnTo>
                  <a:pt x="1200" y="200"/>
                </a:lnTo>
                <a:cubicBezTo>
                  <a:pt x="1200" y="90"/>
                  <a:pt x="1110" y="0"/>
                  <a:pt x="1000" y="0"/>
                </a:cubicBezTo>
                <a:cubicBezTo>
                  <a:pt x="890" y="0"/>
                  <a:pt x="800" y="90"/>
                  <a:pt x="800" y="200"/>
                </a:cubicBezTo>
                <a:lnTo>
                  <a:pt x="800" y="800"/>
                </a:lnTo>
                <a:lnTo>
                  <a:pt x="200" y="800"/>
                </a:lnTo>
                <a:cubicBezTo>
                  <a:pt x="90" y="800"/>
                  <a:pt x="0" y="890"/>
                  <a:pt x="0" y="1000"/>
                </a:cubicBezTo>
                <a:lnTo>
                  <a:pt x="0" y="4200"/>
                </a:lnTo>
                <a:cubicBezTo>
                  <a:pt x="0" y="4310"/>
                  <a:pt x="90" y="4400"/>
                  <a:pt x="200" y="4400"/>
                </a:cubicBezTo>
                <a:lnTo>
                  <a:pt x="4200" y="4400"/>
                </a:lnTo>
                <a:cubicBezTo>
                  <a:pt x="4310" y="4400"/>
                  <a:pt x="4400" y="4310"/>
                  <a:pt x="4400" y="4200"/>
                </a:cubicBezTo>
                <a:lnTo>
                  <a:pt x="4400" y="1000"/>
                </a:lnTo>
                <a:cubicBezTo>
                  <a:pt x="4400" y="947"/>
                  <a:pt x="4379" y="896"/>
                  <a:pt x="4341" y="858"/>
                </a:cubicBezTo>
                <a:cubicBezTo>
                  <a:pt x="4304" y="821"/>
                  <a:pt x="4253" y="800"/>
                  <a:pt x="4200" y="800"/>
                </a:cubicBezTo>
                <a:close/>
                <a:moveTo>
                  <a:pt x="1800" y="3600"/>
                </a:moveTo>
                <a:lnTo>
                  <a:pt x="1000" y="3600"/>
                </a:lnTo>
                <a:cubicBezTo>
                  <a:pt x="890" y="3600"/>
                  <a:pt x="800" y="3511"/>
                  <a:pt x="800" y="3400"/>
                </a:cubicBezTo>
                <a:cubicBezTo>
                  <a:pt x="800" y="3290"/>
                  <a:pt x="890" y="3200"/>
                  <a:pt x="1000" y="3200"/>
                </a:cubicBezTo>
                <a:lnTo>
                  <a:pt x="1800" y="3200"/>
                </a:lnTo>
                <a:cubicBezTo>
                  <a:pt x="1910" y="3200"/>
                  <a:pt x="2000" y="3290"/>
                  <a:pt x="2000" y="3400"/>
                </a:cubicBezTo>
                <a:cubicBezTo>
                  <a:pt x="2000" y="3511"/>
                  <a:pt x="1910" y="3600"/>
                  <a:pt x="1800" y="3600"/>
                </a:cubicBezTo>
                <a:close/>
                <a:moveTo>
                  <a:pt x="1800" y="2800"/>
                </a:moveTo>
                <a:lnTo>
                  <a:pt x="1000" y="2800"/>
                </a:lnTo>
                <a:cubicBezTo>
                  <a:pt x="890" y="2800"/>
                  <a:pt x="800" y="2711"/>
                  <a:pt x="800" y="2600"/>
                </a:cubicBezTo>
                <a:cubicBezTo>
                  <a:pt x="800" y="2490"/>
                  <a:pt x="890" y="2400"/>
                  <a:pt x="1000" y="2400"/>
                </a:cubicBezTo>
                <a:lnTo>
                  <a:pt x="1800" y="2400"/>
                </a:lnTo>
                <a:cubicBezTo>
                  <a:pt x="1910" y="2400"/>
                  <a:pt x="2000" y="2490"/>
                  <a:pt x="2000" y="2600"/>
                </a:cubicBezTo>
                <a:cubicBezTo>
                  <a:pt x="2000" y="2711"/>
                  <a:pt x="1910" y="2800"/>
                  <a:pt x="1800" y="2800"/>
                </a:cubicBezTo>
                <a:close/>
                <a:moveTo>
                  <a:pt x="1800" y="2000"/>
                </a:moveTo>
                <a:lnTo>
                  <a:pt x="1000" y="2000"/>
                </a:lnTo>
                <a:cubicBezTo>
                  <a:pt x="890" y="2000"/>
                  <a:pt x="800" y="1911"/>
                  <a:pt x="800" y="1800"/>
                </a:cubicBezTo>
                <a:cubicBezTo>
                  <a:pt x="800" y="1690"/>
                  <a:pt x="890" y="1600"/>
                  <a:pt x="1000" y="1600"/>
                </a:cubicBezTo>
                <a:lnTo>
                  <a:pt x="1800" y="1600"/>
                </a:lnTo>
                <a:cubicBezTo>
                  <a:pt x="1910" y="1600"/>
                  <a:pt x="2000" y="1690"/>
                  <a:pt x="2000" y="1800"/>
                </a:cubicBezTo>
                <a:cubicBezTo>
                  <a:pt x="2000" y="1911"/>
                  <a:pt x="1910" y="2000"/>
                  <a:pt x="1800" y="2000"/>
                </a:cubicBezTo>
                <a:close/>
                <a:moveTo>
                  <a:pt x="3400" y="3600"/>
                </a:moveTo>
                <a:lnTo>
                  <a:pt x="2600" y="3600"/>
                </a:lnTo>
                <a:cubicBezTo>
                  <a:pt x="2490" y="3600"/>
                  <a:pt x="2400" y="3511"/>
                  <a:pt x="2400" y="3400"/>
                </a:cubicBezTo>
                <a:cubicBezTo>
                  <a:pt x="2400" y="3290"/>
                  <a:pt x="2490" y="3200"/>
                  <a:pt x="2600" y="3200"/>
                </a:cubicBezTo>
                <a:lnTo>
                  <a:pt x="3400" y="3200"/>
                </a:lnTo>
                <a:cubicBezTo>
                  <a:pt x="3510" y="3200"/>
                  <a:pt x="3600" y="3290"/>
                  <a:pt x="3600" y="3400"/>
                </a:cubicBezTo>
                <a:cubicBezTo>
                  <a:pt x="3600" y="3511"/>
                  <a:pt x="3510" y="3600"/>
                  <a:pt x="3400" y="3600"/>
                </a:cubicBezTo>
                <a:close/>
                <a:moveTo>
                  <a:pt x="3400" y="2800"/>
                </a:moveTo>
                <a:lnTo>
                  <a:pt x="2600" y="2800"/>
                </a:lnTo>
                <a:cubicBezTo>
                  <a:pt x="2490" y="2800"/>
                  <a:pt x="2400" y="2711"/>
                  <a:pt x="2400" y="2600"/>
                </a:cubicBezTo>
                <a:cubicBezTo>
                  <a:pt x="2400" y="2490"/>
                  <a:pt x="2490" y="2400"/>
                  <a:pt x="2600" y="2400"/>
                </a:cubicBezTo>
                <a:lnTo>
                  <a:pt x="3400" y="2400"/>
                </a:lnTo>
                <a:cubicBezTo>
                  <a:pt x="3510" y="2400"/>
                  <a:pt x="3600" y="2490"/>
                  <a:pt x="3600" y="2600"/>
                </a:cubicBezTo>
                <a:cubicBezTo>
                  <a:pt x="3600" y="2711"/>
                  <a:pt x="3510" y="2800"/>
                  <a:pt x="3400" y="2800"/>
                </a:cubicBezTo>
                <a:close/>
                <a:moveTo>
                  <a:pt x="3400" y="2000"/>
                </a:moveTo>
                <a:lnTo>
                  <a:pt x="2600" y="2000"/>
                </a:lnTo>
                <a:cubicBezTo>
                  <a:pt x="2490" y="2000"/>
                  <a:pt x="2400" y="1911"/>
                  <a:pt x="2400" y="1800"/>
                </a:cubicBezTo>
                <a:cubicBezTo>
                  <a:pt x="2400" y="1690"/>
                  <a:pt x="2490" y="1600"/>
                  <a:pt x="2600" y="1600"/>
                </a:cubicBezTo>
                <a:lnTo>
                  <a:pt x="3400" y="1600"/>
                </a:lnTo>
                <a:cubicBezTo>
                  <a:pt x="3510" y="1600"/>
                  <a:pt x="3600" y="1690"/>
                  <a:pt x="3600" y="1800"/>
                </a:cubicBezTo>
                <a:cubicBezTo>
                  <a:pt x="3600" y="1911"/>
                  <a:pt x="3510" y="2000"/>
                  <a:pt x="3400" y="20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warehouse-clipboard_73490">
            <a:extLst>
              <a:ext uri="{FF2B5EF4-FFF2-40B4-BE49-F238E27FC236}">
                <a16:creationId xmlns:a16="http://schemas.microsoft.com/office/drawing/2014/main" id="{21F68BED-0150-4CFA-89C5-616A4D1258A3}"/>
              </a:ext>
            </a:extLst>
          </p:cNvPr>
          <p:cNvSpPr>
            <a:spLocks noChangeAspect="1"/>
          </p:cNvSpPr>
          <p:nvPr/>
        </p:nvSpPr>
        <p:spPr bwMode="auto">
          <a:xfrm>
            <a:off x="7417525" y="2252522"/>
            <a:ext cx="278106" cy="433466"/>
          </a:xfrm>
          <a:custGeom>
            <a:avLst/>
            <a:gdLst>
              <a:gd name="T0" fmla="*/ 1333 w 1847"/>
              <a:gd name="T1" fmla="*/ 333 h 2883"/>
              <a:gd name="T2" fmla="*/ 1333 w 1847"/>
              <a:gd name="T3" fmla="*/ 672 h 2883"/>
              <a:gd name="T4" fmla="*/ 514 w 1847"/>
              <a:gd name="T5" fmla="*/ 672 h 2883"/>
              <a:gd name="T6" fmla="*/ 514 w 1847"/>
              <a:gd name="T7" fmla="*/ 333 h 2883"/>
              <a:gd name="T8" fmla="*/ 643 w 1847"/>
              <a:gd name="T9" fmla="*/ 333 h 2883"/>
              <a:gd name="T10" fmla="*/ 639 w 1847"/>
              <a:gd name="T11" fmla="*/ 285 h 2883"/>
              <a:gd name="T12" fmla="*/ 924 w 1847"/>
              <a:gd name="T13" fmla="*/ 0 h 2883"/>
              <a:gd name="T14" fmla="*/ 1208 w 1847"/>
              <a:gd name="T15" fmla="*/ 285 h 2883"/>
              <a:gd name="T16" fmla="*/ 1204 w 1847"/>
              <a:gd name="T17" fmla="*/ 333 h 2883"/>
              <a:gd name="T18" fmla="*/ 1333 w 1847"/>
              <a:gd name="T19" fmla="*/ 333 h 2883"/>
              <a:gd name="T20" fmla="*/ 1847 w 1847"/>
              <a:gd name="T21" fmla="*/ 572 h 2883"/>
              <a:gd name="T22" fmla="*/ 1847 w 1847"/>
              <a:gd name="T23" fmla="*/ 2816 h 2883"/>
              <a:gd name="T24" fmla="*/ 1780 w 1847"/>
              <a:gd name="T25" fmla="*/ 2883 h 2883"/>
              <a:gd name="T26" fmla="*/ 67 w 1847"/>
              <a:gd name="T27" fmla="*/ 2883 h 2883"/>
              <a:gd name="T28" fmla="*/ 0 w 1847"/>
              <a:gd name="T29" fmla="*/ 2816 h 2883"/>
              <a:gd name="T30" fmla="*/ 0 w 1847"/>
              <a:gd name="T31" fmla="*/ 572 h 2883"/>
              <a:gd name="T32" fmla="*/ 67 w 1847"/>
              <a:gd name="T33" fmla="*/ 505 h 2883"/>
              <a:gd name="T34" fmla="*/ 381 w 1847"/>
              <a:gd name="T35" fmla="*/ 505 h 2883"/>
              <a:gd name="T36" fmla="*/ 381 w 1847"/>
              <a:gd name="T37" fmla="*/ 739 h 2883"/>
              <a:gd name="T38" fmla="*/ 448 w 1847"/>
              <a:gd name="T39" fmla="*/ 806 h 2883"/>
              <a:gd name="T40" fmla="*/ 1399 w 1847"/>
              <a:gd name="T41" fmla="*/ 806 h 2883"/>
              <a:gd name="T42" fmla="*/ 1466 w 1847"/>
              <a:gd name="T43" fmla="*/ 739 h 2883"/>
              <a:gd name="T44" fmla="*/ 1466 w 1847"/>
              <a:gd name="T45" fmla="*/ 505 h 2883"/>
              <a:gd name="T46" fmla="*/ 1780 w 1847"/>
              <a:gd name="T47" fmla="*/ 505 h 2883"/>
              <a:gd name="T48" fmla="*/ 1847 w 1847"/>
              <a:gd name="T49" fmla="*/ 572 h 2883"/>
              <a:gd name="T50" fmla="*/ 1551 w 1847"/>
              <a:gd name="T51" fmla="*/ 2464 h 2883"/>
              <a:gd name="T52" fmla="*/ 1484 w 1847"/>
              <a:gd name="T53" fmla="*/ 2397 h 2883"/>
              <a:gd name="T54" fmla="*/ 363 w 1847"/>
              <a:gd name="T55" fmla="*/ 2397 h 2883"/>
              <a:gd name="T56" fmla="*/ 296 w 1847"/>
              <a:gd name="T57" fmla="*/ 2464 h 2883"/>
              <a:gd name="T58" fmla="*/ 363 w 1847"/>
              <a:gd name="T59" fmla="*/ 2531 h 2883"/>
              <a:gd name="T60" fmla="*/ 1484 w 1847"/>
              <a:gd name="T61" fmla="*/ 2531 h 2883"/>
              <a:gd name="T62" fmla="*/ 1551 w 1847"/>
              <a:gd name="T63" fmla="*/ 2464 h 2883"/>
              <a:gd name="T64" fmla="*/ 1551 w 1847"/>
              <a:gd name="T65" fmla="*/ 2054 h 2883"/>
              <a:gd name="T66" fmla="*/ 1484 w 1847"/>
              <a:gd name="T67" fmla="*/ 1987 h 2883"/>
              <a:gd name="T68" fmla="*/ 363 w 1847"/>
              <a:gd name="T69" fmla="*/ 1987 h 2883"/>
              <a:gd name="T70" fmla="*/ 296 w 1847"/>
              <a:gd name="T71" fmla="*/ 2054 h 2883"/>
              <a:gd name="T72" fmla="*/ 363 w 1847"/>
              <a:gd name="T73" fmla="*/ 2120 h 2883"/>
              <a:gd name="T74" fmla="*/ 1484 w 1847"/>
              <a:gd name="T75" fmla="*/ 2120 h 2883"/>
              <a:gd name="T76" fmla="*/ 1551 w 1847"/>
              <a:gd name="T77" fmla="*/ 2054 h 2883"/>
              <a:gd name="T78" fmla="*/ 1551 w 1847"/>
              <a:gd name="T79" fmla="*/ 1643 h 2883"/>
              <a:gd name="T80" fmla="*/ 1484 w 1847"/>
              <a:gd name="T81" fmla="*/ 1577 h 2883"/>
              <a:gd name="T82" fmla="*/ 363 w 1847"/>
              <a:gd name="T83" fmla="*/ 1577 h 2883"/>
              <a:gd name="T84" fmla="*/ 296 w 1847"/>
              <a:gd name="T85" fmla="*/ 1643 h 2883"/>
              <a:gd name="T86" fmla="*/ 363 w 1847"/>
              <a:gd name="T87" fmla="*/ 1710 h 2883"/>
              <a:gd name="T88" fmla="*/ 1484 w 1847"/>
              <a:gd name="T89" fmla="*/ 1710 h 2883"/>
              <a:gd name="T90" fmla="*/ 1551 w 1847"/>
              <a:gd name="T91" fmla="*/ 1643 h 2883"/>
              <a:gd name="T92" fmla="*/ 1551 w 1847"/>
              <a:gd name="T93" fmla="*/ 1233 h 2883"/>
              <a:gd name="T94" fmla="*/ 1484 w 1847"/>
              <a:gd name="T95" fmla="*/ 1166 h 2883"/>
              <a:gd name="T96" fmla="*/ 363 w 1847"/>
              <a:gd name="T97" fmla="*/ 1166 h 2883"/>
              <a:gd name="T98" fmla="*/ 296 w 1847"/>
              <a:gd name="T99" fmla="*/ 1233 h 2883"/>
              <a:gd name="T100" fmla="*/ 363 w 1847"/>
              <a:gd name="T101" fmla="*/ 1300 h 2883"/>
              <a:gd name="T102" fmla="*/ 1484 w 1847"/>
              <a:gd name="T103" fmla="*/ 1300 h 2883"/>
              <a:gd name="T104" fmla="*/ 1551 w 1847"/>
              <a:gd name="T105" fmla="*/ 1233 h 2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47" h="2883">
                <a:moveTo>
                  <a:pt x="1333" y="333"/>
                </a:moveTo>
                <a:lnTo>
                  <a:pt x="1333" y="672"/>
                </a:lnTo>
                <a:lnTo>
                  <a:pt x="514" y="672"/>
                </a:lnTo>
                <a:lnTo>
                  <a:pt x="514" y="333"/>
                </a:lnTo>
                <a:lnTo>
                  <a:pt x="643" y="333"/>
                </a:lnTo>
                <a:cubicBezTo>
                  <a:pt x="641" y="317"/>
                  <a:pt x="639" y="301"/>
                  <a:pt x="639" y="285"/>
                </a:cubicBezTo>
                <a:cubicBezTo>
                  <a:pt x="639" y="128"/>
                  <a:pt x="767" y="0"/>
                  <a:pt x="924" y="0"/>
                </a:cubicBezTo>
                <a:cubicBezTo>
                  <a:pt x="1081" y="0"/>
                  <a:pt x="1208" y="128"/>
                  <a:pt x="1208" y="285"/>
                </a:cubicBezTo>
                <a:cubicBezTo>
                  <a:pt x="1208" y="301"/>
                  <a:pt x="1206" y="317"/>
                  <a:pt x="1204" y="333"/>
                </a:cubicBezTo>
                <a:lnTo>
                  <a:pt x="1333" y="333"/>
                </a:lnTo>
                <a:close/>
                <a:moveTo>
                  <a:pt x="1847" y="572"/>
                </a:moveTo>
                <a:lnTo>
                  <a:pt x="1847" y="2816"/>
                </a:lnTo>
                <a:cubicBezTo>
                  <a:pt x="1847" y="2853"/>
                  <a:pt x="1817" y="2883"/>
                  <a:pt x="1780" y="2883"/>
                </a:cubicBezTo>
                <a:lnTo>
                  <a:pt x="67" y="2883"/>
                </a:lnTo>
                <a:cubicBezTo>
                  <a:pt x="30" y="2883"/>
                  <a:pt x="0" y="2853"/>
                  <a:pt x="0" y="2816"/>
                </a:cubicBezTo>
                <a:lnTo>
                  <a:pt x="0" y="572"/>
                </a:lnTo>
                <a:cubicBezTo>
                  <a:pt x="0" y="535"/>
                  <a:pt x="30" y="505"/>
                  <a:pt x="67" y="505"/>
                </a:cubicBezTo>
                <a:lnTo>
                  <a:pt x="381" y="505"/>
                </a:lnTo>
                <a:lnTo>
                  <a:pt x="381" y="739"/>
                </a:lnTo>
                <a:cubicBezTo>
                  <a:pt x="381" y="776"/>
                  <a:pt x="411" y="806"/>
                  <a:pt x="448" y="806"/>
                </a:cubicBezTo>
                <a:lnTo>
                  <a:pt x="1399" y="806"/>
                </a:lnTo>
                <a:cubicBezTo>
                  <a:pt x="1436" y="806"/>
                  <a:pt x="1466" y="776"/>
                  <a:pt x="1466" y="739"/>
                </a:cubicBezTo>
                <a:lnTo>
                  <a:pt x="1466" y="505"/>
                </a:lnTo>
                <a:lnTo>
                  <a:pt x="1780" y="505"/>
                </a:lnTo>
                <a:cubicBezTo>
                  <a:pt x="1817" y="505"/>
                  <a:pt x="1847" y="535"/>
                  <a:pt x="1847" y="572"/>
                </a:cubicBezTo>
                <a:close/>
                <a:moveTo>
                  <a:pt x="1551" y="2464"/>
                </a:moveTo>
                <a:cubicBezTo>
                  <a:pt x="1551" y="2427"/>
                  <a:pt x="1521" y="2397"/>
                  <a:pt x="1484" y="2397"/>
                </a:cubicBezTo>
                <a:lnTo>
                  <a:pt x="363" y="2397"/>
                </a:lnTo>
                <a:cubicBezTo>
                  <a:pt x="326" y="2397"/>
                  <a:pt x="296" y="2427"/>
                  <a:pt x="296" y="2464"/>
                </a:cubicBezTo>
                <a:cubicBezTo>
                  <a:pt x="296" y="2501"/>
                  <a:pt x="326" y="2531"/>
                  <a:pt x="363" y="2531"/>
                </a:cubicBezTo>
                <a:lnTo>
                  <a:pt x="1484" y="2531"/>
                </a:lnTo>
                <a:cubicBezTo>
                  <a:pt x="1521" y="2531"/>
                  <a:pt x="1551" y="2501"/>
                  <a:pt x="1551" y="2464"/>
                </a:cubicBezTo>
                <a:close/>
                <a:moveTo>
                  <a:pt x="1551" y="2054"/>
                </a:moveTo>
                <a:cubicBezTo>
                  <a:pt x="1551" y="2017"/>
                  <a:pt x="1521" y="1987"/>
                  <a:pt x="1484" y="1987"/>
                </a:cubicBezTo>
                <a:lnTo>
                  <a:pt x="363" y="1987"/>
                </a:lnTo>
                <a:cubicBezTo>
                  <a:pt x="326" y="1987"/>
                  <a:pt x="296" y="2017"/>
                  <a:pt x="296" y="2054"/>
                </a:cubicBezTo>
                <a:cubicBezTo>
                  <a:pt x="296" y="2090"/>
                  <a:pt x="326" y="2120"/>
                  <a:pt x="363" y="2120"/>
                </a:cubicBezTo>
                <a:lnTo>
                  <a:pt x="1484" y="2120"/>
                </a:lnTo>
                <a:cubicBezTo>
                  <a:pt x="1521" y="2120"/>
                  <a:pt x="1551" y="2090"/>
                  <a:pt x="1551" y="2054"/>
                </a:cubicBezTo>
                <a:close/>
                <a:moveTo>
                  <a:pt x="1551" y="1643"/>
                </a:moveTo>
                <a:cubicBezTo>
                  <a:pt x="1551" y="1606"/>
                  <a:pt x="1521" y="1577"/>
                  <a:pt x="1484" y="1577"/>
                </a:cubicBezTo>
                <a:lnTo>
                  <a:pt x="363" y="1577"/>
                </a:lnTo>
                <a:cubicBezTo>
                  <a:pt x="326" y="1577"/>
                  <a:pt x="296" y="1606"/>
                  <a:pt x="296" y="1643"/>
                </a:cubicBezTo>
                <a:cubicBezTo>
                  <a:pt x="296" y="1680"/>
                  <a:pt x="326" y="1710"/>
                  <a:pt x="363" y="1710"/>
                </a:cubicBezTo>
                <a:lnTo>
                  <a:pt x="1484" y="1710"/>
                </a:lnTo>
                <a:cubicBezTo>
                  <a:pt x="1521" y="1710"/>
                  <a:pt x="1551" y="1680"/>
                  <a:pt x="1551" y="1643"/>
                </a:cubicBezTo>
                <a:close/>
                <a:moveTo>
                  <a:pt x="1551" y="1233"/>
                </a:moveTo>
                <a:cubicBezTo>
                  <a:pt x="1551" y="1196"/>
                  <a:pt x="1521" y="1166"/>
                  <a:pt x="1484" y="1166"/>
                </a:cubicBezTo>
                <a:lnTo>
                  <a:pt x="363" y="1166"/>
                </a:lnTo>
                <a:cubicBezTo>
                  <a:pt x="326" y="1166"/>
                  <a:pt x="296" y="1196"/>
                  <a:pt x="296" y="1233"/>
                </a:cubicBezTo>
                <a:cubicBezTo>
                  <a:pt x="296" y="1270"/>
                  <a:pt x="326" y="1300"/>
                  <a:pt x="363" y="1300"/>
                </a:cubicBezTo>
                <a:lnTo>
                  <a:pt x="1484" y="1300"/>
                </a:lnTo>
                <a:cubicBezTo>
                  <a:pt x="1521" y="1300"/>
                  <a:pt x="1551" y="1270"/>
                  <a:pt x="1551" y="12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9" name="iconfont-1043-249785">
            <a:extLst>
              <a:ext uri="{FF2B5EF4-FFF2-40B4-BE49-F238E27FC236}">
                <a16:creationId xmlns:a16="http://schemas.microsoft.com/office/drawing/2014/main" id="{45A1CFDD-A4FF-4FD7-932C-E9B5B1A170F5}"/>
              </a:ext>
            </a:extLst>
          </p:cNvPr>
          <p:cNvSpPr>
            <a:spLocks noChangeAspect="1"/>
          </p:cNvSpPr>
          <p:nvPr/>
        </p:nvSpPr>
        <p:spPr bwMode="auto">
          <a:xfrm>
            <a:off x="10311708" y="2293733"/>
            <a:ext cx="359873" cy="376444"/>
          </a:xfrm>
          <a:custGeom>
            <a:avLst/>
            <a:gdLst>
              <a:gd name="T0" fmla="*/ 12103 w 12259"/>
              <a:gd name="T1" fmla="*/ 2207 h 12824"/>
              <a:gd name="T2" fmla="*/ 6109 w 12259"/>
              <a:gd name="T3" fmla="*/ 0 h 12824"/>
              <a:gd name="T4" fmla="*/ 6041 w 12259"/>
              <a:gd name="T5" fmla="*/ 0 h 12824"/>
              <a:gd name="T6" fmla="*/ 159 w 12259"/>
              <a:gd name="T7" fmla="*/ 2207 h 12824"/>
              <a:gd name="T8" fmla="*/ 1601 w 12259"/>
              <a:gd name="T9" fmla="*/ 9955 h 12824"/>
              <a:gd name="T10" fmla="*/ 6029 w 12259"/>
              <a:gd name="T11" fmla="*/ 12778 h 12824"/>
              <a:gd name="T12" fmla="*/ 6188 w 12259"/>
              <a:gd name="T13" fmla="*/ 12783 h 12824"/>
              <a:gd name="T14" fmla="*/ 10660 w 12259"/>
              <a:gd name="T15" fmla="*/ 9955 h 12824"/>
              <a:gd name="T16" fmla="*/ 12103 w 12259"/>
              <a:gd name="T17" fmla="*/ 2207 h 12824"/>
              <a:gd name="T18" fmla="*/ 8515 w 12259"/>
              <a:gd name="T19" fmla="*/ 5990 h 12824"/>
              <a:gd name="T20" fmla="*/ 6586 w 12259"/>
              <a:gd name="T21" fmla="*/ 5990 h 12824"/>
              <a:gd name="T22" fmla="*/ 6586 w 12259"/>
              <a:gd name="T23" fmla="*/ 6893 h 12824"/>
              <a:gd name="T24" fmla="*/ 8515 w 12259"/>
              <a:gd name="T25" fmla="*/ 6893 h 12824"/>
              <a:gd name="T26" fmla="*/ 8515 w 12259"/>
              <a:gd name="T27" fmla="*/ 7642 h 12824"/>
              <a:gd name="T28" fmla="*/ 6586 w 12259"/>
              <a:gd name="T29" fmla="*/ 7642 h 12824"/>
              <a:gd name="T30" fmla="*/ 6586 w 12259"/>
              <a:gd name="T31" fmla="*/ 9364 h 12824"/>
              <a:gd name="T32" fmla="*/ 5670 w 12259"/>
              <a:gd name="T33" fmla="*/ 9364 h 12824"/>
              <a:gd name="T34" fmla="*/ 5670 w 12259"/>
              <a:gd name="T35" fmla="*/ 7642 h 12824"/>
              <a:gd name="T36" fmla="*/ 3757 w 12259"/>
              <a:gd name="T37" fmla="*/ 7642 h 12824"/>
              <a:gd name="T38" fmla="*/ 3757 w 12259"/>
              <a:gd name="T39" fmla="*/ 6893 h 12824"/>
              <a:gd name="T40" fmla="*/ 5670 w 12259"/>
              <a:gd name="T41" fmla="*/ 6893 h 12824"/>
              <a:gd name="T42" fmla="*/ 5670 w 12259"/>
              <a:gd name="T43" fmla="*/ 5990 h 12824"/>
              <a:gd name="T44" fmla="*/ 3757 w 12259"/>
              <a:gd name="T45" fmla="*/ 5990 h 12824"/>
              <a:gd name="T46" fmla="*/ 3757 w 12259"/>
              <a:gd name="T47" fmla="*/ 5233 h 12824"/>
              <a:gd name="T48" fmla="*/ 5312 w 12259"/>
              <a:gd name="T49" fmla="*/ 5233 h 12824"/>
              <a:gd name="T50" fmla="*/ 4299 w 12259"/>
              <a:gd name="T51" fmla="*/ 3429 h 12824"/>
              <a:gd name="T52" fmla="*/ 5302 w 12259"/>
              <a:gd name="T53" fmla="*/ 3429 h 12824"/>
              <a:gd name="T54" fmla="*/ 6130 w 12259"/>
              <a:gd name="T55" fmla="*/ 5025 h 12824"/>
              <a:gd name="T56" fmla="*/ 6970 w 12259"/>
              <a:gd name="T57" fmla="*/ 3429 h 12824"/>
              <a:gd name="T58" fmla="*/ 7974 w 12259"/>
              <a:gd name="T59" fmla="*/ 3429 h 12824"/>
              <a:gd name="T60" fmla="*/ 6947 w 12259"/>
              <a:gd name="T61" fmla="*/ 5233 h 12824"/>
              <a:gd name="T62" fmla="*/ 8515 w 12259"/>
              <a:gd name="T63" fmla="*/ 5233 h 12824"/>
              <a:gd name="T64" fmla="*/ 8515 w 12259"/>
              <a:gd name="T65" fmla="*/ 5990 h 12824"/>
              <a:gd name="T66" fmla="*/ 8515 w 12259"/>
              <a:gd name="T67" fmla="*/ 5990 h 12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259" h="12824">
                <a:moveTo>
                  <a:pt x="12103" y="2207"/>
                </a:moveTo>
                <a:cubicBezTo>
                  <a:pt x="10196" y="2138"/>
                  <a:pt x="6109" y="0"/>
                  <a:pt x="6109" y="0"/>
                </a:cubicBezTo>
                <a:lnTo>
                  <a:pt x="6041" y="0"/>
                </a:lnTo>
                <a:cubicBezTo>
                  <a:pt x="6041" y="0"/>
                  <a:pt x="2066" y="2138"/>
                  <a:pt x="159" y="2207"/>
                </a:cubicBezTo>
                <a:cubicBezTo>
                  <a:pt x="0" y="3012"/>
                  <a:pt x="262" y="7978"/>
                  <a:pt x="1601" y="9955"/>
                </a:cubicBezTo>
                <a:cubicBezTo>
                  <a:pt x="2488" y="11289"/>
                  <a:pt x="5215" y="12476"/>
                  <a:pt x="6029" y="12778"/>
                </a:cubicBezTo>
                <a:cubicBezTo>
                  <a:pt x="6029" y="12778"/>
                  <a:pt x="6080" y="12824"/>
                  <a:pt x="6188" y="12783"/>
                </a:cubicBezTo>
                <a:cubicBezTo>
                  <a:pt x="7240" y="12388"/>
                  <a:pt x="9593" y="11450"/>
                  <a:pt x="10660" y="9955"/>
                </a:cubicBezTo>
                <a:cubicBezTo>
                  <a:pt x="12136" y="7702"/>
                  <a:pt x="12259" y="3031"/>
                  <a:pt x="12103" y="2207"/>
                </a:cubicBezTo>
                <a:close/>
                <a:moveTo>
                  <a:pt x="8515" y="5990"/>
                </a:moveTo>
                <a:lnTo>
                  <a:pt x="6586" y="5990"/>
                </a:lnTo>
                <a:lnTo>
                  <a:pt x="6586" y="6893"/>
                </a:lnTo>
                <a:lnTo>
                  <a:pt x="8515" y="6893"/>
                </a:lnTo>
                <a:lnTo>
                  <a:pt x="8515" y="7642"/>
                </a:lnTo>
                <a:lnTo>
                  <a:pt x="6586" y="7642"/>
                </a:lnTo>
                <a:lnTo>
                  <a:pt x="6586" y="9364"/>
                </a:lnTo>
                <a:lnTo>
                  <a:pt x="5670" y="9364"/>
                </a:lnTo>
                <a:lnTo>
                  <a:pt x="5670" y="7642"/>
                </a:lnTo>
                <a:lnTo>
                  <a:pt x="3757" y="7642"/>
                </a:lnTo>
                <a:lnTo>
                  <a:pt x="3757" y="6893"/>
                </a:lnTo>
                <a:lnTo>
                  <a:pt x="5670" y="6893"/>
                </a:lnTo>
                <a:lnTo>
                  <a:pt x="5670" y="5990"/>
                </a:lnTo>
                <a:lnTo>
                  <a:pt x="3757" y="5990"/>
                </a:lnTo>
                <a:lnTo>
                  <a:pt x="3757" y="5233"/>
                </a:lnTo>
                <a:lnTo>
                  <a:pt x="5312" y="5233"/>
                </a:lnTo>
                <a:lnTo>
                  <a:pt x="4299" y="3429"/>
                </a:lnTo>
                <a:lnTo>
                  <a:pt x="5302" y="3429"/>
                </a:lnTo>
                <a:cubicBezTo>
                  <a:pt x="5302" y="3429"/>
                  <a:pt x="6095" y="4892"/>
                  <a:pt x="6130" y="5025"/>
                </a:cubicBezTo>
                <a:cubicBezTo>
                  <a:pt x="6171" y="4881"/>
                  <a:pt x="6970" y="3429"/>
                  <a:pt x="6970" y="3429"/>
                </a:cubicBezTo>
                <a:lnTo>
                  <a:pt x="7974" y="3429"/>
                </a:lnTo>
                <a:lnTo>
                  <a:pt x="6947" y="5233"/>
                </a:lnTo>
                <a:lnTo>
                  <a:pt x="8515" y="5233"/>
                </a:lnTo>
                <a:lnTo>
                  <a:pt x="8515" y="5990"/>
                </a:lnTo>
                <a:close/>
                <a:moveTo>
                  <a:pt x="8515" y="5990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0357222-4FF4-40EE-A58A-9FB130FEDABD}"/>
              </a:ext>
            </a:extLst>
          </p:cNvPr>
          <p:cNvSpPr/>
          <p:nvPr/>
        </p:nvSpPr>
        <p:spPr>
          <a:xfrm>
            <a:off x="976456" y="5221024"/>
            <a:ext cx="1447800" cy="415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111C4C64-B88D-448A-B030-A06161FD739E}"/>
              </a:ext>
            </a:extLst>
          </p:cNvPr>
          <p:cNvSpPr/>
          <p:nvPr/>
        </p:nvSpPr>
        <p:spPr>
          <a:xfrm>
            <a:off x="3906885" y="5221024"/>
            <a:ext cx="1447800" cy="415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5B64A0E-12D9-4BF0-91EB-D2999FE8691C}"/>
              </a:ext>
            </a:extLst>
          </p:cNvPr>
          <p:cNvSpPr/>
          <p:nvPr/>
        </p:nvSpPr>
        <p:spPr>
          <a:xfrm>
            <a:off x="6832678" y="5221024"/>
            <a:ext cx="1447800" cy="415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F856CB7C-03D2-4D1A-90FE-C3252D05974D}"/>
              </a:ext>
            </a:extLst>
          </p:cNvPr>
          <p:cNvSpPr/>
          <p:nvPr/>
        </p:nvSpPr>
        <p:spPr>
          <a:xfrm>
            <a:off x="0" y="6301300"/>
            <a:ext cx="12192000" cy="578478"/>
          </a:xfrm>
          <a:custGeom>
            <a:avLst/>
            <a:gdLst>
              <a:gd name="connsiteX0" fmla="*/ 2286000 w 12192000"/>
              <a:gd name="connsiteY0" fmla="*/ 1364 h 579107"/>
              <a:gd name="connsiteX1" fmla="*/ 12192000 w 12192000"/>
              <a:gd name="connsiteY1" fmla="*/ 129841 h 579107"/>
              <a:gd name="connsiteX2" fmla="*/ 12192000 w 12192000"/>
              <a:gd name="connsiteY2" fmla="*/ 579107 h 579107"/>
              <a:gd name="connsiteX3" fmla="*/ 0 w 12192000"/>
              <a:gd name="connsiteY3" fmla="*/ 579107 h 579107"/>
              <a:gd name="connsiteX4" fmla="*/ 0 w 12192000"/>
              <a:gd name="connsiteY4" fmla="*/ 129841 h 579107"/>
              <a:gd name="connsiteX5" fmla="*/ 2286000 w 12192000"/>
              <a:gd name="connsiteY5" fmla="*/ 1364 h 57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79107">
                <a:moveTo>
                  <a:pt x="2286000" y="1364"/>
                </a:moveTo>
                <a:cubicBezTo>
                  <a:pt x="5588000" y="-30042"/>
                  <a:pt x="8890000" y="495287"/>
                  <a:pt x="12192000" y="129841"/>
                </a:cubicBezTo>
                <a:lnTo>
                  <a:pt x="12192000" y="579107"/>
                </a:lnTo>
                <a:lnTo>
                  <a:pt x="0" y="579107"/>
                </a:lnTo>
                <a:lnTo>
                  <a:pt x="0" y="129841"/>
                </a:lnTo>
                <a:cubicBezTo>
                  <a:pt x="762000" y="45508"/>
                  <a:pt x="1524000" y="8612"/>
                  <a:pt x="2286000" y="13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82781383-D3F3-4D3E-9725-9CDAA85A9E43}"/>
              </a:ext>
            </a:extLst>
          </p:cNvPr>
          <p:cNvSpPr/>
          <p:nvPr/>
        </p:nvSpPr>
        <p:spPr>
          <a:xfrm>
            <a:off x="9767744" y="5217809"/>
            <a:ext cx="14478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0582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72A735-2174-4CF4-9B48-3F8A2D940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工作完成情况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99FAAAD-7315-3C10-147C-C0A7E201ABC3}"/>
              </a:ext>
            </a:extLst>
          </p:cNvPr>
          <p:cNvGrpSpPr/>
          <p:nvPr/>
        </p:nvGrpSpPr>
        <p:grpSpPr>
          <a:xfrm>
            <a:off x="1118466" y="1023975"/>
            <a:ext cx="3144676" cy="2324156"/>
            <a:chOff x="1118466" y="968559"/>
            <a:chExt cx="3144676" cy="2324156"/>
          </a:xfrm>
        </p:grpSpPr>
        <p:sp>
          <p:nvSpPr>
            <p:cNvPr id="5" name="圆角矩形 60">
              <a:extLst>
                <a:ext uri="{FF2B5EF4-FFF2-40B4-BE49-F238E27FC236}">
                  <a16:creationId xmlns:a16="http://schemas.microsoft.com/office/drawing/2014/main" id="{CF32EE51-A95A-4928-B4E3-4925B1C3949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118466" y="970762"/>
              <a:ext cx="3144676" cy="2321953"/>
            </a:xfrm>
            <a:prstGeom prst="roundRect">
              <a:avLst>
                <a:gd name="adj" fmla="val 697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1270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109316" tIns="54657" rIns="109316" bIns="54657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215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CED3252-2A2B-4FA2-B109-C2D21CD22A43}"/>
                </a:ext>
              </a:extLst>
            </p:cNvPr>
            <p:cNvSpPr txBox="1"/>
            <p:nvPr/>
          </p:nvSpPr>
          <p:spPr>
            <a:xfrm>
              <a:off x="1380057" y="2694029"/>
              <a:ext cx="2621495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</a:t>
              </a:r>
              <a:endParaRPr lang="zh-CN" altLang="en-US" sz="1400" dirty="0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417108" y="1203128"/>
              <a:ext cx="2547392" cy="1395017"/>
              <a:chOff x="3427896" y="1655560"/>
              <a:chExt cx="2547392" cy="1395017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3427896" y="1655560"/>
                <a:ext cx="2539803" cy="1383273"/>
              </a:xfrm>
              <a:prstGeom prst="rect">
                <a:avLst/>
              </a:pr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3435485" y="2434971"/>
                <a:ext cx="2539803" cy="615606"/>
              </a:xfrm>
              <a:prstGeom prst="rect">
                <a:avLst/>
              </a:prstGeom>
              <a:gradFill flip="none" rotWithShape="1">
                <a:gsLst>
                  <a:gs pos="9000">
                    <a:schemeClr val="accent1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F436B789-00DB-4477-8CF9-F194FBD1861F}"/>
                  </a:ext>
                </a:extLst>
              </p:cNvPr>
              <p:cNvSpPr/>
              <p:nvPr/>
            </p:nvSpPr>
            <p:spPr>
              <a:xfrm>
                <a:off x="3905486" y="2658748"/>
                <a:ext cx="1599798" cy="307777"/>
              </a:xfrm>
              <a:prstGeom prst="rect">
                <a:avLst/>
              </a:prstGeom>
              <a:ln w="19050">
                <a:noFill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2000">
                    <a:solidFill>
                      <a:prstClr val="white"/>
                    </a:solidFill>
                    <a:latin typeface="+mn-ea"/>
                  </a:rPr>
                  <a:t>01 </a:t>
                </a:r>
                <a:r>
                  <a:rPr lang="zh-CN" altLang="en-US" sz="2000">
                    <a:solidFill>
                      <a:prstClr val="white"/>
                    </a:solidFill>
                    <a:latin typeface="+mn-ea"/>
                  </a:rPr>
                  <a:t>关键词标题</a:t>
                </a:r>
                <a:endParaRPr lang="zh-CN" altLang="en-US" sz="2000" dirty="0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3902B24-39C4-4B26-8889-C129053E4543}"/>
                </a:ext>
              </a:extLst>
            </p:cNvPr>
            <p:cNvSpPr/>
            <p:nvPr/>
          </p:nvSpPr>
          <p:spPr>
            <a:xfrm>
              <a:off x="1118466" y="968559"/>
              <a:ext cx="3115754" cy="100824"/>
            </a:xfrm>
            <a:custGeom>
              <a:avLst/>
              <a:gdLst>
                <a:gd name="connsiteX0" fmla="*/ 153655 w 3115754"/>
                <a:gd name="connsiteY0" fmla="*/ 0 h 100824"/>
                <a:gd name="connsiteX1" fmla="*/ 2962099 w 3115754"/>
                <a:gd name="connsiteY1" fmla="*/ 0 h 100824"/>
                <a:gd name="connsiteX2" fmla="*/ 3080975 w 3115754"/>
                <a:gd name="connsiteY2" fmla="*/ 49240 h 100824"/>
                <a:gd name="connsiteX3" fmla="*/ 3115754 w 3115754"/>
                <a:gd name="connsiteY3" fmla="*/ 100824 h 100824"/>
                <a:gd name="connsiteX4" fmla="*/ 0 w 3115754"/>
                <a:gd name="connsiteY4" fmla="*/ 100824 h 100824"/>
                <a:gd name="connsiteX5" fmla="*/ 34779 w 3115754"/>
                <a:gd name="connsiteY5" fmla="*/ 49240 h 100824"/>
                <a:gd name="connsiteX6" fmla="*/ 153655 w 3115754"/>
                <a:gd name="connsiteY6" fmla="*/ 0 h 10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754" h="100824">
                  <a:moveTo>
                    <a:pt x="153655" y="0"/>
                  </a:moveTo>
                  <a:lnTo>
                    <a:pt x="2962099" y="0"/>
                  </a:lnTo>
                  <a:cubicBezTo>
                    <a:pt x="3008523" y="0"/>
                    <a:pt x="3050552" y="18817"/>
                    <a:pt x="3080975" y="49240"/>
                  </a:cubicBezTo>
                  <a:lnTo>
                    <a:pt x="3115754" y="100824"/>
                  </a:lnTo>
                  <a:lnTo>
                    <a:pt x="0" y="100824"/>
                  </a:lnTo>
                  <a:lnTo>
                    <a:pt x="34779" y="49240"/>
                  </a:lnTo>
                  <a:cubicBezTo>
                    <a:pt x="65202" y="18817"/>
                    <a:pt x="107231" y="0"/>
                    <a:pt x="153655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ACA0E33-8BFD-9E8B-686F-A41608A68DA7}"/>
              </a:ext>
            </a:extLst>
          </p:cNvPr>
          <p:cNvGrpSpPr/>
          <p:nvPr/>
        </p:nvGrpSpPr>
        <p:grpSpPr>
          <a:xfrm>
            <a:off x="5516636" y="1023975"/>
            <a:ext cx="3144678" cy="2324156"/>
            <a:chOff x="5516636" y="968559"/>
            <a:chExt cx="3144678" cy="2324156"/>
          </a:xfrm>
        </p:grpSpPr>
        <p:sp>
          <p:nvSpPr>
            <p:cNvPr id="36" name="圆角矩形 60">
              <a:extLst>
                <a:ext uri="{FF2B5EF4-FFF2-40B4-BE49-F238E27FC236}">
                  <a16:creationId xmlns:a16="http://schemas.microsoft.com/office/drawing/2014/main" id="{CF32EE51-A95A-4928-B4E3-4925B1C3949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516636" y="970762"/>
              <a:ext cx="3144678" cy="2321953"/>
            </a:xfrm>
            <a:prstGeom prst="roundRect">
              <a:avLst>
                <a:gd name="adj" fmla="val 697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1270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109316" tIns="54657" rIns="109316" bIns="54657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215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CED3252-2A2B-4FA2-B109-C2D21CD22A43}"/>
                </a:ext>
              </a:extLst>
            </p:cNvPr>
            <p:cNvSpPr txBox="1"/>
            <p:nvPr/>
          </p:nvSpPr>
          <p:spPr>
            <a:xfrm>
              <a:off x="5778575" y="2694029"/>
              <a:ext cx="2620800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</a:t>
              </a:r>
              <a:endParaRPr lang="zh-CN" altLang="en-US" sz="1400" dirty="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811485" y="1203128"/>
              <a:ext cx="2547392" cy="1395017"/>
              <a:chOff x="6332970" y="963371"/>
              <a:chExt cx="2547392" cy="1395017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6332970" y="963371"/>
                <a:ext cx="2539803" cy="1383273"/>
              </a:xfrm>
              <a:prstGeom prst="rect">
                <a:avLst/>
              </a:prstGeom>
              <a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340559" y="1742782"/>
                <a:ext cx="2539803" cy="615606"/>
              </a:xfrm>
              <a:prstGeom prst="rect">
                <a:avLst/>
              </a:prstGeom>
              <a:gradFill flip="none" rotWithShape="1">
                <a:gsLst>
                  <a:gs pos="9000">
                    <a:schemeClr val="accent1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F436B789-00DB-4477-8CF9-F194FBD1861F}"/>
                  </a:ext>
                </a:extLst>
              </p:cNvPr>
              <p:cNvSpPr/>
              <p:nvPr/>
            </p:nvSpPr>
            <p:spPr>
              <a:xfrm>
                <a:off x="6810562" y="1966559"/>
                <a:ext cx="1599798" cy="307777"/>
              </a:xfrm>
              <a:prstGeom prst="rect">
                <a:avLst/>
              </a:prstGeom>
              <a:ln w="19050">
                <a:noFill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2000">
                    <a:solidFill>
                      <a:prstClr val="white"/>
                    </a:solidFill>
                    <a:latin typeface="+mn-ea"/>
                  </a:rPr>
                  <a:t>02 </a:t>
                </a:r>
                <a:r>
                  <a:rPr lang="zh-CN" altLang="en-US" sz="2000">
                    <a:solidFill>
                      <a:prstClr val="white"/>
                    </a:solidFill>
                    <a:latin typeface="+mn-ea"/>
                  </a:rPr>
                  <a:t>关键词标题</a:t>
                </a:r>
                <a:endParaRPr lang="zh-CN" altLang="en-US" sz="2000" dirty="0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801FD5C-85E0-4141-A2D5-73643CECFEEB}"/>
                </a:ext>
              </a:extLst>
            </p:cNvPr>
            <p:cNvSpPr/>
            <p:nvPr/>
          </p:nvSpPr>
          <p:spPr>
            <a:xfrm>
              <a:off x="5531098" y="968559"/>
              <a:ext cx="3115754" cy="100824"/>
            </a:xfrm>
            <a:custGeom>
              <a:avLst/>
              <a:gdLst>
                <a:gd name="connsiteX0" fmla="*/ 153655 w 3115754"/>
                <a:gd name="connsiteY0" fmla="*/ 0 h 100824"/>
                <a:gd name="connsiteX1" fmla="*/ 2962099 w 3115754"/>
                <a:gd name="connsiteY1" fmla="*/ 0 h 100824"/>
                <a:gd name="connsiteX2" fmla="*/ 3080975 w 3115754"/>
                <a:gd name="connsiteY2" fmla="*/ 49240 h 100824"/>
                <a:gd name="connsiteX3" fmla="*/ 3115754 w 3115754"/>
                <a:gd name="connsiteY3" fmla="*/ 100824 h 100824"/>
                <a:gd name="connsiteX4" fmla="*/ 0 w 3115754"/>
                <a:gd name="connsiteY4" fmla="*/ 100824 h 100824"/>
                <a:gd name="connsiteX5" fmla="*/ 34779 w 3115754"/>
                <a:gd name="connsiteY5" fmla="*/ 49240 h 100824"/>
                <a:gd name="connsiteX6" fmla="*/ 153655 w 3115754"/>
                <a:gd name="connsiteY6" fmla="*/ 0 h 10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754" h="100824">
                  <a:moveTo>
                    <a:pt x="153655" y="0"/>
                  </a:moveTo>
                  <a:lnTo>
                    <a:pt x="2962099" y="0"/>
                  </a:lnTo>
                  <a:cubicBezTo>
                    <a:pt x="3008523" y="0"/>
                    <a:pt x="3050552" y="18817"/>
                    <a:pt x="3080975" y="49240"/>
                  </a:cubicBezTo>
                  <a:lnTo>
                    <a:pt x="3115754" y="100824"/>
                  </a:lnTo>
                  <a:lnTo>
                    <a:pt x="0" y="100824"/>
                  </a:lnTo>
                  <a:lnTo>
                    <a:pt x="34779" y="49240"/>
                  </a:lnTo>
                  <a:cubicBezTo>
                    <a:pt x="65202" y="18817"/>
                    <a:pt x="107231" y="0"/>
                    <a:pt x="153655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4C97B66-5D3E-D469-B213-B469FE095260}"/>
              </a:ext>
            </a:extLst>
          </p:cNvPr>
          <p:cNvGrpSpPr/>
          <p:nvPr/>
        </p:nvGrpSpPr>
        <p:grpSpPr>
          <a:xfrm>
            <a:off x="3317551" y="3711700"/>
            <a:ext cx="3144676" cy="2321953"/>
            <a:chOff x="3317551" y="3670138"/>
            <a:chExt cx="3144676" cy="2321953"/>
          </a:xfrm>
        </p:grpSpPr>
        <p:sp>
          <p:nvSpPr>
            <p:cNvPr id="41" name="圆角矩形 60">
              <a:extLst>
                <a:ext uri="{FF2B5EF4-FFF2-40B4-BE49-F238E27FC236}">
                  <a16:creationId xmlns:a16="http://schemas.microsoft.com/office/drawing/2014/main" id="{CF32EE51-A95A-4928-B4E3-4925B1C3949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317551" y="3670138"/>
              <a:ext cx="3144676" cy="2321953"/>
            </a:xfrm>
            <a:prstGeom prst="roundRect">
              <a:avLst>
                <a:gd name="adj" fmla="val 697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1270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109316" tIns="54657" rIns="109316" bIns="54657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215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CED3252-2A2B-4FA2-B109-C2D21CD22A43}"/>
                </a:ext>
              </a:extLst>
            </p:cNvPr>
            <p:cNvSpPr txBox="1"/>
            <p:nvPr/>
          </p:nvSpPr>
          <p:spPr>
            <a:xfrm>
              <a:off x="3579489" y="5393405"/>
              <a:ext cx="2620800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</a:t>
              </a:r>
              <a:endParaRPr lang="zh-CN" altLang="en-US" sz="1400" dirty="0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3616193" y="3902504"/>
              <a:ext cx="2547392" cy="1395017"/>
              <a:chOff x="3427896" y="1655560"/>
              <a:chExt cx="2547392" cy="1395017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3427896" y="1655560"/>
                <a:ext cx="2539803" cy="1383273"/>
              </a:xfrm>
              <a:prstGeom prst="rect">
                <a:avLst/>
              </a:prstGeom>
              <a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3435485" y="2434971"/>
                <a:ext cx="2539803" cy="615606"/>
              </a:xfrm>
              <a:prstGeom prst="rect">
                <a:avLst/>
              </a:prstGeom>
              <a:gradFill flip="none" rotWithShape="1">
                <a:gsLst>
                  <a:gs pos="9000">
                    <a:schemeClr val="accent1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F436B789-00DB-4477-8CF9-F194FBD1861F}"/>
                  </a:ext>
                </a:extLst>
              </p:cNvPr>
              <p:cNvSpPr/>
              <p:nvPr/>
            </p:nvSpPr>
            <p:spPr>
              <a:xfrm>
                <a:off x="3905487" y="2658748"/>
                <a:ext cx="1599798" cy="307777"/>
              </a:xfrm>
              <a:prstGeom prst="rect">
                <a:avLst/>
              </a:prstGeom>
              <a:ln w="19050">
                <a:noFill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2000">
                    <a:solidFill>
                      <a:prstClr val="white"/>
                    </a:solidFill>
                    <a:latin typeface="+mn-ea"/>
                  </a:rPr>
                  <a:t>03 </a:t>
                </a:r>
                <a:r>
                  <a:rPr lang="zh-CN" altLang="en-US" sz="2000">
                    <a:solidFill>
                      <a:prstClr val="white"/>
                    </a:solidFill>
                    <a:latin typeface="+mn-ea"/>
                  </a:rPr>
                  <a:t>关键词标题</a:t>
                </a:r>
                <a:endParaRPr lang="zh-CN" altLang="en-US" sz="2000" dirty="0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A089976-1F13-480E-9608-618EDC9D05F7}"/>
                </a:ext>
              </a:extLst>
            </p:cNvPr>
            <p:cNvSpPr/>
            <p:nvPr/>
          </p:nvSpPr>
          <p:spPr>
            <a:xfrm>
              <a:off x="3346473" y="3675192"/>
              <a:ext cx="3115754" cy="100824"/>
            </a:xfrm>
            <a:custGeom>
              <a:avLst/>
              <a:gdLst>
                <a:gd name="connsiteX0" fmla="*/ 153655 w 3115754"/>
                <a:gd name="connsiteY0" fmla="*/ 0 h 100824"/>
                <a:gd name="connsiteX1" fmla="*/ 2962099 w 3115754"/>
                <a:gd name="connsiteY1" fmla="*/ 0 h 100824"/>
                <a:gd name="connsiteX2" fmla="*/ 3080975 w 3115754"/>
                <a:gd name="connsiteY2" fmla="*/ 49240 h 100824"/>
                <a:gd name="connsiteX3" fmla="*/ 3115754 w 3115754"/>
                <a:gd name="connsiteY3" fmla="*/ 100824 h 100824"/>
                <a:gd name="connsiteX4" fmla="*/ 0 w 3115754"/>
                <a:gd name="connsiteY4" fmla="*/ 100824 h 100824"/>
                <a:gd name="connsiteX5" fmla="*/ 34779 w 3115754"/>
                <a:gd name="connsiteY5" fmla="*/ 49240 h 100824"/>
                <a:gd name="connsiteX6" fmla="*/ 153655 w 3115754"/>
                <a:gd name="connsiteY6" fmla="*/ 0 h 10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754" h="100824">
                  <a:moveTo>
                    <a:pt x="153655" y="0"/>
                  </a:moveTo>
                  <a:lnTo>
                    <a:pt x="2962099" y="0"/>
                  </a:lnTo>
                  <a:cubicBezTo>
                    <a:pt x="3008523" y="0"/>
                    <a:pt x="3050552" y="18817"/>
                    <a:pt x="3080975" y="49240"/>
                  </a:cubicBezTo>
                  <a:lnTo>
                    <a:pt x="3115754" y="100824"/>
                  </a:lnTo>
                  <a:lnTo>
                    <a:pt x="0" y="100824"/>
                  </a:lnTo>
                  <a:lnTo>
                    <a:pt x="34779" y="49240"/>
                  </a:lnTo>
                  <a:cubicBezTo>
                    <a:pt x="65202" y="18817"/>
                    <a:pt x="107231" y="0"/>
                    <a:pt x="153655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54F1060-34EB-58E9-CC25-84138303B8C8}"/>
              </a:ext>
            </a:extLst>
          </p:cNvPr>
          <p:cNvGrpSpPr/>
          <p:nvPr/>
        </p:nvGrpSpPr>
        <p:grpSpPr>
          <a:xfrm>
            <a:off x="7715723" y="3701844"/>
            <a:ext cx="3159136" cy="2321953"/>
            <a:chOff x="7715723" y="3660282"/>
            <a:chExt cx="3159136" cy="2321953"/>
          </a:xfrm>
        </p:grpSpPr>
        <p:sp>
          <p:nvSpPr>
            <p:cNvPr id="46" name="圆角矩形 60">
              <a:extLst>
                <a:ext uri="{FF2B5EF4-FFF2-40B4-BE49-F238E27FC236}">
                  <a16:creationId xmlns:a16="http://schemas.microsoft.com/office/drawing/2014/main" id="{CF32EE51-A95A-4928-B4E3-4925B1C39496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7715723" y="3660282"/>
              <a:ext cx="3144678" cy="2321953"/>
            </a:xfrm>
            <a:prstGeom prst="roundRect">
              <a:avLst>
                <a:gd name="adj" fmla="val 697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1270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109316" tIns="54657" rIns="109316" bIns="54657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215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CED3252-2A2B-4FA2-B109-C2D21CD22A43}"/>
                </a:ext>
              </a:extLst>
            </p:cNvPr>
            <p:cNvSpPr txBox="1"/>
            <p:nvPr/>
          </p:nvSpPr>
          <p:spPr>
            <a:xfrm>
              <a:off x="7977662" y="5383549"/>
              <a:ext cx="2620800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</a:t>
              </a:r>
              <a:endParaRPr lang="zh-CN" altLang="en-US" sz="1400" dirty="0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8014366" y="3892648"/>
              <a:ext cx="2547392" cy="1395017"/>
              <a:chOff x="3427896" y="1655560"/>
              <a:chExt cx="2547392" cy="1395017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3427896" y="1655560"/>
                <a:ext cx="2539803" cy="1383273"/>
              </a:xfrm>
              <a:prstGeom prst="rect">
                <a:avLst/>
              </a:prstGeom>
              <a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3435485" y="2434971"/>
                <a:ext cx="2539803" cy="615606"/>
              </a:xfrm>
              <a:prstGeom prst="rect">
                <a:avLst/>
              </a:prstGeom>
              <a:gradFill flip="none" rotWithShape="1">
                <a:gsLst>
                  <a:gs pos="9000">
                    <a:schemeClr val="accent1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F436B789-00DB-4477-8CF9-F194FBD1861F}"/>
                  </a:ext>
                </a:extLst>
              </p:cNvPr>
              <p:cNvSpPr/>
              <p:nvPr/>
            </p:nvSpPr>
            <p:spPr>
              <a:xfrm>
                <a:off x="3905487" y="2658748"/>
                <a:ext cx="1599798" cy="307777"/>
              </a:xfrm>
              <a:prstGeom prst="rect">
                <a:avLst/>
              </a:prstGeom>
              <a:ln w="19050">
                <a:noFill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/>
                </a:pPr>
                <a:r>
                  <a:rPr lang="en-US" altLang="zh-CN" sz="2000">
                    <a:solidFill>
                      <a:prstClr val="white"/>
                    </a:solidFill>
                    <a:latin typeface="+mn-ea"/>
                  </a:rPr>
                  <a:t>04 </a:t>
                </a:r>
                <a:r>
                  <a:rPr lang="zh-CN" altLang="en-US" sz="2000">
                    <a:solidFill>
                      <a:prstClr val="white"/>
                    </a:solidFill>
                    <a:latin typeface="+mn-ea"/>
                  </a:rPr>
                  <a:t>关键词标题</a:t>
                </a:r>
                <a:endParaRPr lang="zh-CN" altLang="en-US" sz="2000" dirty="0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3F99A02-3275-4BB6-B55D-8454754DFB3F}"/>
                </a:ext>
              </a:extLst>
            </p:cNvPr>
            <p:cNvSpPr/>
            <p:nvPr/>
          </p:nvSpPr>
          <p:spPr>
            <a:xfrm>
              <a:off x="7759105" y="3675192"/>
              <a:ext cx="3115754" cy="100824"/>
            </a:xfrm>
            <a:custGeom>
              <a:avLst/>
              <a:gdLst>
                <a:gd name="connsiteX0" fmla="*/ 153655 w 3115754"/>
                <a:gd name="connsiteY0" fmla="*/ 0 h 100824"/>
                <a:gd name="connsiteX1" fmla="*/ 2962099 w 3115754"/>
                <a:gd name="connsiteY1" fmla="*/ 0 h 100824"/>
                <a:gd name="connsiteX2" fmla="*/ 3080975 w 3115754"/>
                <a:gd name="connsiteY2" fmla="*/ 49240 h 100824"/>
                <a:gd name="connsiteX3" fmla="*/ 3115754 w 3115754"/>
                <a:gd name="connsiteY3" fmla="*/ 100824 h 100824"/>
                <a:gd name="connsiteX4" fmla="*/ 0 w 3115754"/>
                <a:gd name="connsiteY4" fmla="*/ 100824 h 100824"/>
                <a:gd name="connsiteX5" fmla="*/ 34779 w 3115754"/>
                <a:gd name="connsiteY5" fmla="*/ 49240 h 100824"/>
                <a:gd name="connsiteX6" fmla="*/ 153655 w 3115754"/>
                <a:gd name="connsiteY6" fmla="*/ 0 h 10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754" h="100824">
                  <a:moveTo>
                    <a:pt x="153655" y="0"/>
                  </a:moveTo>
                  <a:lnTo>
                    <a:pt x="2962099" y="0"/>
                  </a:lnTo>
                  <a:cubicBezTo>
                    <a:pt x="3008523" y="0"/>
                    <a:pt x="3050552" y="18817"/>
                    <a:pt x="3080975" y="49240"/>
                  </a:cubicBezTo>
                  <a:lnTo>
                    <a:pt x="3115754" y="100824"/>
                  </a:lnTo>
                  <a:lnTo>
                    <a:pt x="0" y="100824"/>
                  </a:lnTo>
                  <a:lnTo>
                    <a:pt x="34779" y="49240"/>
                  </a:lnTo>
                  <a:cubicBezTo>
                    <a:pt x="65202" y="18817"/>
                    <a:pt x="107231" y="0"/>
                    <a:pt x="153655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0599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038ECB-B0AF-449C-849A-960062809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工作完成情况</a:t>
            </a:r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370875A6-E703-C0A7-44AB-70710B3E1C86}"/>
              </a:ext>
            </a:extLst>
          </p:cNvPr>
          <p:cNvSpPr/>
          <p:nvPr/>
        </p:nvSpPr>
        <p:spPr>
          <a:xfrm>
            <a:off x="677693" y="1932364"/>
            <a:ext cx="10836614" cy="3992631"/>
          </a:xfrm>
          <a:prstGeom prst="round2SameRect">
            <a:avLst>
              <a:gd name="adj1" fmla="val 15892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381000" dist="38100" dir="5400000" algn="tl" rotWithShape="0">
              <a:schemeClr val="bg2">
                <a:lumMod val="1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5B08E8A8-5EE5-FED9-6E3E-B944AC501171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80710475"/>
              </p:ext>
            </p:extLst>
          </p:nvPr>
        </p:nvGraphicFramePr>
        <p:xfrm>
          <a:off x="1014561" y="2263041"/>
          <a:ext cx="4690278" cy="311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C32FD204-2D8F-28DD-BF97-112E95653368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55484741"/>
              </p:ext>
            </p:extLst>
          </p:nvPr>
        </p:nvGraphicFramePr>
        <p:xfrm>
          <a:off x="6282591" y="2245625"/>
          <a:ext cx="4428487" cy="311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id="{48D289F4-095B-6580-6C0D-846B87DD11B3}"/>
              </a:ext>
            </a:extLst>
          </p:cNvPr>
          <p:cNvSpPr txBox="1"/>
          <p:nvPr/>
        </p:nvSpPr>
        <p:spPr>
          <a:xfrm>
            <a:off x="1092200" y="1110490"/>
            <a:ext cx="4091206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请在此输入一段关于图表总结性文字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10736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工作完成情况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92517" y="1482927"/>
            <a:ext cx="2955600" cy="1922526"/>
            <a:chOff x="1204965" y="1579183"/>
            <a:chExt cx="2955600" cy="1922526"/>
          </a:xfrm>
          <a:scene3d>
            <a:camera prst="perspectiveRight"/>
            <a:lightRig rig="threePt" dir="t"/>
          </a:scene3d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2BE3C29-51C5-40AC-888B-3D1D017C2AD7}"/>
                </a:ext>
              </a:extLst>
            </p:cNvPr>
            <p:cNvSpPr/>
            <p:nvPr/>
          </p:nvSpPr>
          <p:spPr>
            <a:xfrm>
              <a:off x="1204965" y="1579183"/>
              <a:ext cx="2955600" cy="1922526"/>
            </a:xfrm>
            <a:prstGeom prst="rect">
              <a:avLst/>
            </a:prstGeom>
            <a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366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3035" tIns="26518" rIns="53035" bIns="26518" rtlCol="0" anchor="ctr"/>
            <a:lstStyle/>
            <a:p>
              <a:pPr algn="ctr"/>
              <a:endParaRPr lang="zh-CN" altLang="en-US" sz="1044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204965" y="2886103"/>
              <a:ext cx="2955600" cy="615606"/>
              <a:chOff x="1204965" y="2886103"/>
              <a:chExt cx="2955600" cy="615606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204965" y="2886103"/>
                <a:ext cx="2955600" cy="615606"/>
              </a:xfrm>
              <a:prstGeom prst="rect">
                <a:avLst/>
              </a:prstGeom>
              <a:gradFill flip="none" rotWithShape="1">
                <a:gsLst>
                  <a:gs pos="9000">
                    <a:schemeClr val="accent1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436B789-00DB-4477-8CF9-F194FBD1861F}"/>
                  </a:ext>
                </a:extLst>
              </p:cNvPr>
              <p:cNvSpPr/>
              <p:nvPr/>
            </p:nvSpPr>
            <p:spPr>
              <a:xfrm>
                <a:off x="1717757" y="3146464"/>
                <a:ext cx="1930016" cy="331181"/>
              </a:xfrm>
              <a:prstGeom prst="rect">
                <a:avLst/>
              </a:prstGeom>
              <a:ln w="19050">
                <a:noFill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/>
                </a:pPr>
                <a:r>
                  <a:rPr lang="zh-CN" altLang="en-US" sz="2152">
                    <a:solidFill>
                      <a:prstClr val="white"/>
                    </a:solidFill>
                    <a:latin typeface="+mj-ea"/>
                  </a:rPr>
                  <a:t>图片描述性文字</a:t>
                </a:r>
                <a:endParaRPr lang="zh-CN" altLang="en-US" sz="2152" dirty="0">
                  <a:solidFill>
                    <a:prstClr val="white"/>
                  </a:solidFill>
                  <a:latin typeface="+mj-ea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715695" y="1482927"/>
            <a:ext cx="2955600" cy="1922526"/>
            <a:chOff x="4761326" y="1482927"/>
            <a:chExt cx="2955600" cy="192252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4680ACB-40FB-40FB-B4B2-12F98C53A3BE}"/>
                </a:ext>
              </a:extLst>
            </p:cNvPr>
            <p:cNvSpPr/>
            <p:nvPr/>
          </p:nvSpPr>
          <p:spPr>
            <a:xfrm>
              <a:off x="4761326" y="1482927"/>
              <a:ext cx="2955600" cy="1922526"/>
            </a:xfrm>
            <a:prstGeom prst="rect">
              <a:avLst/>
            </a:pr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r="1"/>
              </a:stretch>
            </a:blipFill>
            <a:ln w="7366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3035" tIns="26518" rIns="53035" bIns="26518" rtlCol="0" anchor="ctr"/>
            <a:lstStyle/>
            <a:p>
              <a:pPr algn="ctr"/>
              <a:endParaRPr lang="zh-CN" altLang="en-US" sz="1044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761326" y="2789847"/>
              <a:ext cx="2955600" cy="615606"/>
              <a:chOff x="1204965" y="2886103"/>
              <a:chExt cx="2955600" cy="61560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204965" y="2886103"/>
                <a:ext cx="2955600" cy="615606"/>
              </a:xfrm>
              <a:prstGeom prst="rect">
                <a:avLst/>
              </a:prstGeom>
              <a:gradFill flip="none" rotWithShape="1">
                <a:gsLst>
                  <a:gs pos="9000">
                    <a:schemeClr val="accent1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F436B789-00DB-4477-8CF9-F194FBD1861F}"/>
                  </a:ext>
                </a:extLst>
              </p:cNvPr>
              <p:cNvSpPr/>
              <p:nvPr/>
            </p:nvSpPr>
            <p:spPr>
              <a:xfrm>
                <a:off x="1717756" y="3146464"/>
                <a:ext cx="1930017" cy="331181"/>
              </a:xfrm>
              <a:prstGeom prst="rect">
                <a:avLst/>
              </a:prstGeom>
              <a:ln w="19050">
                <a:noFill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/>
                </a:pPr>
                <a:r>
                  <a:rPr lang="zh-CN" altLang="en-US" sz="2152">
                    <a:solidFill>
                      <a:prstClr val="white"/>
                    </a:solidFill>
                    <a:latin typeface="+mj-ea"/>
                  </a:rPr>
                  <a:t>图片描述性文字</a:t>
                </a:r>
                <a:endParaRPr lang="zh-CN" altLang="en-US" sz="2152" dirty="0">
                  <a:solidFill>
                    <a:prstClr val="white"/>
                  </a:solidFill>
                  <a:latin typeface="+mj-ea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138873" y="1482927"/>
            <a:ext cx="2955600" cy="1922526"/>
            <a:chOff x="8226425" y="1579183"/>
            <a:chExt cx="2955600" cy="1922526"/>
          </a:xfrm>
          <a:scene3d>
            <a:camera prst="perspectiveLeft"/>
            <a:lightRig rig="threePt" dir="t"/>
          </a:scene3d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E1EC567-EE5B-4CBE-9BBB-81FC492E4853}"/>
                </a:ext>
              </a:extLst>
            </p:cNvPr>
            <p:cNvSpPr/>
            <p:nvPr/>
          </p:nvSpPr>
          <p:spPr>
            <a:xfrm>
              <a:off x="8239328" y="1579183"/>
              <a:ext cx="2928026" cy="1922526"/>
            </a:xfrm>
            <a:prstGeom prst="rect">
              <a:avLst/>
            </a:prstGeom>
            <a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366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3035" tIns="26518" rIns="53035" bIns="26518" rtlCol="0" anchor="ctr"/>
            <a:lstStyle/>
            <a:p>
              <a:pPr algn="ctr"/>
              <a:endParaRPr lang="zh-CN" altLang="en-US" sz="1044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226425" y="2886103"/>
              <a:ext cx="2955600" cy="615606"/>
              <a:chOff x="1204965" y="2886103"/>
              <a:chExt cx="2955600" cy="615606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204965" y="2886103"/>
                <a:ext cx="2955600" cy="615606"/>
              </a:xfrm>
              <a:prstGeom prst="rect">
                <a:avLst/>
              </a:prstGeom>
              <a:gradFill flip="none" rotWithShape="1">
                <a:gsLst>
                  <a:gs pos="9000">
                    <a:schemeClr val="accent1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F436B789-00DB-4477-8CF9-F194FBD1861F}"/>
                  </a:ext>
                </a:extLst>
              </p:cNvPr>
              <p:cNvSpPr/>
              <p:nvPr/>
            </p:nvSpPr>
            <p:spPr>
              <a:xfrm>
                <a:off x="1717756" y="3146464"/>
                <a:ext cx="1930017" cy="331181"/>
              </a:xfrm>
              <a:prstGeom prst="rect">
                <a:avLst/>
              </a:prstGeom>
              <a:ln w="19050">
                <a:noFill/>
              </a:ln>
              <a:effectLst/>
            </p:spPr>
            <p:txBody>
              <a:bodyPr wrap="none" lIns="0" tIns="0" rIns="0" bIns="0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/>
                </a:pPr>
                <a:r>
                  <a:rPr lang="zh-CN" altLang="en-US" sz="2152">
                    <a:solidFill>
                      <a:prstClr val="white"/>
                    </a:solidFill>
                    <a:latin typeface="+mj-ea"/>
                  </a:rPr>
                  <a:t>图片描述性文字</a:t>
                </a:r>
                <a:endParaRPr lang="zh-CN" altLang="en-US" sz="2152" dirty="0">
                  <a:solidFill>
                    <a:prstClr val="white"/>
                  </a:solidFill>
                  <a:latin typeface="+mj-ea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2969117" y="3851730"/>
            <a:ext cx="6253766" cy="1922526"/>
            <a:chOff x="2935693" y="3851730"/>
            <a:chExt cx="6253766" cy="1922526"/>
          </a:xfrm>
        </p:grpSpPr>
        <p:grpSp>
          <p:nvGrpSpPr>
            <p:cNvPr id="6" name="组合 5"/>
            <p:cNvGrpSpPr/>
            <p:nvPr/>
          </p:nvGrpSpPr>
          <p:grpSpPr>
            <a:xfrm>
              <a:off x="2935693" y="3851730"/>
              <a:ext cx="2955600" cy="1922526"/>
              <a:chOff x="2682765" y="3947986"/>
              <a:chExt cx="2955600" cy="1922526"/>
            </a:xfrm>
            <a:scene3d>
              <a:camera prst="perspectiveRight"/>
              <a:lightRig rig="threePt" dir="t"/>
            </a:scene3d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94272F00-A198-4AE6-BBF4-ABCDE125F6AD}"/>
                  </a:ext>
                </a:extLst>
              </p:cNvPr>
              <p:cNvSpPr/>
              <p:nvPr/>
            </p:nvSpPr>
            <p:spPr>
              <a:xfrm>
                <a:off x="2682765" y="3947986"/>
                <a:ext cx="2955600" cy="1922526"/>
              </a:xfrm>
              <a:prstGeom prst="rect">
                <a:avLst/>
              </a:prstGeom>
              <a:blipFill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366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3035" tIns="26518" rIns="53035" bIns="26518" rtlCol="0" anchor="ctr"/>
              <a:lstStyle/>
              <a:p>
                <a:pPr algn="ctr"/>
                <a:endParaRPr lang="zh-CN" altLang="en-US" sz="1044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2682765" y="5254906"/>
                <a:ext cx="2955600" cy="615606"/>
                <a:chOff x="1204965" y="2886103"/>
                <a:chExt cx="2955600" cy="615606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1204965" y="2886103"/>
                  <a:ext cx="2955600" cy="615606"/>
                </a:xfrm>
                <a:prstGeom prst="rect">
                  <a:avLst/>
                </a:prstGeom>
                <a:gradFill flip="none" rotWithShape="1">
                  <a:gsLst>
                    <a:gs pos="9000">
                      <a:schemeClr val="accent1"/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F436B789-00DB-4477-8CF9-F194FBD1861F}"/>
                    </a:ext>
                  </a:extLst>
                </p:cNvPr>
                <p:cNvSpPr/>
                <p:nvPr/>
              </p:nvSpPr>
              <p:spPr>
                <a:xfrm>
                  <a:off x="1717757" y="3146464"/>
                  <a:ext cx="1930016" cy="331181"/>
                </a:xfrm>
                <a:prstGeom prst="rect">
                  <a:avLst/>
                </a:prstGeom>
                <a:ln w="19050">
                  <a:noFill/>
                </a:ln>
                <a:effectLst/>
              </p:spPr>
              <p:txBody>
                <a:bodyPr wrap="none" lIns="0" tIns="0" rIns="0" bIns="0" anchor="ctr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/>
                  </a:pPr>
                  <a:r>
                    <a:rPr lang="zh-CN" altLang="en-US" sz="2152">
                      <a:solidFill>
                        <a:prstClr val="white"/>
                      </a:solidFill>
                      <a:latin typeface="+mj-ea"/>
                    </a:rPr>
                    <a:t>图片描述性文字</a:t>
                  </a:r>
                  <a:endParaRPr lang="zh-CN" altLang="en-US" sz="2152" dirty="0">
                    <a:solidFill>
                      <a:prstClr val="white"/>
                    </a:solidFill>
                    <a:latin typeface="+mj-ea"/>
                  </a:endParaRP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6231422" y="3851856"/>
              <a:ext cx="2958037" cy="1922400"/>
              <a:chOff x="6746997" y="3948112"/>
              <a:chExt cx="2958037" cy="1922400"/>
            </a:xfrm>
            <a:scene3d>
              <a:camera prst="perspectiveLeft"/>
              <a:lightRig rig="threePt" dir="t"/>
            </a:scene3d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269E47DB-1863-4527-93F1-51C51A6CB977}"/>
                  </a:ext>
                </a:extLst>
              </p:cNvPr>
              <p:cNvSpPr/>
              <p:nvPr/>
            </p:nvSpPr>
            <p:spPr>
              <a:xfrm>
                <a:off x="6746997" y="3948112"/>
                <a:ext cx="2956344" cy="1922400"/>
              </a:xfrm>
              <a:prstGeom prst="rect">
                <a:avLst/>
              </a:prstGeom>
              <a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7366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3035" tIns="26518" rIns="53035" bIns="26518" rtlCol="0" anchor="ctr"/>
              <a:lstStyle/>
              <a:p>
                <a:pPr algn="ctr"/>
                <a:endParaRPr lang="zh-CN" altLang="en-US" sz="1044"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6749434" y="5254906"/>
                <a:ext cx="2955600" cy="615606"/>
                <a:chOff x="1204965" y="2886103"/>
                <a:chExt cx="2955600" cy="615606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1204965" y="2886103"/>
                  <a:ext cx="2955600" cy="615606"/>
                </a:xfrm>
                <a:prstGeom prst="rect">
                  <a:avLst/>
                </a:prstGeom>
                <a:gradFill flip="none" rotWithShape="1">
                  <a:gsLst>
                    <a:gs pos="9000">
                      <a:schemeClr val="accent1"/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矩形 31">
                  <a:extLst>
                    <a:ext uri="{FF2B5EF4-FFF2-40B4-BE49-F238E27FC236}">
                      <a16:creationId xmlns:a16="http://schemas.microsoft.com/office/drawing/2014/main" id="{F436B789-00DB-4477-8CF9-F194FBD1861F}"/>
                    </a:ext>
                  </a:extLst>
                </p:cNvPr>
                <p:cNvSpPr/>
                <p:nvPr/>
              </p:nvSpPr>
              <p:spPr>
                <a:xfrm>
                  <a:off x="1717757" y="3146464"/>
                  <a:ext cx="1930016" cy="331181"/>
                </a:xfrm>
                <a:prstGeom prst="rect">
                  <a:avLst/>
                </a:prstGeom>
                <a:ln w="19050">
                  <a:noFill/>
                </a:ln>
                <a:effectLst/>
              </p:spPr>
              <p:txBody>
                <a:bodyPr wrap="none" lIns="0" tIns="0" rIns="0" bIns="0" anchor="ctr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/>
                  </a:pPr>
                  <a:r>
                    <a:rPr lang="zh-CN" altLang="en-US" sz="2152">
                      <a:solidFill>
                        <a:prstClr val="white"/>
                      </a:solidFill>
                      <a:latin typeface="+mj-ea"/>
                    </a:rPr>
                    <a:t>图片描述性文字</a:t>
                  </a:r>
                  <a:endParaRPr lang="zh-CN" altLang="en-US" sz="2152" dirty="0">
                    <a:solidFill>
                      <a:prstClr val="white"/>
                    </a:solidFill>
                    <a:latin typeface="+mj-ea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60520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038ECB-B0AF-449C-849A-960062809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工作完成情况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-45720" y="1495429"/>
            <a:ext cx="12283440" cy="1933571"/>
          </a:xfrm>
          <a:custGeom>
            <a:avLst/>
            <a:gdLst>
              <a:gd name="connsiteX0" fmla="*/ 0 w 11628120"/>
              <a:gd name="connsiteY0" fmla="*/ 1151395 h 1933571"/>
              <a:gd name="connsiteX1" fmla="*/ 1264920 w 11628120"/>
              <a:gd name="connsiteY1" fmla="*/ 1898155 h 1933571"/>
              <a:gd name="connsiteX2" fmla="*/ 7589520 w 11628120"/>
              <a:gd name="connsiteY2" fmla="*/ 145555 h 1933571"/>
              <a:gd name="connsiteX3" fmla="*/ 11628120 w 11628120"/>
              <a:gd name="connsiteY3" fmla="*/ 221755 h 1933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28120" h="1933571">
                <a:moveTo>
                  <a:pt x="0" y="1151395"/>
                </a:moveTo>
                <a:cubicBezTo>
                  <a:pt x="0" y="1608595"/>
                  <a:pt x="0" y="2065795"/>
                  <a:pt x="1264920" y="1898155"/>
                </a:cubicBezTo>
                <a:cubicBezTo>
                  <a:pt x="2529840" y="1730515"/>
                  <a:pt x="5862320" y="424955"/>
                  <a:pt x="7589520" y="145555"/>
                </a:cubicBezTo>
                <a:cubicBezTo>
                  <a:pt x="9316720" y="-133845"/>
                  <a:pt x="10472420" y="43955"/>
                  <a:pt x="11628120" y="221755"/>
                </a:cubicBezTo>
              </a:path>
            </a:pathLst>
          </a:custGeom>
          <a:noFill/>
          <a:ln w="285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  <a:gs pos="52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1642940" y="3125602"/>
            <a:ext cx="1152525" cy="1339373"/>
            <a:chOff x="1681115" y="2097256"/>
            <a:chExt cx="1152525" cy="1339373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9C40A09-B14A-472D-A1CE-0A6165468685}"/>
                </a:ext>
              </a:extLst>
            </p:cNvPr>
            <p:cNvSpPr/>
            <p:nvPr/>
          </p:nvSpPr>
          <p:spPr>
            <a:xfrm>
              <a:off x="1681115" y="22841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C6EF429-3831-457C-9EB6-359DB8A0E61A}"/>
                </a:ext>
              </a:extLst>
            </p:cNvPr>
            <p:cNvSpPr/>
            <p:nvPr/>
          </p:nvSpPr>
          <p:spPr>
            <a:xfrm>
              <a:off x="2168215" y="20972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F06F852-0822-4539-BB4B-B015031008E9}"/>
                </a:ext>
              </a:extLst>
            </p:cNvPr>
            <p:cNvSpPr txBox="1"/>
            <p:nvPr/>
          </p:nvSpPr>
          <p:spPr>
            <a:xfrm>
              <a:off x="1872655" y="2617136"/>
              <a:ext cx="769441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</a:t>
              </a:r>
              <a:endParaRPr lang="en-US" altLang="zh-CN" sz="200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58999DF-CC28-47DE-8D7C-6465703EE117}"/>
              </a:ext>
            </a:extLst>
          </p:cNvPr>
          <p:cNvGrpSpPr/>
          <p:nvPr/>
        </p:nvGrpSpPr>
        <p:grpSpPr>
          <a:xfrm>
            <a:off x="1082185" y="4618065"/>
            <a:ext cx="2274035" cy="963315"/>
            <a:chOff x="1082185" y="4555722"/>
            <a:chExt cx="2274035" cy="96331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56DA3B2-0E77-4C1E-BA16-D56DDB632C6B}"/>
                </a:ext>
              </a:extLst>
            </p:cNvPr>
            <p:cNvSpPr txBox="1"/>
            <p:nvPr/>
          </p:nvSpPr>
          <p:spPr>
            <a:xfrm>
              <a:off x="1139202" y="4982543"/>
              <a:ext cx="2160000" cy="53649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请输入正文内容，请输入正文内容，请输入正文内容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1082185" y="4555722"/>
              <a:ext cx="2274035" cy="336074"/>
              <a:chOff x="1120360" y="3527376"/>
              <a:chExt cx="2274035" cy="33607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1120360" y="3527376"/>
                <a:ext cx="2274035" cy="33607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956DA3B2-0E77-4C1E-BA16-D56DDB632C6B}"/>
                  </a:ext>
                </a:extLst>
              </p:cNvPr>
              <p:cNvSpPr txBox="1"/>
              <p:nvPr/>
            </p:nvSpPr>
            <p:spPr>
              <a:xfrm>
                <a:off x="1302692" y="3583083"/>
                <a:ext cx="1909371" cy="21935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>
                  <a:lnSpc>
                    <a:spcPct val="130000"/>
                  </a:lnSpc>
                </a:pPr>
                <a:r>
                  <a:rPr lang="en-US" altLang="zh-CN" sz="1200">
                    <a:solidFill>
                      <a:schemeClr val="bg1"/>
                    </a:solidFill>
                    <a:latin typeface="+mn-ea"/>
                  </a:rPr>
                  <a:t>20XX.XX.XX—20XX.XX.XX</a:t>
                </a:r>
                <a:endParaRPr lang="en-US" altLang="zh-CN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4227472" y="2366838"/>
            <a:ext cx="1152525" cy="1339373"/>
            <a:chOff x="4040812" y="2097256"/>
            <a:chExt cx="1152525" cy="1339373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398A877-7FB0-4E3A-B972-CDBAF0CEB4F4}"/>
                </a:ext>
              </a:extLst>
            </p:cNvPr>
            <p:cNvSpPr/>
            <p:nvPr/>
          </p:nvSpPr>
          <p:spPr>
            <a:xfrm>
              <a:off x="4040812" y="22841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B688614-F11D-4074-B925-8CA0755B4361}"/>
                </a:ext>
              </a:extLst>
            </p:cNvPr>
            <p:cNvSpPr/>
            <p:nvPr/>
          </p:nvSpPr>
          <p:spPr>
            <a:xfrm>
              <a:off x="4527912" y="20972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34B7BF8-41CB-45B7-A9FF-DB790F212C63}"/>
                </a:ext>
              </a:extLst>
            </p:cNvPr>
            <p:cNvSpPr txBox="1"/>
            <p:nvPr/>
          </p:nvSpPr>
          <p:spPr>
            <a:xfrm>
              <a:off x="4232354" y="2617136"/>
              <a:ext cx="769441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</a:t>
              </a:r>
              <a:endParaRPr lang="en-US" altLang="zh-CN" sz="200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DCA8B88-E731-5532-4662-312BA11FDDDF}"/>
              </a:ext>
            </a:extLst>
          </p:cNvPr>
          <p:cNvGrpSpPr/>
          <p:nvPr/>
        </p:nvGrpSpPr>
        <p:grpSpPr>
          <a:xfrm>
            <a:off x="3666717" y="3859301"/>
            <a:ext cx="2274035" cy="963315"/>
            <a:chOff x="3666717" y="3796958"/>
            <a:chExt cx="2274035" cy="96331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995633B-7F6D-4290-89BE-5BF37D83AC46}"/>
                </a:ext>
              </a:extLst>
            </p:cNvPr>
            <p:cNvSpPr txBox="1"/>
            <p:nvPr/>
          </p:nvSpPr>
          <p:spPr>
            <a:xfrm>
              <a:off x="3723734" y="4223779"/>
              <a:ext cx="2160000" cy="53649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请输入正文内容，请输入正文内容，请输入正文内容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666717" y="3796958"/>
              <a:ext cx="2274035" cy="336074"/>
              <a:chOff x="3480057" y="3479940"/>
              <a:chExt cx="2274035" cy="336074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3480057" y="3479940"/>
                <a:ext cx="2274035" cy="33607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956DA3B2-0E77-4C1E-BA16-D56DDB632C6B}"/>
                  </a:ext>
                </a:extLst>
              </p:cNvPr>
              <p:cNvSpPr txBox="1"/>
              <p:nvPr/>
            </p:nvSpPr>
            <p:spPr>
              <a:xfrm>
                <a:off x="3571223" y="3531507"/>
                <a:ext cx="2091703" cy="21935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>
                  <a:lnSpc>
                    <a:spcPct val="130000"/>
                  </a:lnSpc>
                </a:pPr>
                <a:r>
                  <a:rPr lang="en-US" altLang="zh-CN" sz="1200">
                    <a:solidFill>
                      <a:schemeClr val="bg1"/>
                    </a:solidFill>
                    <a:latin typeface="+mn-ea"/>
                  </a:rPr>
                  <a:t>20XX.XX.XX—20XX.XX.XX</a:t>
                </a:r>
              </a:p>
            </p:txBody>
          </p:sp>
        </p:grp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956DA3B2-0E77-4C1E-BA16-D56DDB632C6B}"/>
              </a:ext>
            </a:extLst>
          </p:cNvPr>
          <p:cNvSpPr txBox="1"/>
          <p:nvPr/>
        </p:nvSpPr>
        <p:spPr>
          <a:xfrm>
            <a:off x="6433581" y="3135435"/>
            <a:ext cx="1909371" cy="2403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F8F147E-8A2F-4A5D-8D2A-7945099DF5C9}"/>
              </a:ext>
            </a:extLst>
          </p:cNvPr>
          <p:cNvGrpSpPr/>
          <p:nvPr/>
        </p:nvGrpSpPr>
        <p:grpSpPr>
          <a:xfrm>
            <a:off x="6812004" y="1656719"/>
            <a:ext cx="1152525" cy="1339373"/>
            <a:chOff x="1081087" y="3510756"/>
            <a:chExt cx="1152525" cy="133937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5999005-B09F-4A6D-AEE2-1D3196715FF0}"/>
                </a:ext>
              </a:extLst>
            </p:cNvPr>
            <p:cNvSpPr/>
            <p:nvPr/>
          </p:nvSpPr>
          <p:spPr>
            <a:xfrm>
              <a:off x="1081087" y="36976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1042E34-1A20-4146-8275-AA2FA8432262}"/>
                </a:ext>
              </a:extLst>
            </p:cNvPr>
            <p:cNvSpPr/>
            <p:nvPr/>
          </p:nvSpPr>
          <p:spPr>
            <a:xfrm>
              <a:off x="1568187" y="3510756"/>
              <a:ext cx="178324" cy="17832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67AA9DF-33E3-43BA-BDB8-62520547FE5C}"/>
                </a:ext>
              </a:extLst>
            </p:cNvPr>
            <p:cNvSpPr txBox="1"/>
            <p:nvPr/>
          </p:nvSpPr>
          <p:spPr>
            <a:xfrm>
              <a:off x="1272628" y="4030636"/>
              <a:ext cx="769441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</a:t>
              </a:r>
              <a:endParaRPr lang="en-US" altLang="zh-CN" sz="200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71EF005-6748-522B-BC51-2ACF9E3B04E2}"/>
              </a:ext>
            </a:extLst>
          </p:cNvPr>
          <p:cNvGrpSpPr/>
          <p:nvPr/>
        </p:nvGrpSpPr>
        <p:grpSpPr>
          <a:xfrm>
            <a:off x="6251249" y="3149182"/>
            <a:ext cx="2274035" cy="963315"/>
            <a:chOff x="6251249" y="3086839"/>
            <a:chExt cx="2274035" cy="96331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8A3C101-8163-4747-A958-419F745EAD08}"/>
                </a:ext>
              </a:extLst>
            </p:cNvPr>
            <p:cNvSpPr txBox="1"/>
            <p:nvPr/>
          </p:nvSpPr>
          <p:spPr>
            <a:xfrm>
              <a:off x="6308266" y="3513660"/>
              <a:ext cx="2160000" cy="53649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请输入正文内容，请输入正文内容，请输入正文内容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6251249" y="3086839"/>
              <a:ext cx="2274035" cy="336074"/>
              <a:chOff x="5906002" y="3478138"/>
              <a:chExt cx="2274035" cy="336074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5906002" y="3478138"/>
                <a:ext cx="2274035" cy="33607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956DA3B2-0E77-4C1E-BA16-D56DDB632C6B}"/>
                  </a:ext>
                </a:extLst>
              </p:cNvPr>
              <p:cNvSpPr txBox="1"/>
              <p:nvPr/>
            </p:nvSpPr>
            <p:spPr>
              <a:xfrm>
                <a:off x="6088334" y="3526918"/>
                <a:ext cx="1909371" cy="21935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>
                  <a:lnSpc>
                    <a:spcPct val="130000"/>
                  </a:lnSpc>
                </a:pPr>
                <a:r>
                  <a:rPr lang="en-US" altLang="zh-CN" sz="1200">
                    <a:solidFill>
                      <a:schemeClr val="bg1"/>
                    </a:solidFill>
                    <a:latin typeface="+mn-ea"/>
                  </a:rPr>
                  <a:t>20XX.XX.XX—20XX.XX.XX</a:t>
                </a:r>
                <a:endParaRPr lang="en-US" altLang="zh-CN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956DA3B2-0E77-4C1E-BA16-D56DDB632C6B}"/>
              </a:ext>
            </a:extLst>
          </p:cNvPr>
          <p:cNvSpPr txBox="1"/>
          <p:nvPr/>
        </p:nvSpPr>
        <p:spPr>
          <a:xfrm>
            <a:off x="9018112" y="2905725"/>
            <a:ext cx="1909371" cy="2403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396535" y="1403795"/>
            <a:ext cx="1152525" cy="1339373"/>
            <a:chOff x="9261212" y="2097256"/>
            <a:chExt cx="1152525" cy="1339373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B88FF7A1-A7EF-462A-8198-F508D252195E}"/>
                </a:ext>
              </a:extLst>
            </p:cNvPr>
            <p:cNvSpPr/>
            <p:nvPr/>
          </p:nvSpPr>
          <p:spPr>
            <a:xfrm>
              <a:off x="9261212" y="2284104"/>
              <a:ext cx="1152525" cy="1152525"/>
            </a:xfrm>
            <a:prstGeom prst="ellipse">
              <a:avLst/>
            </a:prstGeom>
            <a:noFill/>
            <a:ln w="25400">
              <a:gradFill>
                <a:gsLst>
                  <a:gs pos="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36F40268-28AE-4757-83BE-7E5A6BD6343D}"/>
                </a:ext>
              </a:extLst>
            </p:cNvPr>
            <p:cNvSpPr/>
            <p:nvPr/>
          </p:nvSpPr>
          <p:spPr>
            <a:xfrm>
              <a:off x="9748312" y="2097256"/>
              <a:ext cx="178324" cy="17832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FB7850F-82AB-4FD6-B377-F2E15898C380}"/>
                </a:ext>
              </a:extLst>
            </p:cNvPr>
            <p:cNvSpPr txBox="1"/>
            <p:nvPr/>
          </p:nvSpPr>
          <p:spPr>
            <a:xfrm>
              <a:off x="9452755" y="2617136"/>
              <a:ext cx="769441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关键词</a:t>
              </a:r>
              <a:endParaRPr lang="en-US" altLang="zh-CN" sz="200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74917EA-7677-EB83-E1B0-28E0022D8E91}"/>
              </a:ext>
            </a:extLst>
          </p:cNvPr>
          <p:cNvGrpSpPr/>
          <p:nvPr/>
        </p:nvGrpSpPr>
        <p:grpSpPr>
          <a:xfrm>
            <a:off x="8835780" y="2896258"/>
            <a:ext cx="2274035" cy="963315"/>
            <a:chOff x="8835780" y="2833915"/>
            <a:chExt cx="2274035" cy="96331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9999E97-44D9-4AA1-B698-DAF2DA48DBDD}"/>
                </a:ext>
              </a:extLst>
            </p:cNvPr>
            <p:cNvSpPr txBox="1"/>
            <p:nvPr/>
          </p:nvSpPr>
          <p:spPr>
            <a:xfrm>
              <a:off x="8892797" y="3260736"/>
              <a:ext cx="2160000" cy="53649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请输入正文内容，请输入正文内容，请输入正文内容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8835780" y="2833915"/>
              <a:ext cx="2274035" cy="336074"/>
              <a:chOff x="8873955" y="3520292"/>
              <a:chExt cx="2274035" cy="336074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8873955" y="3520292"/>
                <a:ext cx="2274035" cy="33607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956DA3B2-0E77-4C1E-BA16-D56DDB632C6B}"/>
                  </a:ext>
                </a:extLst>
              </p:cNvPr>
              <p:cNvSpPr txBox="1"/>
              <p:nvPr/>
            </p:nvSpPr>
            <p:spPr>
              <a:xfrm>
                <a:off x="8993630" y="3572265"/>
                <a:ext cx="2034685" cy="21935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>
                  <a:lnSpc>
                    <a:spcPct val="130000"/>
                  </a:lnSpc>
                </a:pPr>
                <a:r>
                  <a:rPr lang="en-US" altLang="zh-CN" sz="1200">
                    <a:solidFill>
                      <a:schemeClr val="bg1"/>
                    </a:solidFill>
                    <a:latin typeface="+mn-ea"/>
                  </a:rPr>
                  <a:t>20XX.XX.XX—20XX.XX.XX</a:t>
                </a:r>
                <a:endParaRPr lang="en-US" altLang="zh-CN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87177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3678;#120587;#407207;#180612;#373168;#14245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5836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5836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5836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5836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3.2028"/>
  <p:tag name="LEFT" val="50.17457"/>
  <p:tag name="WIDTH" val="435.826"/>
  <p:tag name="HEIGHT" val="292.7972"/>
  <p:tag name="LINEWEIGHT" val="-2.147484E+09"/>
  <p:tag name="SHAPEGLOW" val="0"/>
  <p:tag name="SOFTEDGE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3.2028"/>
  <p:tag name="LEFT" val="488.8279"/>
  <p:tag name="WIDTH" val="411.5"/>
  <p:tag name="HEIGHT" val="292.7972"/>
  <p:tag name="LINEWEIGHT" val="-2.147484E+09"/>
  <p:tag name="SHAPEGLOW" val="0"/>
  <p:tag name="SOFTEDGE" val="0"/>
</p:tagLst>
</file>

<file path=ppt/theme/theme1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自定义 1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</TotalTime>
  <Words>491</Words>
  <Application>Microsoft Office PowerPoint</Application>
  <PresentationFormat>宽屏</PresentationFormat>
  <Paragraphs>111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MiSans Heavy</vt:lpstr>
      <vt:lpstr>MiSans Normal</vt:lpstr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Office 主题​​</vt:lpstr>
      <vt:lpstr>1_Office 主题​​</vt:lpstr>
      <vt:lpstr>PowerPoint 演示文稿</vt:lpstr>
      <vt:lpstr>PowerPoint 演示文稿</vt:lpstr>
      <vt:lpstr>项目概要</vt:lpstr>
      <vt:lpstr>项目概要</vt:lpstr>
      <vt:lpstr>项目概要</vt:lpstr>
      <vt:lpstr>工作完成情况</vt:lpstr>
      <vt:lpstr>工作完成情况</vt:lpstr>
      <vt:lpstr>工作完成情况</vt:lpstr>
      <vt:lpstr>工作完成情况</vt:lpstr>
      <vt:lpstr>明年计划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浅蓝色极简商务风工作汇报ppt模板</dc:title>
  <dc:creator>鲸鲸</dc:creator>
  <cp:keywords>P界达人</cp:keywords>
  <dc:description>www.51pptmoban.com</dc:description>
  <cp:lastModifiedBy>Power user</cp:lastModifiedBy>
  <cp:revision>193</cp:revision>
  <dcterms:created xsi:type="dcterms:W3CDTF">2021-12-19T05:05:31Z</dcterms:created>
  <dcterms:modified xsi:type="dcterms:W3CDTF">2023-02-14T08:21:33Z</dcterms:modified>
</cp:coreProperties>
</file>